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32ced08127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32ced08127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32ced08127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32ced08127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32ced08127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32ced08127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hanational.org/sites/default/files/maternal_depression_gui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maternal depression affect mom?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Maternal Depression Group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Effects on mothers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Mothers or the birthing people must </a:t>
            </a:r>
            <a:r>
              <a:rPr lang="en"/>
              <a:t>experience</a:t>
            </a:r>
            <a:r>
              <a:rPr lang="en"/>
              <a:t> the symptoms of maternal depression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Excessive crying, loss of interest, poor fetal attachment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Additionally</a:t>
            </a:r>
            <a:r>
              <a:rPr lang="en"/>
              <a:t>, birthing people must face the stigma that comes from experiencing maternal depression.</a:t>
            </a:r>
            <a:endParaRPr/>
          </a:p>
        </p:txBody>
      </p:sp>
      <p:sp>
        <p:nvSpPr>
          <p:cNvPr id="285" name="Google Shape;285;p14"/>
          <p:cNvSpPr txBox="1"/>
          <p:nvPr/>
        </p:nvSpPr>
        <p:spPr>
          <a:xfrm>
            <a:off x="6144000" y="45316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(Mental Health America, n.d.)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Stigma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Many people hesitate to seek treatment for maternal depression because of a fear of admitting that they have a problem, a fear of what a depression diagnosis will mean for their children, and a fear of medication.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Have you ever experienced stigma around maternal depression?</a:t>
            </a:r>
            <a:endParaRPr/>
          </a:p>
        </p:txBody>
      </p:sp>
      <p:sp>
        <p:nvSpPr>
          <p:cNvPr id="292" name="Google Shape;292;p15"/>
          <p:cNvSpPr txBox="1"/>
          <p:nvPr/>
        </p:nvSpPr>
        <p:spPr>
          <a:xfrm>
            <a:off x="6112200" y="4531650"/>
            <a:ext cx="303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(Mental Health America, n.d.)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98" name="Google Shape;298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Maternal depression difference through community action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Mental Health America. (n.d.). Retrieved from 	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https://www.mhanational.org/sites/default/files/maternal_depression_guide.pdf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