
<file path=[Content_Types].xml><?xml version="1.0" encoding="utf-8"?>
<Types xmlns="http://schemas.openxmlformats.org/package/2006/content-types">
  <Default Extension="bin" ContentType="application/vnd.openxmlformats-officedocument.oleObject"/>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51206400" cy="28803600"/>
  <p:notesSz cx="37585650" cy="49523650"/>
  <p:embeddedFontLst>
    <p:embeddedFont>
      <p:font typeface="Arial Narrow" panose="020B0606020202030204" pitchFamily="34" charset="0"/>
      <p:regular r:id="rId4"/>
      <p:bold r:id="rId5"/>
      <p:italic r:id="rId6"/>
      <p:boldItalic r:id="rId7"/>
    </p:embeddedFont>
    <p:embeddedFont>
      <p:font typeface="Calibri" panose="020F0502020204030204" pitchFamily="34"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256B19-EF1E-4A56-B63C-345355BB929D}" v="71" dt="2022-04-15T14:19:11.435"/>
  </p1510:revLst>
</p1510:revInfo>
</file>

<file path=ppt/tableStyles.xml><?xml version="1.0" encoding="utf-8"?>
<a:tblStyleLst xmlns:a="http://schemas.openxmlformats.org/drawingml/2006/main" def="{D9102C7C-37B5-40EF-8828-031EC5E7EFDD}">
  <a:tblStyle styleId="{D9102C7C-37B5-40EF-8828-031EC5E7EFDD}"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0" d="100"/>
          <a:sy n="30" d="100"/>
        </p:scale>
        <p:origin x="-120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tableStyles" Target="tableStyles.xml"/><Relationship Id="rId10" Type="http://schemas.openxmlformats.org/officeDocument/2006/relationships/font" Target="fonts/font7.fntdata"/><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dy Hurlich" userId="c58e46a8a5a0ff6e" providerId="LiveId" clId="{4F256B19-EF1E-4A56-B63C-345355BB929D}"/>
    <pc:docChg chg="undo redo custSel modSld">
      <pc:chgData name="Brady Hurlich" userId="c58e46a8a5a0ff6e" providerId="LiveId" clId="{4F256B19-EF1E-4A56-B63C-345355BB929D}" dt="2022-04-15T14:24:47.966" v="988" actId="20577"/>
      <pc:docMkLst>
        <pc:docMk/>
      </pc:docMkLst>
      <pc:sldChg chg="addSp delSp modSp mod">
        <pc:chgData name="Brady Hurlich" userId="c58e46a8a5a0ff6e" providerId="LiveId" clId="{4F256B19-EF1E-4A56-B63C-345355BB929D}" dt="2022-04-15T14:24:47.966" v="988" actId="20577"/>
        <pc:sldMkLst>
          <pc:docMk/>
          <pc:sldMk cId="0" sldId="256"/>
        </pc:sldMkLst>
        <pc:spChg chg="add del mod">
          <ac:chgData name="Brady Hurlich" userId="c58e46a8a5a0ff6e" providerId="LiveId" clId="{4F256B19-EF1E-4A56-B63C-345355BB929D}" dt="2022-04-15T12:13:26.346" v="102"/>
          <ac:spMkLst>
            <pc:docMk/>
            <pc:sldMk cId="0" sldId="256"/>
            <ac:spMk id="5" creationId="{05EE5993-7D5D-4338-AF65-718DE6C070EF}"/>
          </ac:spMkLst>
        </pc:spChg>
        <pc:spChg chg="add del mod">
          <ac:chgData name="Brady Hurlich" userId="c58e46a8a5a0ff6e" providerId="LiveId" clId="{4F256B19-EF1E-4A56-B63C-345355BB929D}" dt="2022-04-15T12:14:37.448" v="104"/>
          <ac:spMkLst>
            <pc:docMk/>
            <pc:sldMk cId="0" sldId="256"/>
            <ac:spMk id="8" creationId="{4E4FDA83-1523-45F5-A884-F3A019726F02}"/>
          </ac:spMkLst>
        </pc:spChg>
        <pc:spChg chg="mod">
          <ac:chgData name="Brady Hurlich" userId="c58e46a8a5a0ff6e" providerId="LiveId" clId="{4F256B19-EF1E-4A56-B63C-345355BB929D}" dt="2022-04-15T14:23:54.934" v="936" actId="20577"/>
          <ac:spMkLst>
            <pc:docMk/>
            <pc:sldMk cId="0" sldId="256"/>
            <ac:spMk id="100" creationId="{00000000-0000-0000-0000-000000000000}"/>
          </ac:spMkLst>
        </pc:spChg>
        <pc:spChg chg="mod">
          <ac:chgData name="Brady Hurlich" userId="c58e46a8a5a0ff6e" providerId="LiveId" clId="{4F256B19-EF1E-4A56-B63C-345355BB929D}" dt="2022-04-15T14:18:36.195" v="892" actId="1076"/>
          <ac:spMkLst>
            <pc:docMk/>
            <pc:sldMk cId="0" sldId="256"/>
            <ac:spMk id="107" creationId="{00000000-0000-0000-0000-000000000000}"/>
          </ac:spMkLst>
        </pc:spChg>
        <pc:spChg chg="mod">
          <ac:chgData name="Brady Hurlich" userId="c58e46a8a5a0ff6e" providerId="LiveId" clId="{4F256B19-EF1E-4A56-B63C-345355BB929D}" dt="2022-04-15T14:18:27.741" v="890" actId="1076"/>
          <ac:spMkLst>
            <pc:docMk/>
            <pc:sldMk cId="0" sldId="256"/>
            <ac:spMk id="108" creationId="{00000000-0000-0000-0000-000000000000}"/>
          </ac:spMkLst>
        </pc:spChg>
        <pc:spChg chg="del">
          <ac:chgData name="Brady Hurlich" userId="c58e46a8a5a0ff6e" providerId="LiveId" clId="{4F256B19-EF1E-4A56-B63C-345355BB929D}" dt="2022-04-15T11:54:38.117" v="75" actId="478"/>
          <ac:spMkLst>
            <pc:docMk/>
            <pc:sldMk cId="0" sldId="256"/>
            <ac:spMk id="109" creationId="{00000000-0000-0000-0000-000000000000}"/>
          </ac:spMkLst>
        </pc:spChg>
        <pc:spChg chg="del">
          <ac:chgData name="Brady Hurlich" userId="c58e46a8a5a0ff6e" providerId="LiveId" clId="{4F256B19-EF1E-4A56-B63C-345355BB929D}" dt="2022-04-15T11:54:25.671" v="74" actId="478"/>
          <ac:spMkLst>
            <pc:docMk/>
            <pc:sldMk cId="0" sldId="256"/>
            <ac:spMk id="110" creationId="{00000000-0000-0000-0000-000000000000}"/>
          </ac:spMkLst>
        </pc:spChg>
        <pc:spChg chg="del mod">
          <ac:chgData name="Brady Hurlich" userId="c58e46a8a5a0ff6e" providerId="LiveId" clId="{4F256B19-EF1E-4A56-B63C-345355BB929D}" dt="2022-04-15T13:36:51.690" v="246" actId="478"/>
          <ac:spMkLst>
            <pc:docMk/>
            <pc:sldMk cId="0" sldId="256"/>
            <ac:spMk id="114" creationId="{00000000-0000-0000-0000-000000000000}"/>
          </ac:spMkLst>
        </pc:spChg>
        <pc:spChg chg="mod">
          <ac:chgData name="Brady Hurlich" userId="c58e46a8a5a0ff6e" providerId="LiveId" clId="{4F256B19-EF1E-4A56-B63C-345355BB929D}" dt="2022-04-15T14:24:47.966" v="988" actId="20577"/>
          <ac:spMkLst>
            <pc:docMk/>
            <pc:sldMk cId="0" sldId="256"/>
            <ac:spMk id="115" creationId="{00000000-0000-0000-0000-000000000000}"/>
          </ac:spMkLst>
        </pc:spChg>
        <pc:grpChg chg="del">
          <ac:chgData name="Brady Hurlich" userId="c58e46a8a5a0ff6e" providerId="LiveId" clId="{4F256B19-EF1E-4A56-B63C-345355BB929D}" dt="2022-04-15T11:18:02.608" v="19" actId="478"/>
          <ac:grpSpMkLst>
            <pc:docMk/>
            <pc:sldMk cId="0" sldId="256"/>
            <ac:grpSpMk id="97" creationId="{00000000-0000-0000-0000-000000000000}"/>
          </ac:grpSpMkLst>
        </pc:grpChg>
        <pc:grpChg chg="del">
          <ac:chgData name="Brady Hurlich" userId="c58e46a8a5a0ff6e" providerId="LiveId" clId="{4F256B19-EF1E-4A56-B63C-345355BB929D}" dt="2022-04-15T12:12:09.531" v="94" actId="478"/>
          <ac:grpSpMkLst>
            <pc:docMk/>
            <pc:sldMk cId="0" sldId="256"/>
            <ac:grpSpMk id="104" creationId="{00000000-0000-0000-0000-000000000000}"/>
          </ac:grpSpMkLst>
        </pc:grpChg>
        <pc:graphicFrameChg chg="add del mod">
          <ac:chgData name="Brady Hurlich" userId="c58e46a8a5a0ff6e" providerId="LiveId" clId="{4F256B19-EF1E-4A56-B63C-345355BB929D}" dt="2022-04-15T12:13:26.346" v="102"/>
          <ac:graphicFrameMkLst>
            <pc:docMk/>
            <pc:sldMk cId="0" sldId="256"/>
            <ac:graphicFrameMk id="4" creationId="{2AF8E596-22EB-47B9-A20A-DC607219D6EF}"/>
          </ac:graphicFrameMkLst>
        </pc:graphicFrameChg>
        <pc:graphicFrameChg chg="add del mod">
          <ac:chgData name="Brady Hurlich" userId="c58e46a8a5a0ff6e" providerId="LiveId" clId="{4F256B19-EF1E-4A56-B63C-345355BB929D}" dt="2022-04-15T12:14:37.448" v="104"/>
          <ac:graphicFrameMkLst>
            <pc:docMk/>
            <pc:sldMk cId="0" sldId="256"/>
            <ac:graphicFrameMk id="7" creationId="{1AF8F75F-17F7-4C9E-AFC0-711D4171816D}"/>
          </ac:graphicFrameMkLst>
        </pc:graphicFrameChg>
        <pc:graphicFrameChg chg="add mod modGraphic">
          <ac:chgData name="Brady Hurlich" userId="c58e46a8a5a0ff6e" providerId="LiveId" clId="{4F256B19-EF1E-4A56-B63C-345355BB929D}" dt="2022-04-15T13:48:11.439" v="447" actId="1076"/>
          <ac:graphicFrameMkLst>
            <pc:docMk/>
            <pc:sldMk cId="0" sldId="256"/>
            <ac:graphicFrameMk id="9" creationId="{1A6408D6-47AD-4A80-987A-219856DD66F5}"/>
          </ac:graphicFrameMkLst>
        </pc:graphicFrameChg>
        <pc:graphicFrameChg chg="mod">
          <ac:chgData name="Brady Hurlich" userId="c58e46a8a5a0ff6e" providerId="LiveId" clId="{4F256B19-EF1E-4A56-B63C-345355BB929D}" dt="2022-04-15T14:18:31.535" v="891" actId="1076"/>
          <ac:graphicFrameMkLst>
            <pc:docMk/>
            <pc:sldMk cId="0" sldId="256"/>
            <ac:graphicFrameMk id="30" creationId="{F438190C-C8F4-4D90-BA45-DB1C97CEAC84}"/>
          </ac:graphicFrameMkLst>
        </pc:graphicFrameChg>
        <pc:graphicFrameChg chg="mod">
          <ac:chgData name="Brady Hurlich" userId="c58e46a8a5a0ff6e" providerId="LiveId" clId="{4F256B19-EF1E-4A56-B63C-345355BB929D}" dt="2022-04-15T13:42:17.418" v="297" actId="1076"/>
          <ac:graphicFrameMkLst>
            <pc:docMk/>
            <pc:sldMk cId="0" sldId="256"/>
            <ac:graphicFrameMk id="31" creationId="{D3415A22-9040-4432-AB4F-83CF900801D6}"/>
          </ac:graphicFrameMkLst>
        </pc:graphicFrameChg>
        <pc:graphicFrameChg chg="mod modGraphic">
          <ac:chgData name="Brady Hurlich" userId="c58e46a8a5a0ff6e" providerId="LiveId" clId="{4F256B19-EF1E-4A56-B63C-345355BB929D}" dt="2022-04-15T14:20:29.060" v="905" actId="14100"/>
          <ac:graphicFrameMkLst>
            <pc:docMk/>
            <pc:sldMk cId="0" sldId="256"/>
            <ac:graphicFrameMk id="34" creationId="{68BE92B7-E999-445B-B60B-A1A1D9BCB0C1}"/>
          </ac:graphicFrameMkLst>
        </pc:graphicFrameChg>
        <pc:graphicFrameChg chg="mod modGraphic">
          <ac:chgData name="Brady Hurlich" userId="c58e46a8a5a0ff6e" providerId="LiveId" clId="{4F256B19-EF1E-4A56-B63C-345355BB929D}" dt="2022-04-15T14:21:26.605" v="911" actId="1076"/>
          <ac:graphicFrameMkLst>
            <pc:docMk/>
            <pc:sldMk cId="0" sldId="256"/>
            <ac:graphicFrameMk id="35" creationId="{3EFF59F2-EB89-4D9C-9A8A-0537B7A405C2}"/>
          </ac:graphicFrameMkLst>
        </pc:graphicFrameChg>
        <pc:graphicFrameChg chg="mod modGraphic">
          <ac:chgData name="Brady Hurlich" userId="c58e46a8a5a0ff6e" providerId="LiveId" clId="{4F256B19-EF1E-4A56-B63C-345355BB929D}" dt="2022-04-15T14:21:21.117" v="910" actId="1076"/>
          <ac:graphicFrameMkLst>
            <pc:docMk/>
            <pc:sldMk cId="0" sldId="256"/>
            <ac:graphicFrameMk id="36" creationId="{37081E5F-3E46-4336-849C-88298BF3D905}"/>
          </ac:graphicFrameMkLst>
        </pc:graphicFrameChg>
        <pc:graphicFrameChg chg="mod modGraphic">
          <ac:chgData name="Brady Hurlich" userId="c58e46a8a5a0ff6e" providerId="LiveId" clId="{4F256B19-EF1E-4A56-B63C-345355BB929D}" dt="2022-04-15T14:20:46.533" v="907" actId="1076"/>
          <ac:graphicFrameMkLst>
            <pc:docMk/>
            <pc:sldMk cId="0" sldId="256"/>
            <ac:graphicFrameMk id="37" creationId="{881A0163-D7A1-42AA-8901-E12810BCE0D2}"/>
          </ac:graphicFrameMkLst>
        </pc:graphicFrameChg>
        <pc:graphicFrameChg chg="mod">
          <ac:chgData name="Brady Hurlich" userId="c58e46a8a5a0ff6e" providerId="LiveId" clId="{4F256B19-EF1E-4A56-B63C-345355BB929D}" dt="2022-04-15T14:21:08.692" v="909" actId="1076"/>
          <ac:graphicFrameMkLst>
            <pc:docMk/>
            <pc:sldMk cId="0" sldId="256"/>
            <ac:graphicFrameMk id="38" creationId="{B715A23D-D2E6-4231-9421-E8D6B10EA501}"/>
          </ac:graphicFrameMkLst>
        </pc:graphicFrameChg>
        <pc:graphicFrameChg chg="add del mod">
          <ac:chgData name="Brady Hurlich" userId="c58e46a8a5a0ff6e" providerId="LiveId" clId="{4F256B19-EF1E-4A56-B63C-345355BB929D}" dt="2022-04-15T13:13:58.271" v="212" actId="478"/>
          <ac:graphicFrameMkLst>
            <pc:docMk/>
            <pc:sldMk cId="0" sldId="256"/>
            <ac:graphicFrameMk id="44" creationId="{00EC70B7-F04A-4F1D-BE16-226D05B5C618}"/>
          </ac:graphicFrameMkLst>
        </pc:graphicFrameChg>
        <pc:graphicFrameChg chg="add mod">
          <ac:chgData name="Brady Hurlich" userId="c58e46a8a5a0ff6e" providerId="LiveId" clId="{4F256B19-EF1E-4A56-B63C-345355BB929D}" dt="2022-04-15T14:19:54.230" v="901" actId="1076"/>
          <ac:graphicFrameMkLst>
            <pc:docMk/>
            <pc:sldMk cId="0" sldId="256"/>
            <ac:graphicFrameMk id="45" creationId="{7A3E8730-8F68-4BCA-AB94-9A1716349BE1}"/>
          </ac:graphicFrameMkLst>
        </pc:graphicFrameChg>
        <pc:graphicFrameChg chg="add mod">
          <ac:chgData name="Brady Hurlich" userId="c58e46a8a5a0ff6e" providerId="LiveId" clId="{4F256B19-EF1E-4A56-B63C-345355BB929D}" dt="2022-04-15T14:20:03.795" v="902" actId="1076"/>
          <ac:graphicFrameMkLst>
            <pc:docMk/>
            <pc:sldMk cId="0" sldId="256"/>
            <ac:graphicFrameMk id="46" creationId="{47A9B190-2BDA-4823-9B68-BC64E2B75D4D}"/>
          </ac:graphicFrameMkLst>
        </pc:graphicFrameChg>
        <pc:graphicFrameChg chg="add mod">
          <ac:chgData name="Brady Hurlich" userId="c58e46a8a5a0ff6e" providerId="LiveId" clId="{4F256B19-EF1E-4A56-B63C-345355BB929D}" dt="2022-04-15T13:45:14.858" v="322" actId="1076"/>
          <ac:graphicFrameMkLst>
            <pc:docMk/>
            <pc:sldMk cId="0" sldId="256"/>
            <ac:graphicFrameMk id="47" creationId="{5C5ED7E7-0410-42B1-BB4E-291E6E15772E}"/>
          </ac:graphicFrameMkLst>
        </pc:graphicFrameChg>
        <pc:graphicFrameChg chg="mod modGraphic">
          <ac:chgData name="Brady Hurlich" userId="c58e46a8a5a0ff6e" providerId="LiveId" clId="{4F256B19-EF1E-4A56-B63C-345355BB929D}" dt="2022-04-15T14:20:53.208" v="908" actId="1076"/>
          <ac:graphicFrameMkLst>
            <pc:docMk/>
            <pc:sldMk cId="0" sldId="256"/>
            <ac:graphicFrameMk id="96" creationId="{00000000-0000-0000-0000-000000000000}"/>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embeddings/oleObject4.bin"/><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embeddings/oleObject5.bin"/><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embeddings/oleObject6.bin"/><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dirty="0"/>
              <a:t>Percentage of Math Instruction</a:t>
            </a:r>
            <a:r>
              <a:rPr lang="en-US" sz="2400" baseline="0" dirty="0"/>
              <a:t> Allocated to Surface Learning</a:t>
            </a:r>
            <a:endParaRPr lang="en-US" sz="24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'[SPED 322 Graphs.xlsx]Sheet1'!$G$23</c:f>
              <c:strCache>
                <c:ptCount val="1"/>
                <c:pt idx="0">
                  <c:v>General Education Teachers</c:v>
                </c:pt>
              </c:strCache>
            </c:strRef>
          </c:tx>
          <c:spPr>
            <a:solidFill>
              <a:schemeClr val="accent1"/>
            </a:solidFill>
            <a:ln>
              <a:noFill/>
            </a:ln>
            <a:effectLst/>
          </c:spPr>
          <c:invertIfNegative val="0"/>
          <c:cat>
            <c:numRef>
              <c:f>'[SPED 322 Graphs.xlsx]Sheet1'!$F$24:$F$27</c:f>
              <c:numCache>
                <c:formatCode>0%</c:formatCode>
                <c:ptCount val="4"/>
                <c:pt idx="0">
                  <c:v>0.4</c:v>
                </c:pt>
                <c:pt idx="1">
                  <c:v>0.45</c:v>
                </c:pt>
                <c:pt idx="2">
                  <c:v>0.5</c:v>
                </c:pt>
                <c:pt idx="3">
                  <c:v>0.95</c:v>
                </c:pt>
              </c:numCache>
            </c:numRef>
          </c:cat>
          <c:val>
            <c:numRef>
              <c:f>'[SPED 322 Graphs.xlsx]Sheet1'!$G$24:$G$27</c:f>
              <c:numCache>
                <c:formatCode>General</c:formatCode>
                <c:ptCount val="4"/>
                <c:pt idx="0">
                  <c:v>1</c:v>
                </c:pt>
                <c:pt idx="1">
                  <c:v>1</c:v>
                </c:pt>
              </c:numCache>
            </c:numRef>
          </c:val>
          <c:extLst>
            <c:ext xmlns:c16="http://schemas.microsoft.com/office/drawing/2014/chart" uri="{C3380CC4-5D6E-409C-BE32-E72D297353CC}">
              <c16:uniqueId val="{00000000-6CBF-4110-9756-430ADBF8FA93}"/>
            </c:ext>
          </c:extLst>
        </c:ser>
        <c:ser>
          <c:idx val="1"/>
          <c:order val="1"/>
          <c:tx>
            <c:strRef>
              <c:f>'[SPED 322 Graphs.xlsx]Sheet1'!$H$23</c:f>
              <c:strCache>
                <c:ptCount val="1"/>
                <c:pt idx="0">
                  <c:v>Special Education Teachers</c:v>
                </c:pt>
              </c:strCache>
            </c:strRef>
          </c:tx>
          <c:spPr>
            <a:solidFill>
              <a:schemeClr val="accent2"/>
            </a:solidFill>
            <a:ln>
              <a:noFill/>
            </a:ln>
            <a:effectLst/>
          </c:spPr>
          <c:invertIfNegative val="0"/>
          <c:cat>
            <c:numRef>
              <c:f>'[SPED 322 Graphs.xlsx]Sheet1'!$F$24:$F$27</c:f>
              <c:numCache>
                <c:formatCode>0%</c:formatCode>
                <c:ptCount val="4"/>
                <c:pt idx="0">
                  <c:v>0.4</c:v>
                </c:pt>
                <c:pt idx="1">
                  <c:v>0.45</c:v>
                </c:pt>
                <c:pt idx="2">
                  <c:v>0.5</c:v>
                </c:pt>
                <c:pt idx="3">
                  <c:v>0.95</c:v>
                </c:pt>
              </c:numCache>
            </c:numRef>
          </c:cat>
          <c:val>
            <c:numRef>
              <c:f>'[SPED 322 Graphs.xlsx]Sheet1'!$H$24:$H$27</c:f>
              <c:numCache>
                <c:formatCode>General</c:formatCode>
                <c:ptCount val="4"/>
                <c:pt idx="0">
                  <c:v>2</c:v>
                </c:pt>
                <c:pt idx="1">
                  <c:v>1</c:v>
                </c:pt>
                <c:pt idx="2">
                  <c:v>1</c:v>
                </c:pt>
                <c:pt idx="3">
                  <c:v>1</c:v>
                </c:pt>
              </c:numCache>
            </c:numRef>
          </c:val>
          <c:extLst>
            <c:ext xmlns:c16="http://schemas.microsoft.com/office/drawing/2014/chart" uri="{C3380CC4-5D6E-409C-BE32-E72D297353CC}">
              <c16:uniqueId val="{00000001-6CBF-4110-9756-430ADBF8FA93}"/>
            </c:ext>
          </c:extLst>
        </c:ser>
        <c:dLbls>
          <c:showLegendKey val="0"/>
          <c:showVal val="0"/>
          <c:showCatName val="0"/>
          <c:showSerName val="0"/>
          <c:showPercent val="0"/>
          <c:showBubbleSize val="0"/>
        </c:dLbls>
        <c:gapWidth val="219"/>
        <c:overlap val="-27"/>
        <c:axId val="945249647"/>
        <c:axId val="945265039"/>
      </c:barChart>
      <c:catAx>
        <c:axId val="945249647"/>
        <c:scaling>
          <c:orientation val="minMax"/>
        </c:scaling>
        <c:delete val="0"/>
        <c:axPos val="b"/>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baseline="0" dirty="0"/>
                  <a:t>Percentage of time in surface learning</a:t>
                </a:r>
              </a:p>
            </c:rich>
          </c:tx>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45265039"/>
        <c:crosses val="autoZero"/>
        <c:auto val="1"/>
        <c:lblAlgn val="ctr"/>
        <c:lblOffset val="100"/>
        <c:noMultiLvlLbl val="0"/>
      </c:catAx>
      <c:valAx>
        <c:axId val="945265039"/>
        <c:scaling>
          <c:orientation val="minMax"/>
        </c:scaling>
        <c:delete val="0"/>
        <c:axPos val="l"/>
        <c:majorGridlines>
          <c:spPr>
            <a:ln w="9525" cap="flat" cmpd="sng" algn="ctr">
              <a:solidFill>
                <a:schemeClr val="accent3">
                  <a:lumMod val="7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baseline="0"/>
                  <a:t>Number of Respondants</a:t>
                </a: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45249647"/>
        <c:crosses val="autoZero"/>
        <c:crossBetween val="between"/>
      </c:valAx>
      <c:spPr>
        <a:noFill/>
        <a:ln>
          <a:solidFill>
            <a:schemeClr val="accent3">
              <a:lumMod val="75000"/>
            </a:schemeClr>
          </a:solid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76200">
      <a:solidFill>
        <a:schemeClr val="tx1"/>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aseline="0" dirty="0"/>
              <a:t>Percentage of Math Instruction Allocated to Deep Learning</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'[SPED 322 Graphs.xlsx]Sheet1'!$L$23</c:f>
              <c:strCache>
                <c:ptCount val="1"/>
                <c:pt idx="0">
                  <c:v>General Education Teachers</c:v>
                </c:pt>
              </c:strCache>
            </c:strRef>
          </c:tx>
          <c:spPr>
            <a:solidFill>
              <a:schemeClr val="accent1"/>
            </a:solidFill>
            <a:ln>
              <a:noFill/>
            </a:ln>
            <a:effectLst/>
          </c:spPr>
          <c:invertIfNegative val="0"/>
          <c:cat>
            <c:numRef>
              <c:f>'[SPED 322 Graphs.xlsx]Sheet1'!$K$24:$K$27</c:f>
              <c:numCache>
                <c:formatCode>0%</c:formatCode>
                <c:ptCount val="4"/>
                <c:pt idx="0">
                  <c:v>0.05</c:v>
                </c:pt>
                <c:pt idx="1">
                  <c:v>0.15</c:v>
                </c:pt>
                <c:pt idx="2">
                  <c:v>0.3</c:v>
                </c:pt>
                <c:pt idx="3">
                  <c:v>0.5</c:v>
                </c:pt>
              </c:numCache>
            </c:numRef>
          </c:cat>
          <c:val>
            <c:numRef>
              <c:f>'[SPED 322 Graphs.xlsx]Sheet1'!$L$24:$L$27</c:f>
              <c:numCache>
                <c:formatCode>General</c:formatCode>
                <c:ptCount val="4"/>
                <c:pt idx="2">
                  <c:v>1</c:v>
                </c:pt>
                <c:pt idx="3">
                  <c:v>1</c:v>
                </c:pt>
              </c:numCache>
            </c:numRef>
          </c:val>
          <c:extLst>
            <c:ext xmlns:c16="http://schemas.microsoft.com/office/drawing/2014/chart" uri="{C3380CC4-5D6E-409C-BE32-E72D297353CC}">
              <c16:uniqueId val="{00000000-3759-4C90-A7CA-E5378ED2A7FC}"/>
            </c:ext>
          </c:extLst>
        </c:ser>
        <c:ser>
          <c:idx val="1"/>
          <c:order val="1"/>
          <c:tx>
            <c:strRef>
              <c:f>'[SPED 322 Graphs.xlsx]Sheet1'!$M$23</c:f>
              <c:strCache>
                <c:ptCount val="1"/>
                <c:pt idx="0">
                  <c:v>Special Education Teachers</c:v>
                </c:pt>
              </c:strCache>
            </c:strRef>
          </c:tx>
          <c:spPr>
            <a:solidFill>
              <a:schemeClr val="accent2"/>
            </a:solidFill>
            <a:ln>
              <a:noFill/>
            </a:ln>
            <a:effectLst/>
          </c:spPr>
          <c:invertIfNegative val="0"/>
          <c:cat>
            <c:numRef>
              <c:f>'[SPED 322 Graphs.xlsx]Sheet1'!$K$24:$K$27</c:f>
              <c:numCache>
                <c:formatCode>0%</c:formatCode>
                <c:ptCount val="4"/>
                <c:pt idx="0">
                  <c:v>0.05</c:v>
                </c:pt>
                <c:pt idx="1">
                  <c:v>0.15</c:v>
                </c:pt>
                <c:pt idx="2">
                  <c:v>0.3</c:v>
                </c:pt>
                <c:pt idx="3">
                  <c:v>0.5</c:v>
                </c:pt>
              </c:numCache>
            </c:numRef>
          </c:cat>
          <c:val>
            <c:numRef>
              <c:f>'[SPED 322 Graphs.xlsx]Sheet1'!$M$24:$M$27</c:f>
              <c:numCache>
                <c:formatCode>General</c:formatCode>
                <c:ptCount val="4"/>
                <c:pt idx="0">
                  <c:v>1</c:v>
                </c:pt>
                <c:pt idx="1">
                  <c:v>1</c:v>
                </c:pt>
                <c:pt idx="3">
                  <c:v>3</c:v>
                </c:pt>
              </c:numCache>
            </c:numRef>
          </c:val>
          <c:extLst>
            <c:ext xmlns:c16="http://schemas.microsoft.com/office/drawing/2014/chart" uri="{C3380CC4-5D6E-409C-BE32-E72D297353CC}">
              <c16:uniqueId val="{00000001-3759-4C90-A7CA-E5378ED2A7FC}"/>
            </c:ext>
          </c:extLst>
        </c:ser>
        <c:dLbls>
          <c:showLegendKey val="0"/>
          <c:showVal val="0"/>
          <c:showCatName val="0"/>
          <c:showSerName val="0"/>
          <c:showPercent val="0"/>
          <c:showBubbleSize val="0"/>
        </c:dLbls>
        <c:gapWidth val="219"/>
        <c:overlap val="-27"/>
        <c:axId val="597627519"/>
        <c:axId val="597632511"/>
      </c:barChart>
      <c:catAx>
        <c:axId val="597627519"/>
        <c:scaling>
          <c:orientation val="minMax"/>
        </c:scaling>
        <c:delete val="0"/>
        <c:axPos val="b"/>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baseline="0"/>
                  <a:t>Percentage of time in deep learning</a:t>
                </a:r>
              </a:p>
            </c:rich>
          </c:tx>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97632511"/>
        <c:crosses val="autoZero"/>
        <c:auto val="1"/>
        <c:lblAlgn val="ctr"/>
        <c:lblOffset val="100"/>
        <c:noMultiLvlLbl val="0"/>
      </c:catAx>
      <c:valAx>
        <c:axId val="59763251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baseline="0"/>
                  <a:t>Number of Respondents</a:t>
                </a: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9762751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76200">
      <a:solidFill>
        <a:schemeClr val="tx1"/>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a:t>Percentage of Math Instruction Allocated to the Transition Level of Learning</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'[SPED 322 Graphs.xlsx]Sheet1'!$Q$23</c:f>
              <c:strCache>
                <c:ptCount val="1"/>
                <c:pt idx="0">
                  <c:v>General Education Teachers</c:v>
                </c:pt>
              </c:strCache>
            </c:strRef>
          </c:tx>
          <c:spPr>
            <a:solidFill>
              <a:schemeClr val="accent1"/>
            </a:solidFill>
            <a:ln>
              <a:noFill/>
            </a:ln>
            <a:effectLst/>
          </c:spPr>
          <c:invertIfNegative val="0"/>
          <c:cat>
            <c:numRef>
              <c:f>'[SPED 322 Graphs.xlsx]Sheet1'!$P$24:$P$27</c:f>
              <c:numCache>
                <c:formatCode>0%</c:formatCode>
                <c:ptCount val="4"/>
                <c:pt idx="0">
                  <c:v>0</c:v>
                </c:pt>
                <c:pt idx="1">
                  <c:v>0.1</c:v>
                </c:pt>
                <c:pt idx="2">
                  <c:v>0.2</c:v>
                </c:pt>
                <c:pt idx="3">
                  <c:v>0.3</c:v>
                </c:pt>
              </c:numCache>
            </c:numRef>
          </c:cat>
          <c:val>
            <c:numRef>
              <c:f>'[SPED 322 Graphs.xlsx]Sheet1'!$Q$24:$Q$27</c:f>
              <c:numCache>
                <c:formatCode>General</c:formatCode>
                <c:ptCount val="4"/>
                <c:pt idx="1">
                  <c:v>1</c:v>
                </c:pt>
                <c:pt idx="3">
                  <c:v>1</c:v>
                </c:pt>
              </c:numCache>
            </c:numRef>
          </c:val>
          <c:extLst>
            <c:ext xmlns:c16="http://schemas.microsoft.com/office/drawing/2014/chart" uri="{C3380CC4-5D6E-409C-BE32-E72D297353CC}">
              <c16:uniqueId val="{00000000-7E5C-4BE2-AEFD-A3CD2B231F6F}"/>
            </c:ext>
          </c:extLst>
        </c:ser>
        <c:ser>
          <c:idx val="1"/>
          <c:order val="1"/>
          <c:tx>
            <c:strRef>
              <c:f>'[SPED 322 Graphs.xlsx]Sheet1'!$R$23</c:f>
              <c:strCache>
                <c:ptCount val="1"/>
                <c:pt idx="0">
                  <c:v>Special Education Teachers</c:v>
                </c:pt>
              </c:strCache>
            </c:strRef>
          </c:tx>
          <c:spPr>
            <a:solidFill>
              <a:schemeClr val="accent2"/>
            </a:solidFill>
            <a:ln>
              <a:noFill/>
            </a:ln>
            <a:effectLst/>
          </c:spPr>
          <c:invertIfNegative val="0"/>
          <c:cat>
            <c:numRef>
              <c:f>'[SPED 322 Graphs.xlsx]Sheet1'!$P$24:$P$27</c:f>
              <c:numCache>
                <c:formatCode>0%</c:formatCode>
                <c:ptCount val="4"/>
                <c:pt idx="0">
                  <c:v>0</c:v>
                </c:pt>
                <c:pt idx="1">
                  <c:v>0.1</c:v>
                </c:pt>
                <c:pt idx="2">
                  <c:v>0.2</c:v>
                </c:pt>
                <c:pt idx="3">
                  <c:v>0.3</c:v>
                </c:pt>
              </c:numCache>
            </c:numRef>
          </c:cat>
          <c:val>
            <c:numRef>
              <c:f>'[SPED 322 Graphs.xlsx]Sheet1'!$R$24:$R$27</c:f>
              <c:numCache>
                <c:formatCode>General</c:formatCode>
                <c:ptCount val="4"/>
                <c:pt idx="0">
                  <c:v>1</c:v>
                </c:pt>
                <c:pt idx="1">
                  <c:v>2</c:v>
                </c:pt>
                <c:pt idx="2">
                  <c:v>2</c:v>
                </c:pt>
              </c:numCache>
            </c:numRef>
          </c:val>
          <c:extLst>
            <c:ext xmlns:c16="http://schemas.microsoft.com/office/drawing/2014/chart" uri="{C3380CC4-5D6E-409C-BE32-E72D297353CC}">
              <c16:uniqueId val="{00000001-7E5C-4BE2-AEFD-A3CD2B231F6F}"/>
            </c:ext>
          </c:extLst>
        </c:ser>
        <c:dLbls>
          <c:showLegendKey val="0"/>
          <c:showVal val="0"/>
          <c:showCatName val="0"/>
          <c:showSerName val="0"/>
          <c:showPercent val="0"/>
          <c:showBubbleSize val="0"/>
        </c:dLbls>
        <c:gapWidth val="219"/>
        <c:overlap val="-27"/>
        <c:axId val="1056121359"/>
        <c:axId val="1056110959"/>
      </c:barChart>
      <c:catAx>
        <c:axId val="1056121359"/>
        <c:scaling>
          <c:orientation val="minMax"/>
        </c:scaling>
        <c:delete val="0"/>
        <c:axPos val="b"/>
        <c:title>
          <c:tx>
            <c:rich>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baseline="0" dirty="0"/>
                  <a:t>Percentage of time in transfer level </a:t>
                </a:r>
              </a:p>
            </c:rich>
          </c:tx>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056110959"/>
        <c:crosses val="autoZero"/>
        <c:auto val="1"/>
        <c:lblAlgn val="ctr"/>
        <c:lblOffset val="100"/>
        <c:noMultiLvlLbl val="0"/>
      </c:catAx>
      <c:valAx>
        <c:axId val="105611095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baseline="0"/>
                  <a:t>Number of Respondents</a:t>
                </a:r>
              </a:p>
            </c:rich>
          </c:tx>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0561213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76200">
      <a:solidFill>
        <a:schemeClr val="tx1"/>
      </a:solidFill>
    </a:ln>
    <a:effectLst/>
  </c:spPr>
  <c:txPr>
    <a:bodyPr/>
    <a:lstStyle/>
    <a:p>
      <a:pPr>
        <a:defRPr sz="2000" baseline="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Years Respondents have been Teaching</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numRef>
              <c:f>'[SPED 322 Graphs.xlsx]Sheet1'!$K$3:$K$5</c:f>
              <c:numCache>
                <c:formatCode>General</c:formatCode>
                <c:ptCount val="3"/>
                <c:pt idx="0">
                  <c:v>1</c:v>
                </c:pt>
                <c:pt idx="1">
                  <c:v>14</c:v>
                </c:pt>
                <c:pt idx="2">
                  <c:v>20</c:v>
                </c:pt>
              </c:numCache>
            </c:numRef>
          </c:cat>
          <c:val>
            <c:numRef>
              <c:f>'[SPED 322 Graphs.xlsx]Sheet1'!$L$3:$L$5</c:f>
              <c:numCache>
                <c:formatCode>General</c:formatCode>
                <c:ptCount val="3"/>
                <c:pt idx="0">
                  <c:v>5</c:v>
                </c:pt>
                <c:pt idx="1">
                  <c:v>1</c:v>
                </c:pt>
                <c:pt idx="2">
                  <c:v>1</c:v>
                </c:pt>
              </c:numCache>
            </c:numRef>
          </c:val>
          <c:extLst>
            <c:ext xmlns:c16="http://schemas.microsoft.com/office/drawing/2014/chart" uri="{C3380CC4-5D6E-409C-BE32-E72D297353CC}">
              <c16:uniqueId val="{00000000-DFA6-4191-92A5-062459CFCAC4}"/>
            </c:ext>
          </c:extLst>
        </c:ser>
        <c:dLbls>
          <c:showLegendKey val="0"/>
          <c:showVal val="0"/>
          <c:showCatName val="0"/>
          <c:showSerName val="0"/>
          <c:showPercent val="0"/>
          <c:showBubbleSize val="0"/>
        </c:dLbls>
        <c:gapWidth val="219"/>
        <c:overlap val="-27"/>
        <c:axId val="1182879840"/>
        <c:axId val="1182861120"/>
      </c:barChart>
      <c:catAx>
        <c:axId val="118287984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 of Years Teaching</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82861120"/>
        <c:crosses val="autoZero"/>
        <c:auto val="1"/>
        <c:lblAlgn val="ctr"/>
        <c:lblOffset val="100"/>
        <c:noMultiLvlLbl val="0"/>
      </c:catAx>
      <c:valAx>
        <c:axId val="11828611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 of Respondents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82879840"/>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Areas Taught by Respondents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'[SPED 322 Graphs.xlsx]Sheet1'!$Q$2</c:f>
              <c:strCache>
                <c:ptCount val="1"/>
                <c:pt idx="0">
                  <c:v>General Education Teachers</c:v>
                </c:pt>
              </c:strCache>
            </c:strRef>
          </c:tx>
          <c:spPr>
            <a:solidFill>
              <a:schemeClr val="accent1"/>
            </a:solidFill>
            <a:ln>
              <a:noFill/>
            </a:ln>
            <a:effectLst/>
          </c:spPr>
          <c:invertIfNegative val="0"/>
          <c:cat>
            <c:strRef>
              <c:f>'[SPED 322 Graphs.xlsx]Sheet1'!$P$3:$P$6</c:f>
              <c:strCache>
                <c:ptCount val="4"/>
                <c:pt idx="0">
                  <c:v>Early Childhood</c:v>
                </c:pt>
                <c:pt idx="1">
                  <c:v>Elementary</c:v>
                </c:pt>
                <c:pt idx="2">
                  <c:v>Middle</c:v>
                </c:pt>
                <c:pt idx="3">
                  <c:v>High</c:v>
                </c:pt>
              </c:strCache>
            </c:strRef>
          </c:cat>
          <c:val>
            <c:numRef>
              <c:f>'[SPED 322 Graphs.xlsx]Sheet1'!$Q$3:$Q$6</c:f>
              <c:numCache>
                <c:formatCode>General</c:formatCode>
                <c:ptCount val="4"/>
                <c:pt idx="1">
                  <c:v>1</c:v>
                </c:pt>
                <c:pt idx="2">
                  <c:v>1</c:v>
                </c:pt>
              </c:numCache>
            </c:numRef>
          </c:val>
          <c:extLst>
            <c:ext xmlns:c16="http://schemas.microsoft.com/office/drawing/2014/chart" uri="{C3380CC4-5D6E-409C-BE32-E72D297353CC}">
              <c16:uniqueId val="{00000000-8A98-498A-8F38-4D41634BACD6}"/>
            </c:ext>
          </c:extLst>
        </c:ser>
        <c:ser>
          <c:idx val="1"/>
          <c:order val="1"/>
          <c:tx>
            <c:strRef>
              <c:f>'[SPED 322 Graphs.xlsx]Sheet1'!$R$2</c:f>
              <c:strCache>
                <c:ptCount val="1"/>
                <c:pt idx="0">
                  <c:v>Special Education Teachers</c:v>
                </c:pt>
              </c:strCache>
            </c:strRef>
          </c:tx>
          <c:spPr>
            <a:solidFill>
              <a:schemeClr val="accent2"/>
            </a:solidFill>
            <a:ln>
              <a:noFill/>
            </a:ln>
            <a:effectLst/>
          </c:spPr>
          <c:invertIfNegative val="0"/>
          <c:cat>
            <c:strRef>
              <c:f>'[SPED 322 Graphs.xlsx]Sheet1'!$P$3:$P$6</c:f>
              <c:strCache>
                <c:ptCount val="4"/>
                <c:pt idx="0">
                  <c:v>Early Childhood</c:v>
                </c:pt>
                <c:pt idx="1">
                  <c:v>Elementary</c:v>
                </c:pt>
                <c:pt idx="2">
                  <c:v>Middle</c:v>
                </c:pt>
                <c:pt idx="3">
                  <c:v>High</c:v>
                </c:pt>
              </c:strCache>
            </c:strRef>
          </c:cat>
          <c:val>
            <c:numRef>
              <c:f>'[SPED 322 Graphs.xlsx]Sheet1'!$R$3:$R$6</c:f>
              <c:numCache>
                <c:formatCode>General</c:formatCode>
                <c:ptCount val="4"/>
                <c:pt idx="0">
                  <c:v>1</c:v>
                </c:pt>
                <c:pt idx="1">
                  <c:v>2</c:v>
                </c:pt>
                <c:pt idx="2">
                  <c:v>1</c:v>
                </c:pt>
                <c:pt idx="3">
                  <c:v>1</c:v>
                </c:pt>
              </c:numCache>
            </c:numRef>
          </c:val>
          <c:extLst>
            <c:ext xmlns:c16="http://schemas.microsoft.com/office/drawing/2014/chart" uri="{C3380CC4-5D6E-409C-BE32-E72D297353CC}">
              <c16:uniqueId val="{00000001-8A98-498A-8F38-4D41634BACD6}"/>
            </c:ext>
          </c:extLst>
        </c:ser>
        <c:dLbls>
          <c:showLegendKey val="0"/>
          <c:showVal val="0"/>
          <c:showCatName val="0"/>
          <c:showSerName val="0"/>
          <c:showPercent val="0"/>
          <c:showBubbleSize val="0"/>
        </c:dLbls>
        <c:gapWidth val="219"/>
        <c:overlap val="-27"/>
        <c:axId val="1484255136"/>
        <c:axId val="1484256800"/>
      </c:barChart>
      <c:catAx>
        <c:axId val="1484255136"/>
        <c:scaling>
          <c:orientation val="minMax"/>
        </c:scaling>
        <c:delete val="0"/>
        <c:axPos val="b"/>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84256800"/>
        <c:crosses val="autoZero"/>
        <c:auto val="1"/>
        <c:lblAlgn val="ctr"/>
        <c:lblOffset val="100"/>
        <c:noMultiLvlLbl val="0"/>
      </c:catAx>
      <c:valAx>
        <c:axId val="14842568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 of Respondents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84255136"/>
        <c:crosses val="autoZero"/>
        <c:crossBetween val="between"/>
      </c:valAx>
      <c:spPr>
        <a:noFill/>
        <a:ln>
          <a:solidFill>
            <a:schemeClr val="tx1"/>
          </a:solid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Minutes</a:t>
            </a:r>
            <a:r>
              <a:rPr lang="en-US" baseline="0"/>
              <a:t> Spent Teaching Math Instruction per Week</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'[SPED 322 Graphs.xlsx]Sheet1'!$B$23</c:f>
              <c:strCache>
                <c:ptCount val="1"/>
                <c:pt idx="0">
                  <c:v>General Education Teachers</c:v>
                </c:pt>
              </c:strCache>
            </c:strRef>
          </c:tx>
          <c:spPr>
            <a:solidFill>
              <a:schemeClr val="accent1"/>
            </a:solidFill>
            <a:ln>
              <a:noFill/>
            </a:ln>
            <a:effectLst/>
          </c:spPr>
          <c:invertIfNegative val="0"/>
          <c:cat>
            <c:numRef>
              <c:f>'[SPED 322 Graphs.xlsx]Sheet1'!$A$24:$A$31</c:f>
              <c:numCache>
                <c:formatCode>General</c:formatCode>
                <c:ptCount val="8"/>
                <c:pt idx="0">
                  <c:v>0</c:v>
                </c:pt>
                <c:pt idx="1">
                  <c:v>30</c:v>
                </c:pt>
                <c:pt idx="2">
                  <c:v>60</c:v>
                </c:pt>
                <c:pt idx="3">
                  <c:v>150</c:v>
                </c:pt>
                <c:pt idx="4">
                  <c:v>250</c:v>
                </c:pt>
                <c:pt idx="5">
                  <c:v>275</c:v>
                </c:pt>
                <c:pt idx="6">
                  <c:v>375</c:v>
                </c:pt>
              </c:numCache>
            </c:numRef>
          </c:cat>
          <c:val>
            <c:numRef>
              <c:f>'[SPED 322 Graphs.xlsx]Sheet1'!$B$24:$B$31</c:f>
              <c:numCache>
                <c:formatCode>General</c:formatCode>
                <c:ptCount val="8"/>
                <c:pt idx="4">
                  <c:v>1</c:v>
                </c:pt>
                <c:pt idx="6">
                  <c:v>1</c:v>
                </c:pt>
              </c:numCache>
            </c:numRef>
          </c:val>
          <c:extLst>
            <c:ext xmlns:c16="http://schemas.microsoft.com/office/drawing/2014/chart" uri="{C3380CC4-5D6E-409C-BE32-E72D297353CC}">
              <c16:uniqueId val="{00000000-FF09-4A52-83F8-AD75C6BD816A}"/>
            </c:ext>
          </c:extLst>
        </c:ser>
        <c:ser>
          <c:idx val="1"/>
          <c:order val="1"/>
          <c:tx>
            <c:strRef>
              <c:f>'[SPED 322 Graphs.xlsx]Sheet1'!$C$23</c:f>
              <c:strCache>
                <c:ptCount val="1"/>
                <c:pt idx="0">
                  <c:v>Special Education Teachers</c:v>
                </c:pt>
              </c:strCache>
            </c:strRef>
          </c:tx>
          <c:spPr>
            <a:solidFill>
              <a:schemeClr val="accent2"/>
            </a:solidFill>
            <a:ln>
              <a:noFill/>
            </a:ln>
            <a:effectLst/>
          </c:spPr>
          <c:invertIfNegative val="0"/>
          <c:cat>
            <c:numRef>
              <c:f>'[SPED 322 Graphs.xlsx]Sheet1'!$A$24:$A$31</c:f>
              <c:numCache>
                <c:formatCode>General</c:formatCode>
                <c:ptCount val="8"/>
                <c:pt idx="0">
                  <c:v>0</c:v>
                </c:pt>
                <c:pt idx="1">
                  <c:v>30</c:v>
                </c:pt>
                <c:pt idx="2">
                  <c:v>60</c:v>
                </c:pt>
                <c:pt idx="3">
                  <c:v>150</c:v>
                </c:pt>
                <c:pt idx="4">
                  <c:v>250</c:v>
                </c:pt>
                <c:pt idx="5">
                  <c:v>275</c:v>
                </c:pt>
                <c:pt idx="6">
                  <c:v>375</c:v>
                </c:pt>
              </c:numCache>
            </c:numRef>
          </c:cat>
          <c:val>
            <c:numRef>
              <c:f>'[SPED 322 Graphs.xlsx]Sheet1'!$C$24:$C$31</c:f>
              <c:numCache>
                <c:formatCode>General</c:formatCode>
                <c:ptCount val="8"/>
                <c:pt idx="0">
                  <c:v>1</c:v>
                </c:pt>
                <c:pt idx="1">
                  <c:v>1</c:v>
                </c:pt>
                <c:pt idx="2">
                  <c:v>1</c:v>
                </c:pt>
                <c:pt idx="3">
                  <c:v>1</c:v>
                </c:pt>
                <c:pt idx="5">
                  <c:v>1</c:v>
                </c:pt>
              </c:numCache>
            </c:numRef>
          </c:val>
          <c:extLst>
            <c:ext xmlns:c16="http://schemas.microsoft.com/office/drawing/2014/chart" uri="{C3380CC4-5D6E-409C-BE32-E72D297353CC}">
              <c16:uniqueId val="{00000001-FF09-4A52-83F8-AD75C6BD816A}"/>
            </c:ext>
          </c:extLst>
        </c:ser>
        <c:dLbls>
          <c:showLegendKey val="0"/>
          <c:showVal val="0"/>
          <c:showCatName val="0"/>
          <c:showSerName val="0"/>
          <c:showPercent val="0"/>
          <c:showBubbleSize val="0"/>
        </c:dLbls>
        <c:gapWidth val="219"/>
        <c:overlap val="-27"/>
        <c:axId val="1548411456"/>
        <c:axId val="1548412288"/>
        <c:extLst>
          <c:ext xmlns:c15="http://schemas.microsoft.com/office/drawing/2012/chart" uri="{02D57815-91ED-43cb-92C2-25804820EDAC}">
            <c15:filteredBarSeries>
              <c15:ser>
                <c:idx val="2"/>
                <c:order val="2"/>
                <c:tx>
                  <c:strRef>
                    <c:extLst>
                      <c:ext uri="{02D57815-91ED-43cb-92C2-25804820EDAC}">
                        <c15:formulaRef>
                          <c15:sqref>'[SPED 322 Graphs.xlsx]Sheet1'!$D$23</c15:sqref>
                        </c15:formulaRef>
                      </c:ext>
                    </c:extLst>
                    <c:strCache>
                      <c:ptCount val="1"/>
                    </c:strCache>
                  </c:strRef>
                </c:tx>
                <c:spPr>
                  <a:solidFill>
                    <a:schemeClr val="accent3"/>
                  </a:solidFill>
                  <a:ln>
                    <a:noFill/>
                  </a:ln>
                  <a:effectLst/>
                </c:spPr>
                <c:invertIfNegative val="0"/>
                <c:cat>
                  <c:numRef>
                    <c:extLst>
                      <c:ext uri="{02D57815-91ED-43cb-92C2-25804820EDAC}">
                        <c15:formulaRef>
                          <c15:sqref>'[SPED 322 Graphs.xlsx]Sheet1'!$A$24:$A$31</c15:sqref>
                        </c15:formulaRef>
                      </c:ext>
                    </c:extLst>
                    <c:numCache>
                      <c:formatCode>General</c:formatCode>
                      <c:ptCount val="8"/>
                      <c:pt idx="0">
                        <c:v>0</c:v>
                      </c:pt>
                      <c:pt idx="1">
                        <c:v>30</c:v>
                      </c:pt>
                      <c:pt idx="2">
                        <c:v>60</c:v>
                      </c:pt>
                      <c:pt idx="3">
                        <c:v>150</c:v>
                      </c:pt>
                      <c:pt idx="4">
                        <c:v>250</c:v>
                      </c:pt>
                      <c:pt idx="5">
                        <c:v>275</c:v>
                      </c:pt>
                      <c:pt idx="6">
                        <c:v>375</c:v>
                      </c:pt>
                    </c:numCache>
                  </c:numRef>
                </c:cat>
                <c:val>
                  <c:numRef>
                    <c:extLst>
                      <c:ext uri="{02D57815-91ED-43cb-92C2-25804820EDAC}">
                        <c15:formulaRef>
                          <c15:sqref>'[SPED 322 Graphs.xlsx]Sheet1'!$D$24:$D$31</c15:sqref>
                        </c15:formulaRef>
                      </c:ext>
                    </c:extLst>
                    <c:numCache>
                      <c:formatCode>General</c:formatCode>
                      <c:ptCount val="8"/>
                    </c:numCache>
                  </c:numRef>
                </c:val>
                <c:extLst>
                  <c:ext xmlns:c16="http://schemas.microsoft.com/office/drawing/2014/chart" uri="{C3380CC4-5D6E-409C-BE32-E72D297353CC}">
                    <c16:uniqueId val="{00000002-FF09-4A52-83F8-AD75C6BD816A}"/>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'[SPED 322 Graphs.xlsx]Sheet1'!$E$23</c15:sqref>
                        </c15:formulaRef>
                      </c:ext>
                    </c:extLst>
                    <c:strCache>
                      <c:ptCount val="1"/>
                    </c:strCache>
                  </c:strRef>
                </c:tx>
                <c:spPr>
                  <a:solidFill>
                    <a:schemeClr val="accent4"/>
                  </a:solidFill>
                  <a:ln>
                    <a:noFill/>
                  </a:ln>
                  <a:effectLst/>
                </c:spPr>
                <c:invertIfNegative val="0"/>
                <c:cat>
                  <c:numRef>
                    <c:extLst xmlns:c15="http://schemas.microsoft.com/office/drawing/2012/chart">
                      <c:ext xmlns:c15="http://schemas.microsoft.com/office/drawing/2012/chart" uri="{02D57815-91ED-43cb-92C2-25804820EDAC}">
                        <c15:formulaRef>
                          <c15:sqref>'[SPED 322 Graphs.xlsx]Sheet1'!$A$24:$A$31</c15:sqref>
                        </c15:formulaRef>
                      </c:ext>
                    </c:extLst>
                    <c:numCache>
                      <c:formatCode>General</c:formatCode>
                      <c:ptCount val="8"/>
                      <c:pt idx="0">
                        <c:v>0</c:v>
                      </c:pt>
                      <c:pt idx="1">
                        <c:v>30</c:v>
                      </c:pt>
                      <c:pt idx="2">
                        <c:v>60</c:v>
                      </c:pt>
                      <c:pt idx="3">
                        <c:v>150</c:v>
                      </c:pt>
                      <c:pt idx="4">
                        <c:v>250</c:v>
                      </c:pt>
                      <c:pt idx="5">
                        <c:v>275</c:v>
                      </c:pt>
                      <c:pt idx="6">
                        <c:v>375</c:v>
                      </c:pt>
                    </c:numCache>
                  </c:numRef>
                </c:cat>
                <c:val>
                  <c:numRef>
                    <c:extLst xmlns:c15="http://schemas.microsoft.com/office/drawing/2012/chart">
                      <c:ext xmlns:c15="http://schemas.microsoft.com/office/drawing/2012/chart" uri="{02D57815-91ED-43cb-92C2-25804820EDAC}">
                        <c15:formulaRef>
                          <c15:sqref>'[SPED 322 Graphs.xlsx]Sheet1'!$E$24:$E$31</c15:sqref>
                        </c15:formulaRef>
                      </c:ext>
                    </c:extLst>
                    <c:numCache>
                      <c:formatCode>General</c:formatCode>
                      <c:ptCount val="8"/>
                    </c:numCache>
                  </c:numRef>
                </c:val>
                <c:extLst xmlns:c15="http://schemas.microsoft.com/office/drawing/2012/chart">
                  <c:ext xmlns:c16="http://schemas.microsoft.com/office/drawing/2014/chart" uri="{C3380CC4-5D6E-409C-BE32-E72D297353CC}">
                    <c16:uniqueId val="{00000003-FF09-4A52-83F8-AD75C6BD816A}"/>
                  </c:ext>
                </c:extLst>
              </c15:ser>
            </c15:filteredBarSeries>
          </c:ext>
        </c:extLst>
      </c:barChart>
      <c:catAx>
        <c:axId val="154841145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Minutes</a:t>
                </a:r>
                <a:r>
                  <a:rPr lang="en-US" baseline="0"/>
                  <a:t> per Week</a:t>
                </a:r>
                <a:endParaRPr 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48412288"/>
        <c:crosses val="autoZero"/>
        <c:auto val="1"/>
        <c:lblAlgn val="ctr"/>
        <c:lblOffset val="100"/>
        <c:noMultiLvlLbl val="0"/>
      </c:catAx>
      <c:valAx>
        <c:axId val="15484122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a:t>
                </a:r>
                <a:r>
                  <a:rPr lang="en-US" baseline="0"/>
                  <a:t> of Respondents</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484114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16287749" cy="24765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9pPr>
          </a:lstStyle>
          <a:p>
            <a:endParaRPr/>
          </a:p>
        </p:txBody>
      </p:sp>
      <p:sp>
        <p:nvSpPr>
          <p:cNvPr id="4" name="Shape 4"/>
          <p:cNvSpPr txBox="1">
            <a:spLocks noGrp="1"/>
          </p:cNvSpPr>
          <p:nvPr>
            <p:ph type="dt" idx="10"/>
          </p:nvPr>
        </p:nvSpPr>
        <p:spPr>
          <a:xfrm>
            <a:off x="21289963" y="0"/>
            <a:ext cx="16287749" cy="2476500"/>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9pPr>
          </a:lstStyle>
          <a:p>
            <a:endParaRPr/>
          </a:p>
        </p:txBody>
      </p:sp>
      <p:sp>
        <p:nvSpPr>
          <p:cNvPr id="5" name="Shape 5"/>
          <p:cNvSpPr>
            <a:spLocks noGrp="1" noRot="1" noChangeAspect="1"/>
          </p:cNvSpPr>
          <p:nvPr>
            <p:ph type="sldImg" idx="3"/>
          </p:nvPr>
        </p:nvSpPr>
        <p:spPr>
          <a:xfrm>
            <a:off x="2286000" y="3714750"/>
            <a:ext cx="33013650" cy="185705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6" name="Shape 6"/>
          <p:cNvSpPr txBox="1">
            <a:spLocks noGrp="1"/>
          </p:cNvSpPr>
          <p:nvPr>
            <p:ph type="body" idx="1"/>
          </p:nvPr>
        </p:nvSpPr>
        <p:spPr>
          <a:xfrm>
            <a:off x="3759200" y="23523575"/>
            <a:ext cx="30067251" cy="22285325"/>
          </a:xfrm>
          <a:prstGeom prst="rect">
            <a:avLst/>
          </a:prstGeom>
          <a:noFill/>
          <a:ln>
            <a:noFill/>
          </a:ln>
        </p:spPr>
        <p:txBody>
          <a:bodyPr wrap="square" lIns="91425" tIns="91425" rIns="91425" bIns="91425" anchor="t" anchorCtr="0"/>
          <a:lstStyle>
            <a:lvl1pPr marL="0" marR="0" lvl="0" indent="0" algn="l" rtl="0">
              <a:spcBef>
                <a:spcPts val="0"/>
              </a:spcBef>
              <a:buChar char="●"/>
              <a:defRPr sz="1800" b="0" i="0" u="none" strike="noStrike" cap="none"/>
            </a:lvl1pPr>
            <a:lvl2pPr marL="0" marR="0" lvl="1" indent="0" algn="l" rtl="0">
              <a:spcBef>
                <a:spcPts val="0"/>
              </a:spcBef>
              <a:buChar char="○"/>
              <a:defRPr sz="1800" b="0" i="0" u="none" strike="noStrike" cap="none"/>
            </a:lvl2pPr>
            <a:lvl3pPr marL="0" marR="0" lvl="2" indent="0" algn="l" rtl="0">
              <a:spcBef>
                <a:spcPts val="0"/>
              </a:spcBef>
              <a:buChar char="■"/>
              <a:defRPr sz="1800" b="0" i="0" u="none" strike="noStrike" cap="none"/>
            </a:lvl3pPr>
            <a:lvl4pPr marL="0" marR="0" lvl="3" indent="0" algn="l" rtl="0">
              <a:spcBef>
                <a:spcPts val="0"/>
              </a:spcBef>
              <a:buChar char="●"/>
              <a:defRPr sz="1800" b="0" i="0" u="none" strike="noStrike" cap="none"/>
            </a:lvl4pPr>
            <a:lvl5pPr marL="0" marR="0" lvl="4" indent="0" algn="l" rtl="0">
              <a:spcBef>
                <a:spcPts val="0"/>
              </a:spcBef>
              <a:buChar char="○"/>
              <a:defRPr sz="1800" b="0" i="0" u="none" strike="noStrike" cap="none"/>
            </a:lvl5pPr>
            <a:lvl6pPr marL="0" marR="0" lvl="5" indent="0" algn="l" rtl="0">
              <a:spcBef>
                <a:spcPts val="0"/>
              </a:spcBef>
              <a:buChar char="■"/>
              <a:defRPr sz="1800" b="0" i="0" u="none" strike="noStrike" cap="none"/>
            </a:lvl6pPr>
            <a:lvl7pPr marL="0" marR="0" lvl="6" indent="0" algn="l" rtl="0">
              <a:spcBef>
                <a:spcPts val="0"/>
              </a:spcBef>
              <a:buChar char="●"/>
              <a:defRPr sz="1800" b="0" i="0" u="none" strike="noStrike" cap="none"/>
            </a:lvl7pPr>
            <a:lvl8pPr marL="0" marR="0" lvl="7" indent="0" algn="l" rtl="0">
              <a:spcBef>
                <a:spcPts val="0"/>
              </a:spcBef>
              <a:buChar char="○"/>
              <a:defRPr sz="1800" b="0" i="0" u="none" strike="noStrike" cap="none"/>
            </a:lvl8pPr>
            <a:lvl9pPr marL="0" marR="0" lvl="8" indent="0" algn="l" rtl="0">
              <a:spcBef>
                <a:spcPts val="0"/>
              </a:spcBef>
              <a:buChar char="■"/>
              <a:defRPr sz="1800" b="0" i="0" u="none" strike="noStrike" cap="none"/>
            </a:lvl9pPr>
          </a:lstStyle>
          <a:p>
            <a:endParaRPr/>
          </a:p>
        </p:txBody>
      </p:sp>
      <p:sp>
        <p:nvSpPr>
          <p:cNvPr id="7" name="Shape 7"/>
          <p:cNvSpPr txBox="1">
            <a:spLocks noGrp="1"/>
          </p:cNvSpPr>
          <p:nvPr>
            <p:ph type="ftr" idx="11"/>
          </p:nvPr>
        </p:nvSpPr>
        <p:spPr>
          <a:xfrm>
            <a:off x="0" y="47039213"/>
            <a:ext cx="16287749" cy="2476500"/>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rgbClr val="000000"/>
                </a:solidFill>
                <a:latin typeface="Times New Roman"/>
                <a:ea typeface="Times New Roman"/>
                <a:cs typeface="Times New Roman"/>
                <a:sym typeface="Times New Roman"/>
              </a:defRPr>
            </a:lvl9pPr>
          </a:lstStyle>
          <a:p>
            <a:endParaRPr/>
          </a:p>
        </p:txBody>
      </p:sp>
      <p:sp>
        <p:nvSpPr>
          <p:cNvPr id="8" name="Shape 8"/>
          <p:cNvSpPr txBox="1">
            <a:spLocks noGrp="1"/>
          </p:cNvSpPr>
          <p:nvPr>
            <p:ph type="sldNum" idx="12"/>
          </p:nvPr>
        </p:nvSpPr>
        <p:spPr>
          <a:xfrm>
            <a:off x="21289963" y="47039213"/>
            <a:ext cx="16287749" cy="2476500"/>
          </a:xfrm>
          <a:prstGeom prst="rect">
            <a:avLst/>
          </a:prstGeom>
          <a:noFill/>
          <a:ln>
            <a:noFill/>
          </a:ln>
        </p:spPr>
        <p:txBody>
          <a:bodyPr wrap="square"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strike="noStrike" cap="none">
                <a:solidFill>
                  <a:srgbClr val="000000"/>
                </a:solidFill>
                <a:latin typeface="Times New Roman"/>
                <a:ea typeface="Times New Roman"/>
                <a:cs typeface="Times New Roman"/>
                <a:sym typeface="Times New Roman"/>
              </a:rPr>
              <a:t>‹#›</a:t>
            </a:fld>
            <a:endParaRPr lang="en-US" sz="1200" b="0" i="0" u="none" strike="noStrike" cap="none">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353126689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p:nvPr/>
        </p:nvSpPr>
        <p:spPr>
          <a:xfrm>
            <a:off x="21289963" y="47039213"/>
            <a:ext cx="16287749" cy="2476500"/>
          </a:xfrm>
          <a:prstGeom prst="rect">
            <a:avLst/>
          </a:prstGeom>
          <a:noFill/>
          <a:ln>
            <a:noFill/>
          </a:ln>
        </p:spPr>
        <p:txBody>
          <a:bodyPr wrap="square"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200" b="0" i="0" u="none">
                <a:solidFill>
                  <a:srgbClr val="000000"/>
                </a:solidFill>
                <a:latin typeface="Times New Roman"/>
                <a:ea typeface="Times New Roman"/>
                <a:cs typeface="Times New Roman"/>
                <a:sym typeface="Times New Roman"/>
              </a:rPr>
              <a:t>1</a:t>
            </a:fld>
            <a:endParaRPr lang="en-US" sz="1200" b="0" i="0" u="none">
              <a:solidFill>
                <a:srgbClr val="000000"/>
              </a:solidFill>
              <a:latin typeface="Times New Roman"/>
              <a:ea typeface="Times New Roman"/>
              <a:cs typeface="Times New Roman"/>
              <a:sym typeface="Times New Roman"/>
            </a:endParaRPr>
          </a:p>
        </p:txBody>
      </p:sp>
      <p:sp>
        <p:nvSpPr>
          <p:cNvPr id="86" name="Shape 86"/>
          <p:cNvSpPr>
            <a:spLocks noGrp="1" noRot="1" noChangeAspect="1"/>
          </p:cNvSpPr>
          <p:nvPr>
            <p:ph type="sldImg" idx="2"/>
          </p:nvPr>
        </p:nvSpPr>
        <p:spPr>
          <a:xfrm>
            <a:off x="2286000" y="3714750"/>
            <a:ext cx="33013650" cy="1857057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87" name="Shape 87"/>
          <p:cNvSpPr txBox="1">
            <a:spLocks noGrp="1"/>
          </p:cNvSpPr>
          <p:nvPr>
            <p:ph type="body" idx="1"/>
          </p:nvPr>
        </p:nvSpPr>
        <p:spPr>
          <a:xfrm>
            <a:off x="3759200" y="23523575"/>
            <a:ext cx="30067251" cy="22285325"/>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endParaRPr sz="1800" b="0" i="0" u="none" strike="noStrike" cap="none" dirty="0"/>
          </a:p>
        </p:txBody>
      </p:sp>
    </p:spTree>
    <p:extLst>
      <p:ext uri="{BB962C8B-B14F-4D97-AF65-F5344CB8AC3E}">
        <p14:creationId xmlns:p14="http://schemas.microsoft.com/office/powerpoint/2010/main" val="2680625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5"/>
        <p:cNvGrpSpPr/>
        <p:nvPr/>
      </p:nvGrpSpPr>
      <p:grpSpPr>
        <a:xfrm>
          <a:off x="0" y="0"/>
          <a:ext cx="0" cy="0"/>
          <a:chOff x="0" y="0"/>
          <a:chExt cx="0" cy="0"/>
        </a:xfrm>
      </p:grpSpPr>
      <p:sp>
        <p:nvSpPr>
          <p:cNvPr id="16" name="Shape 16"/>
          <p:cNvSpPr txBox="1">
            <a:spLocks noGrp="1"/>
          </p:cNvSpPr>
          <p:nvPr>
            <p:ph type="dt" idx="10"/>
          </p:nvPr>
        </p:nvSpPr>
        <p:spPr>
          <a:xfrm>
            <a:off x="3840162" y="26243756"/>
            <a:ext cx="10668000"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17" name="Shape 17"/>
          <p:cNvSpPr txBox="1">
            <a:spLocks noGrp="1"/>
          </p:cNvSpPr>
          <p:nvPr>
            <p:ph type="ftr" idx="11"/>
          </p:nvPr>
        </p:nvSpPr>
        <p:spPr>
          <a:xfrm>
            <a:off x="17495839" y="26243756"/>
            <a:ext cx="16214725"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18" name="Shape 18"/>
          <p:cNvSpPr txBox="1">
            <a:spLocks noGrp="1"/>
          </p:cNvSpPr>
          <p:nvPr>
            <p:ph type="sldNum" idx="12"/>
          </p:nvPr>
        </p:nvSpPr>
        <p:spPr>
          <a:xfrm>
            <a:off x="36698238" y="26243756"/>
            <a:ext cx="10668000" cy="1919288"/>
          </a:xfrm>
          <a:prstGeom prst="rect">
            <a:avLst/>
          </a:prstGeom>
          <a:noFill/>
          <a:ln>
            <a:noFill/>
          </a:ln>
        </p:spPr>
        <p:txBody>
          <a:bodyPr wrap="square" lIns="511575" tIns="255775" rIns="511575" bIns="255775" anchor="t" anchorCtr="0">
            <a:noAutofit/>
          </a:bodyPr>
          <a:lstStyle/>
          <a:p>
            <a:pPr algn="r">
              <a:buClr>
                <a:schemeClr val="dk1"/>
              </a:buClr>
              <a:buSzPct val="25000"/>
            </a:pPr>
            <a:fld id="{00000000-1234-1234-1234-123412341234}" type="slidenum">
              <a:rPr lang="en-US" sz="7800" smtClean="0">
                <a:solidFill>
                  <a:schemeClr val="dk1"/>
                </a:solidFill>
                <a:latin typeface="Times New Roman"/>
                <a:ea typeface="Times New Roman"/>
                <a:cs typeface="Times New Roman"/>
                <a:sym typeface="Times New Roman"/>
              </a:rPr>
              <a:pPr algn="r">
                <a:buClr>
                  <a:schemeClr val="dk1"/>
                </a:buClr>
                <a:buSzPct val="25000"/>
              </a:pPr>
              <a:t>‹#›</a:t>
            </a:fld>
            <a:endParaRPr lang="en-US" sz="780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840163" y="2559844"/>
            <a:ext cx="43526075" cy="48006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a:off x="3840163" y="8321278"/>
            <a:ext cx="43526075" cy="17281922"/>
          </a:xfrm>
          <a:prstGeom prst="rect">
            <a:avLst/>
          </a:prstGeom>
          <a:noFill/>
          <a:ln>
            <a:noFill/>
          </a:ln>
        </p:spPr>
        <p:txBody>
          <a:bodyPr wrap="square" lIns="91425" tIns="91425" rIns="91425" bIns="91425" anchor="t" anchorCtr="0"/>
          <a:lstStyle>
            <a:lvl1pPr marL="1920875" marR="0" lvl="0" indent="-784225" algn="l" rtl="0">
              <a:spcBef>
                <a:spcPts val="3580"/>
              </a:spcBef>
              <a:spcAft>
                <a:spcPts val="0"/>
              </a:spcAft>
              <a:buClr>
                <a:schemeClr val="dk1"/>
              </a:buClr>
              <a:buSzPct val="100000"/>
              <a:buFont typeface="Arial Narrow"/>
              <a:buChar char="•"/>
              <a:defRPr sz="17900" b="0" i="0" u="none" strike="noStrike" cap="none">
                <a:solidFill>
                  <a:schemeClr val="dk1"/>
                </a:solidFill>
                <a:latin typeface="Arial Narrow"/>
                <a:ea typeface="Arial Narrow"/>
                <a:cs typeface="Arial Narrow"/>
                <a:sym typeface="Arial Narrow"/>
              </a:defRPr>
            </a:lvl1pPr>
            <a:lvl2pPr marL="4160838" marR="0" lvl="1" indent="-611187" algn="l" rtl="0">
              <a:spcBef>
                <a:spcPts val="3140"/>
              </a:spcBef>
              <a:spcAft>
                <a:spcPts val="0"/>
              </a:spcAft>
              <a:buClr>
                <a:schemeClr val="dk1"/>
              </a:buClr>
              <a:buSzPct val="100000"/>
              <a:buFont typeface="Times New Roman"/>
              <a:buChar char="–"/>
              <a:defRPr sz="15700" b="0" i="0" u="none" strike="noStrike" cap="none">
                <a:solidFill>
                  <a:schemeClr val="dk1"/>
                </a:solidFill>
                <a:latin typeface="Times New Roman"/>
                <a:ea typeface="Times New Roman"/>
                <a:cs typeface="Times New Roman"/>
                <a:sym typeface="Times New Roman"/>
              </a:defRPr>
            </a:lvl2pPr>
            <a:lvl3pPr marL="6400800" marR="0" lvl="2" indent="-431800" algn="l" rtl="0">
              <a:spcBef>
                <a:spcPts val="2680"/>
              </a:spcBef>
              <a:spcAft>
                <a:spcPts val="0"/>
              </a:spcAft>
              <a:buClr>
                <a:schemeClr val="dk1"/>
              </a:buClr>
              <a:buSzPct val="100000"/>
              <a:buFont typeface="Times New Roman"/>
              <a:buChar char="•"/>
              <a:defRPr sz="13400" b="0" i="0" u="none" strike="noStrike" cap="none">
                <a:solidFill>
                  <a:schemeClr val="dk1"/>
                </a:solidFill>
                <a:latin typeface="Times New Roman"/>
                <a:ea typeface="Times New Roman"/>
                <a:cs typeface="Times New Roman"/>
                <a:sym typeface="Times New Roman"/>
              </a:defRPr>
            </a:lvl3pPr>
            <a:lvl4pPr marL="8961438" marR="0" lvl="3" indent="-579438"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4pPr>
            <a:lvl5pPr marL="11522075" marR="0" lvl="4"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5pPr>
            <a:lvl6pPr marL="11979275" marR="0" lvl="5"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6pPr>
            <a:lvl7pPr marL="12436475" marR="0" lvl="6"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7pPr>
            <a:lvl8pPr marL="12893675" marR="0" lvl="7"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8pPr>
            <a:lvl9pPr marL="13350875" marR="0" lvl="8"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3840162" y="26243756"/>
            <a:ext cx="10668000"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76" name="Shape 76"/>
          <p:cNvSpPr txBox="1">
            <a:spLocks noGrp="1"/>
          </p:cNvSpPr>
          <p:nvPr>
            <p:ph type="ftr" idx="11"/>
          </p:nvPr>
        </p:nvSpPr>
        <p:spPr>
          <a:xfrm>
            <a:off x="17495839" y="26243756"/>
            <a:ext cx="16214725"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77" name="Shape 77"/>
          <p:cNvSpPr txBox="1">
            <a:spLocks noGrp="1"/>
          </p:cNvSpPr>
          <p:nvPr>
            <p:ph type="sldNum" idx="12"/>
          </p:nvPr>
        </p:nvSpPr>
        <p:spPr>
          <a:xfrm>
            <a:off x="36698238" y="26243756"/>
            <a:ext cx="10668000" cy="1919288"/>
          </a:xfrm>
          <a:prstGeom prst="rect">
            <a:avLst/>
          </a:prstGeom>
          <a:noFill/>
          <a:ln>
            <a:noFill/>
          </a:ln>
        </p:spPr>
        <p:txBody>
          <a:bodyPr wrap="square" lIns="511575" tIns="255775" rIns="511575" bIns="255775" anchor="t" anchorCtr="0">
            <a:noAutofit/>
          </a:bodyPr>
          <a:lstStyle/>
          <a:p>
            <a:pPr algn="r">
              <a:buClr>
                <a:schemeClr val="dk1"/>
              </a:buClr>
              <a:buSzPct val="25000"/>
            </a:pPr>
            <a:fld id="{00000000-1234-1234-1234-123412341234}" type="slidenum">
              <a:rPr lang="en-US" sz="7800" smtClean="0">
                <a:solidFill>
                  <a:schemeClr val="dk1"/>
                </a:solidFill>
                <a:latin typeface="Times New Roman"/>
                <a:ea typeface="Times New Roman"/>
                <a:cs typeface="Times New Roman"/>
                <a:sym typeface="Times New Roman"/>
              </a:rPr>
              <a:pPr algn="r">
                <a:buClr>
                  <a:schemeClr val="dk1"/>
                </a:buClr>
                <a:buSzPct val="25000"/>
              </a:pPr>
              <a:t>‹#›</a:t>
            </a:fld>
            <a:endParaRPr lang="en-US" sz="780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8"/>
        <p:cNvGrpSpPr/>
        <p:nvPr/>
      </p:nvGrpSpPr>
      <p:grpSpPr>
        <a:xfrm>
          <a:off x="0" y="0"/>
          <a:ext cx="0" cy="0"/>
          <a:chOff x="0" y="0"/>
          <a:chExt cx="0" cy="0"/>
        </a:xfrm>
      </p:grpSpPr>
      <p:sp>
        <p:nvSpPr>
          <p:cNvPr id="79" name="Shape 79"/>
          <p:cNvSpPr txBox="1">
            <a:spLocks noGrp="1"/>
          </p:cNvSpPr>
          <p:nvPr>
            <p:ph type="ctrTitle"/>
          </p:nvPr>
        </p:nvSpPr>
        <p:spPr>
          <a:xfrm>
            <a:off x="3840164" y="8947548"/>
            <a:ext cx="43526075" cy="6174581"/>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9pPr>
          </a:lstStyle>
          <a:p>
            <a:endParaRPr/>
          </a:p>
        </p:txBody>
      </p:sp>
      <p:sp>
        <p:nvSpPr>
          <p:cNvPr id="80" name="Shape 80"/>
          <p:cNvSpPr txBox="1">
            <a:spLocks noGrp="1"/>
          </p:cNvSpPr>
          <p:nvPr>
            <p:ph type="subTitle" idx="1"/>
          </p:nvPr>
        </p:nvSpPr>
        <p:spPr>
          <a:xfrm>
            <a:off x="7680326" y="16322279"/>
            <a:ext cx="35845751" cy="7360444"/>
          </a:xfrm>
          <a:prstGeom prst="rect">
            <a:avLst/>
          </a:prstGeom>
          <a:noFill/>
          <a:ln>
            <a:noFill/>
          </a:ln>
        </p:spPr>
        <p:txBody>
          <a:bodyPr wrap="square" lIns="91425" tIns="91425" rIns="91425" bIns="91425" anchor="t" anchorCtr="0"/>
          <a:lstStyle>
            <a:lvl1pPr marL="0" marR="0" lvl="0" indent="0" algn="ctr" rtl="0">
              <a:spcBef>
                <a:spcPts val="3580"/>
              </a:spcBef>
              <a:spcAft>
                <a:spcPts val="0"/>
              </a:spcAft>
              <a:buClr>
                <a:schemeClr val="dk1"/>
              </a:buClr>
              <a:buFont typeface="Arial Narrow"/>
              <a:buNone/>
              <a:defRPr sz="17900" b="0" i="0" u="none" strike="noStrike" cap="none">
                <a:solidFill>
                  <a:schemeClr val="dk1"/>
                </a:solidFill>
                <a:latin typeface="Arial Narrow"/>
                <a:ea typeface="Arial Narrow"/>
                <a:cs typeface="Arial Narrow"/>
                <a:sym typeface="Arial Narrow"/>
              </a:defRPr>
            </a:lvl1pPr>
            <a:lvl2pPr marL="457200" marR="0" lvl="1" indent="0" algn="ctr" rtl="0">
              <a:spcBef>
                <a:spcPts val="3140"/>
              </a:spcBef>
              <a:spcAft>
                <a:spcPts val="0"/>
              </a:spcAft>
              <a:buClr>
                <a:schemeClr val="dk1"/>
              </a:buClr>
              <a:buFont typeface="Times New Roman"/>
              <a:buNone/>
              <a:defRPr sz="15700" b="0" i="0" u="none" strike="noStrike" cap="none">
                <a:solidFill>
                  <a:schemeClr val="dk1"/>
                </a:solidFill>
                <a:latin typeface="Times New Roman"/>
                <a:ea typeface="Times New Roman"/>
                <a:cs typeface="Times New Roman"/>
                <a:sym typeface="Times New Roman"/>
              </a:defRPr>
            </a:lvl2pPr>
            <a:lvl3pPr marL="914400" marR="0" lvl="2" indent="0" algn="ctr" rtl="0">
              <a:spcBef>
                <a:spcPts val="2680"/>
              </a:spcBef>
              <a:spcAft>
                <a:spcPts val="0"/>
              </a:spcAft>
              <a:buClr>
                <a:schemeClr val="dk1"/>
              </a:buClr>
              <a:buFont typeface="Times New Roman"/>
              <a:buNone/>
              <a:defRPr sz="13400" b="0" i="0" u="none" strike="noStrike" cap="none">
                <a:solidFill>
                  <a:schemeClr val="dk1"/>
                </a:solidFill>
                <a:latin typeface="Times New Roman"/>
                <a:ea typeface="Times New Roman"/>
                <a:cs typeface="Times New Roman"/>
                <a:sym typeface="Times New Roman"/>
              </a:defRPr>
            </a:lvl3pPr>
            <a:lvl4pPr marL="1371600" marR="0" lvl="3" indent="0" algn="ctr" rtl="0">
              <a:spcBef>
                <a:spcPts val="2240"/>
              </a:spcBef>
              <a:spcAft>
                <a:spcPts val="0"/>
              </a:spcAft>
              <a:buClr>
                <a:schemeClr val="dk1"/>
              </a:buClr>
              <a:buFont typeface="Times New Roman"/>
              <a:buNone/>
              <a:defRPr sz="11200" b="0" i="0" u="none" strike="noStrike" cap="none">
                <a:solidFill>
                  <a:schemeClr val="dk1"/>
                </a:solidFill>
                <a:latin typeface="Times New Roman"/>
                <a:ea typeface="Times New Roman"/>
                <a:cs typeface="Times New Roman"/>
                <a:sym typeface="Times New Roman"/>
              </a:defRPr>
            </a:lvl4pPr>
            <a:lvl5pPr marL="1828800" marR="0" lvl="4" indent="0" algn="ctr" rtl="0">
              <a:spcBef>
                <a:spcPts val="2240"/>
              </a:spcBef>
              <a:spcAft>
                <a:spcPts val="0"/>
              </a:spcAft>
              <a:buClr>
                <a:schemeClr val="dk1"/>
              </a:buClr>
              <a:buFont typeface="Times New Roman"/>
              <a:buNone/>
              <a:defRPr sz="11200" b="0" i="0" u="none" strike="noStrike" cap="none">
                <a:solidFill>
                  <a:schemeClr val="dk1"/>
                </a:solidFill>
                <a:latin typeface="Times New Roman"/>
                <a:ea typeface="Times New Roman"/>
                <a:cs typeface="Times New Roman"/>
                <a:sym typeface="Times New Roman"/>
              </a:defRPr>
            </a:lvl5pPr>
            <a:lvl6pPr marL="2286000" marR="0" lvl="5" indent="0" algn="ctr" rtl="0">
              <a:spcBef>
                <a:spcPts val="2240"/>
              </a:spcBef>
              <a:spcAft>
                <a:spcPts val="0"/>
              </a:spcAft>
              <a:buClr>
                <a:schemeClr val="dk1"/>
              </a:buClr>
              <a:buFont typeface="Times New Roman"/>
              <a:buNone/>
              <a:defRPr sz="11200" b="0" i="0" u="none" strike="noStrike" cap="none">
                <a:solidFill>
                  <a:schemeClr val="dk1"/>
                </a:solidFill>
                <a:latin typeface="Times New Roman"/>
                <a:ea typeface="Times New Roman"/>
                <a:cs typeface="Times New Roman"/>
                <a:sym typeface="Times New Roman"/>
              </a:defRPr>
            </a:lvl6pPr>
            <a:lvl7pPr marL="2743200" marR="0" lvl="6" indent="0" algn="ctr" rtl="0">
              <a:spcBef>
                <a:spcPts val="2240"/>
              </a:spcBef>
              <a:spcAft>
                <a:spcPts val="0"/>
              </a:spcAft>
              <a:buClr>
                <a:schemeClr val="dk1"/>
              </a:buClr>
              <a:buFont typeface="Times New Roman"/>
              <a:buNone/>
              <a:defRPr sz="11200" b="0" i="0" u="none" strike="noStrike" cap="none">
                <a:solidFill>
                  <a:schemeClr val="dk1"/>
                </a:solidFill>
                <a:latin typeface="Times New Roman"/>
                <a:ea typeface="Times New Roman"/>
                <a:cs typeface="Times New Roman"/>
                <a:sym typeface="Times New Roman"/>
              </a:defRPr>
            </a:lvl7pPr>
            <a:lvl8pPr marL="3200400" marR="0" lvl="7" indent="0" algn="ctr" rtl="0">
              <a:spcBef>
                <a:spcPts val="2240"/>
              </a:spcBef>
              <a:spcAft>
                <a:spcPts val="0"/>
              </a:spcAft>
              <a:buClr>
                <a:schemeClr val="dk1"/>
              </a:buClr>
              <a:buFont typeface="Times New Roman"/>
              <a:buNone/>
              <a:defRPr sz="11200" b="0" i="0" u="none" strike="noStrike" cap="none">
                <a:solidFill>
                  <a:schemeClr val="dk1"/>
                </a:solidFill>
                <a:latin typeface="Times New Roman"/>
                <a:ea typeface="Times New Roman"/>
                <a:cs typeface="Times New Roman"/>
                <a:sym typeface="Times New Roman"/>
              </a:defRPr>
            </a:lvl8pPr>
            <a:lvl9pPr marL="3657600" marR="0" lvl="8" indent="0" algn="ctr" rtl="0">
              <a:spcBef>
                <a:spcPts val="2240"/>
              </a:spcBef>
              <a:spcAft>
                <a:spcPts val="0"/>
              </a:spcAft>
              <a:buClr>
                <a:schemeClr val="dk1"/>
              </a:buClr>
              <a:buFont typeface="Times New Roman"/>
              <a:buNone/>
              <a:defRPr sz="11200" b="0" i="0" u="none" strike="noStrike" cap="none">
                <a:solidFill>
                  <a:schemeClr val="dk1"/>
                </a:solidFill>
                <a:latin typeface="Times New Roman"/>
                <a:ea typeface="Times New Roman"/>
                <a:cs typeface="Times New Roman"/>
                <a:sym typeface="Times New Roman"/>
              </a:defRPr>
            </a:lvl9pPr>
          </a:lstStyle>
          <a:p>
            <a:endParaRPr/>
          </a:p>
        </p:txBody>
      </p:sp>
      <p:sp>
        <p:nvSpPr>
          <p:cNvPr id="81" name="Shape 81"/>
          <p:cNvSpPr txBox="1">
            <a:spLocks noGrp="1"/>
          </p:cNvSpPr>
          <p:nvPr>
            <p:ph type="dt" idx="10"/>
          </p:nvPr>
        </p:nvSpPr>
        <p:spPr>
          <a:xfrm>
            <a:off x="3840162" y="26243756"/>
            <a:ext cx="10668000"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82" name="Shape 82"/>
          <p:cNvSpPr txBox="1">
            <a:spLocks noGrp="1"/>
          </p:cNvSpPr>
          <p:nvPr>
            <p:ph type="ftr" idx="11"/>
          </p:nvPr>
        </p:nvSpPr>
        <p:spPr>
          <a:xfrm>
            <a:off x="17495839" y="26243756"/>
            <a:ext cx="16214725"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83" name="Shape 83"/>
          <p:cNvSpPr txBox="1">
            <a:spLocks noGrp="1"/>
          </p:cNvSpPr>
          <p:nvPr>
            <p:ph type="sldNum" idx="12"/>
          </p:nvPr>
        </p:nvSpPr>
        <p:spPr>
          <a:xfrm>
            <a:off x="36698238" y="26243756"/>
            <a:ext cx="10668000" cy="1919288"/>
          </a:xfrm>
          <a:prstGeom prst="rect">
            <a:avLst/>
          </a:prstGeom>
          <a:noFill/>
          <a:ln>
            <a:noFill/>
          </a:ln>
        </p:spPr>
        <p:txBody>
          <a:bodyPr wrap="square" lIns="511575" tIns="255775" rIns="511575" bIns="255775" anchor="t" anchorCtr="0">
            <a:noAutofit/>
          </a:bodyPr>
          <a:lstStyle/>
          <a:p>
            <a:pPr algn="r">
              <a:buClr>
                <a:schemeClr val="dk1"/>
              </a:buClr>
              <a:buSzPct val="25000"/>
            </a:pPr>
            <a:fld id="{00000000-1234-1234-1234-123412341234}" type="slidenum">
              <a:rPr lang="en-US" sz="7800" smtClean="0">
                <a:solidFill>
                  <a:schemeClr val="dk1"/>
                </a:solidFill>
                <a:latin typeface="Times New Roman"/>
                <a:ea typeface="Times New Roman"/>
                <a:cs typeface="Times New Roman"/>
                <a:sym typeface="Times New Roman"/>
              </a:rPr>
              <a:pPr algn="r">
                <a:buClr>
                  <a:schemeClr val="dk1"/>
                </a:buClr>
                <a:buSzPct val="25000"/>
              </a:pPr>
              <a:t>‹#›</a:t>
            </a:fld>
            <a:endParaRPr lang="en-US" sz="780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9"/>
        <p:cNvGrpSpPr/>
        <p:nvPr/>
      </p:nvGrpSpPr>
      <p:grpSpPr>
        <a:xfrm>
          <a:off x="0" y="0"/>
          <a:ext cx="0" cy="0"/>
          <a:chOff x="0" y="0"/>
          <a:chExt cx="0" cy="0"/>
        </a:xfrm>
      </p:grpSpPr>
      <p:sp>
        <p:nvSpPr>
          <p:cNvPr id="20" name="Shape 20"/>
          <p:cNvSpPr txBox="1">
            <a:spLocks noGrp="1"/>
          </p:cNvSpPr>
          <p:nvPr>
            <p:ph type="title"/>
          </p:nvPr>
        </p:nvSpPr>
        <p:spPr>
          <a:xfrm rot="5400000">
            <a:off x="30404197" y="8641160"/>
            <a:ext cx="23043356" cy="10880725"/>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9pPr>
          </a:lstStyle>
          <a:p>
            <a:endParaRPr/>
          </a:p>
        </p:txBody>
      </p:sp>
      <p:sp>
        <p:nvSpPr>
          <p:cNvPr id="21" name="Shape 21"/>
          <p:cNvSpPr txBox="1">
            <a:spLocks noGrp="1"/>
          </p:cNvSpPr>
          <p:nvPr>
            <p:ph type="body" idx="1"/>
          </p:nvPr>
        </p:nvSpPr>
        <p:spPr>
          <a:xfrm rot="5400000">
            <a:off x="8564960" y="-2164953"/>
            <a:ext cx="23043356" cy="32492949"/>
          </a:xfrm>
          <a:prstGeom prst="rect">
            <a:avLst/>
          </a:prstGeom>
          <a:noFill/>
          <a:ln>
            <a:noFill/>
          </a:ln>
        </p:spPr>
        <p:txBody>
          <a:bodyPr wrap="square" lIns="91425" tIns="91425" rIns="91425" bIns="91425" anchor="t" anchorCtr="0"/>
          <a:lstStyle>
            <a:lvl1pPr marL="1920875" marR="0" lvl="0" indent="-784225" algn="l" rtl="0">
              <a:spcBef>
                <a:spcPts val="3580"/>
              </a:spcBef>
              <a:spcAft>
                <a:spcPts val="0"/>
              </a:spcAft>
              <a:buClr>
                <a:schemeClr val="dk1"/>
              </a:buClr>
              <a:buSzPct val="100000"/>
              <a:buFont typeface="Arial Narrow"/>
              <a:buChar char="•"/>
              <a:defRPr sz="17900" b="0" i="0" u="none" strike="noStrike" cap="none">
                <a:solidFill>
                  <a:schemeClr val="dk1"/>
                </a:solidFill>
                <a:latin typeface="Arial Narrow"/>
                <a:ea typeface="Arial Narrow"/>
                <a:cs typeface="Arial Narrow"/>
                <a:sym typeface="Arial Narrow"/>
              </a:defRPr>
            </a:lvl1pPr>
            <a:lvl2pPr marL="4160838" marR="0" lvl="1" indent="-611187" algn="l" rtl="0">
              <a:spcBef>
                <a:spcPts val="3140"/>
              </a:spcBef>
              <a:spcAft>
                <a:spcPts val="0"/>
              </a:spcAft>
              <a:buClr>
                <a:schemeClr val="dk1"/>
              </a:buClr>
              <a:buSzPct val="100000"/>
              <a:buFont typeface="Times New Roman"/>
              <a:buChar char="–"/>
              <a:defRPr sz="15700" b="0" i="0" u="none" strike="noStrike" cap="none">
                <a:solidFill>
                  <a:schemeClr val="dk1"/>
                </a:solidFill>
                <a:latin typeface="Times New Roman"/>
                <a:ea typeface="Times New Roman"/>
                <a:cs typeface="Times New Roman"/>
                <a:sym typeface="Times New Roman"/>
              </a:defRPr>
            </a:lvl2pPr>
            <a:lvl3pPr marL="6400800" marR="0" lvl="2" indent="-431800" algn="l" rtl="0">
              <a:spcBef>
                <a:spcPts val="2680"/>
              </a:spcBef>
              <a:spcAft>
                <a:spcPts val="0"/>
              </a:spcAft>
              <a:buClr>
                <a:schemeClr val="dk1"/>
              </a:buClr>
              <a:buSzPct val="100000"/>
              <a:buFont typeface="Times New Roman"/>
              <a:buChar char="•"/>
              <a:defRPr sz="13400" b="0" i="0" u="none" strike="noStrike" cap="none">
                <a:solidFill>
                  <a:schemeClr val="dk1"/>
                </a:solidFill>
                <a:latin typeface="Times New Roman"/>
                <a:ea typeface="Times New Roman"/>
                <a:cs typeface="Times New Roman"/>
                <a:sym typeface="Times New Roman"/>
              </a:defRPr>
            </a:lvl3pPr>
            <a:lvl4pPr marL="8961438" marR="0" lvl="3" indent="-579438"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4pPr>
            <a:lvl5pPr marL="11522075" marR="0" lvl="4"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5pPr>
            <a:lvl6pPr marL="11979275" marR="0" lvl="5"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6pPr>
            <a:lvl7pPr marL="12436475" marR="0" lvl="6"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7pPr>
            <a:lvl8pPr marL="12893675" marR="0" lvl="7"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8pPr>
            <a:lvl9pPr marL="13350875" marR="0" lvl="8"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9pPr>
          </a:lstStyle>
          <a:p>
            <a:endParaRPr/>
          </a:p>
        </p:txBody>
      </p:sp>
      <p:sp>
        <p:nvSpPr>
          <p:cNvPr id="22" name="Shape 22"/>
          <p:cNvSpPr txBox="1">
            <a:spLocks noGrp="1"/>
          </p:cNvSpPr>
          <p:nvPr>
            <p:ph type="dt" idx="10"/>
          </p:nvPr>
        </p:nvSpPr>
        <p:spPr>
          <a:xfrm>
            <a:off x="3840162" y="26243756"/>
            <a:ext cx="10668000"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23" name="Shape 23"/>
          <p:cNvSpPr txBox="1">
            <a:spLocks noGrp="1"/>
          </p:cNvSpPr>
          <p:nvPr>
            <p:ph type="ftr" idx="11"/>
          </p:nvPr>
        </p:nvSpPr>
        <p:spPr>
          <a:xfrm>
            <a:off x="17495839" y="26243756"/>
            <a:ext cx="16214725"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24" name="Shape 24"/>
          <p:cNvSpPr txBox="1">
            <a:spLocks noGrp="1"/>
          </p:cNvSpPr>
          <p:nvPr>
            <p:ph type="sldNum" idx="12"/>
          </p:nvPr>
        </p:nvSpPr>
        <p:spPr>
          <a:xfrm>
            <a:off x="36698238" y="26243756"/>
            <a:ext cx="10668000" cy="1919288"/>
          </a:xfrm>
          <a:prstGeom prst="rect">
            <a:avLst/>
          </a:prstGeom>
          <a:noFill/>
          <a:ln>
            <a:noFill/>
          </a:ln>
        </p:spPr>
        <p:txBody>
          <a:bodyPr wrap="square" lIns="511575" tIns="255775" rIns="511575" bIns="255775" anchor="t" anchorCtr="0">
            <a:noAutofit/>
          </a:bodyPr>
          <a:lstStyle/>
          <a:p>
            <a:pPr algn="r">
              <a:buClr>
                <a:schemeClr val="dk1"/>
              </a:buClr>
              <a:buSzPct val="25000"/>
            </a:pPr>
            <a:fld id="{00000000-1234-1234-1234-123412341234}" type="slidenum">
              <a:rPr lang="en-US" sz="7800" smtClean="0">
                <a:solidFill>
                  <a:schemeClr val="dk1"/>
                </a:solidFill>
                <a:latin typeface="Times New Roman"/>
                <a:ea typeface="Times New Roman"/>
                <a:cs typeface="Times New Roman"/>
                <a:sym typeface="Times New Roman"/>
              </a:rPr>
              <a:pPr algn="r">
                <a:buClr>
                  <a:schemeClr val="dk1"/>
                </a:buClr>
                <a:buSzPct val="25000"/>
              </a:pPr>
              <a:t>‹#›</a:t>
            </a:fld>
            <a:endParaRPr lang="en-US" sz="780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840163" y="2559844"/>
            <a:ext cx="43526075" cy="48006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9pPr>
          </a:lstStyle>
          <a:p>
            <a:endParaRPr/>
          </a:p>
        </p:txBody>
      </p:sp>
      <p:sp>
        <p:nvSpPr>
          <p:cNvPr id="27" name="Shape 27"/>
          <p:cNvSpPr txBox="1">
            <a:spLocks noGrp="1"/>
          </p:cNvSpPr>
          <p:nvPr>
            <p:ph type="body" idx="1"/>
          </p:nvPr>
        </p:nvSpPr>
        <p:spPr>
          <a:xfrm rot="5400000">
            <a:off x="16962239" y="-4800799"/>
            <a:ext cx="17281922" cy="43526075"/>
          </a:xfrm>
          <a:prstGeom prst="rect">
            <a:avLst/>
          </a:prstGeom>
          <a:noFill/>
          <a:ln>
            <a:noFill/>
          </a:ln>
        </p:spPr>
        <p:txBody>
          <a:bodyPr wrap="square" lIns="91425" tIns="91425" rIns="91425" bIns="91425" anchor="t" anchorCtr="0"/>
          <a:lstStyle>
            <a:lvl1pPr marL="1920875" marR="0" lvl="0" indent="-784225" algn="l" rtl="0">
              <a:spcBef>
                <a:spcPts val="3580"/>
              </a:spcBef>
              <a:spcAft>
                <a:spcPts val="0"/>
              </a:spcAft>
              <a:buClr>
                <a:schemeClr val="dk1"/>
              </a:buClr>
              <a:buSzPct val="100000"/>
              <a:buFont typeface="Arial Narrow"/>
              <a:buChar char="•"/>
              <a:defRPr sz="17900" b="0" i="0" u="none" strike="noStrike" cap="none">
                <a:solidFill>
                  <a:schemeClr val="dk1"/>
                </a:solidFill>
                <a:latin typeface="Arial Narrow"/>
                <a:ea typeface="Arial Narrow"/>
                <a:cs typeface="Arial Narrow"/>
                <a:sym typeface="Arial Narrow"/>
              </a:defRPr>
            </a:lvl1pPr>
            <a:lvl2pPr marL="4160838" marR="0" lvl="1" indent="-611187" algn="l" rtl="0">
              <a:spcBef>
                <a:spcPts val="3140"/>
              </a:spcBef>
              <a:spcAft>
                <a:spcPts val="0"/>
              </a:spcAft>
              <a:buClr>
                <a:schemeClr val="dk1"/>
              </a:buClr>
              <a:buSzPct val="100000"/>
              <a:buFont typeface="Times New Roman"/>
              <a:buChar char="–"/>
              <a:defRPr sz="15700" b="0" i="0" u="none" strike="noStrike" cap="none">
                <a:solidFill>
                  <a:schemeClr val="dk1"/>
                </a:solidFill>
                <a:latin typeface="Times New Roman"/>
                <a:ea typeface="Times New Roman"/>
                <a:cs typeface="Times New Roman"/>
                <a:sym typeface="Times New Roman"/>
              </a:defRPr>
            </a:lvl2pPr>
            <a:lvl3pPr marL="6400800" marR="0" lvl="2" indent="-431800" algn="l" rtl="0">
              <a:spcBef>
                <a:spcPts val="2680"/>
              </a:spcBef>
              <a:spcAft>
                <a:spcPts val="0"/>
              </a:spcAft>
              <a:buClr>
                <a:schemeClr val="dk1"/>
              </a:buClr>
              <a:buSzPct val="100000"/>
              <a:buFont typeface="Times New Roman"/>
              <a:buChar char="•"/>
              <a:defRPr sz="13400" b="0" i="0" u="none" strike="noStrike" cap="none">
                <a:solidFill>
                  <a:schemeClr val="dk1"/>
                </a:solidFill>
                <a:latin typeface="Times New Roman"/>
                <a:ea typeface="Times New Roman"/>
                <a:cs typeface="Times New Roman"/>
                <a:sym typeface="Times New Roman"/>
              </a:defRPr>
            </a:lvl3pPr>
            <a:lvl4pPr marL="8961438" marR="0" lvl="3" indent="-579438"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4pPr>
            <a:lvl5pPr marL="11522075" marR="0" lvl="4"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5pPr>
            <a:lvl6pPr marL="11979275" marR="0" lvl="5"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6pPr>
            <a:lvl7pPr marL="12436475" marR="0" lvl="6"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7pPr>
            <a:lvl8pPr marL="12893675" marR="0" lvl="7"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8pPr>
            <a:lvl9pPr marL="13350875" marR="0" lvl="8"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9pPr>
          </a:lstStyle>
          <a:p>
            <a:endParaRPr/>
          </a:p>
        </p:txBody>
      </p:sp>
      <p:sp>
        <p:nvSpPr>
          <p:cNvPr id="28" name="Shape 28"/>
          <p:cNvSpPr txBox="1">
            <a:spLocks noGrp="1"/>
          </p:cNvSpPr>
          <p:nvPr>
            <p:ph type="dt" idx="10"/>
          </p:nvPr>
        </p:nvSpPr>
        <p:spPr>
          <a:xfrm>
            <a:off x="3840162" y="26243756"/>
            <a:ext cx="10668000"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29" name="Shape 29"/>
          <p:cNvSpPr txBox="1">
            <a:spLocks noGrp="1"/>
          </p:cNvSpPr>
          <p:nvPr>
            <p:ph type="ftr" idx="11"/>
          </p:nvPr>
        </p:nvSpPr>
        <p:spPr>
          <a:xfrm>
            <a:off x="17495839" y="26243756"/>
            <a:ext cx="16214725"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30" name="Shape 30"/>
          <p:cNvSpPr txBox="1">
            <a:spLocks noGrp="1"/>
          </p:cNvSpPr>
          <p:nvPr>
            <p:ph type="sldNum" idx="12"/>
          </p:nvPr>
        </p:nvSpPr>
        <p:spPr>
          <a:xfrm>
            <a:off x="36698238" y="26243756"/>
            <a:ext cx="10668000" cy="1919288"/>
          </a:xfrm>
          <a:prstGeom prst="rect">
            <a:avLst/>
          </a:prstGeom>
          <a:noFill/>
          <a:ln>
            <a:noFill/>
          </a:ln>
        </p:spPr>
        <p:txBody>
          <a:bodyPr wrap="square" lIns="511575" tIns="255775" rIns="511575" bIns="255775" anchor="t" anchorCtr="0">
            <a:noAutofit/>
          </a:bodyPr>
          <a:lstStyle/>
          <a:p>
            <a:pPr algn="r">
              <a:buClr>
                <a:schemeClr val="dk1"/>
              </a:buClr>
              <a:buSzPct val="25000"/>
            </a:pPr>
            <a:fld id="{00000000-1234-1234-1234-123412341234}" type="slidenum">
              <a:rPr lang="en-US" sz="7800" smtClean="0">
                <a:solidFill>
                  <a:schemeClr val="dk1"/>
                </a:solidFill>
                <a:latin typeface="Times New Roman"/>
                <a:ea typeface="Times New Roman"/>
                <a:cs typeface="Times New Roman"/>
                <a:sym typeface="Times New Roman"/>
              </a:rPr>
              <a:pPr algn="r">
                <a:buClr>
                  <a:schemeClr val="dk1"/>
                </a:buClr>
                <a:buSzPct val="25000"/>
              </a:pPr>
              <a:t>‹#›</a:t>
            </a:fld>
            <a:endParaRPr lang="en-US" sz="780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10036175" y="20162044"/>
            <a:ext cx="30724474" cy="2381250"/>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9pPr>
          </a:lstStyle>
          <a:p>
            <a:endParaRPr/>
          </a:p>
        </p:txBody>
      </p:sp>
      <p:sp>
        <p:nvSpPr>
          <p:cNvPr id="33" name="Shape 33"/>
          <p:cNvSpPr>
            <a:spLocks noGrp="1"/>
          </p:cNvSpPr>
          <p:nvPr>
            <p:ph type="pic" idx="2"/>
          </p:nvPr>
        </p:nvSpPr>
        <p:spPr>
          <a:xfrm>
            <a:off x="10036175" y="2574132"/>
            <a:ext cx="30724474" cy="17281922"/>
          </a:xfrm>
          <a:prstGeom prst="rect">
            <a:avLst/>
          </a:prstGeom>
          <a:noFill/>
          <a:ln>
            <a:noFill/>
          </a:ln>
        </p:spPr>
        <p:txBody>
          <a:bodyPr wrap="square" lIns="91425" tIns="91425" rIns="91425" bIns="91425" anchor="t" anchorCtr="0"/>
          <a:lstStyle>
            <a:lvl1pPr marL="0" marR="0" lvl="0" indent="0" algn="l" rtl="0">
              <a:spcBef>
                <a:spcPts val="640"/>
              </a:spcBef>
              <a:spcAft>
                <a:spcPts val="0"/>
              </a:spcAft>
              <a:buClr>
                <a:schemeClr val="dk1"/>
              </a:buClr>
              <a:buFont typeface="Arial Narrow"/>
              <a:buNone/>
              <a:defRPr sz="3200" b="0" i="0" u="none" strike="noStrike" cap="none">
                <a:solidFill>
                  <a:schemeClr val="dk1"/>
                </a:solidFill>
                <a:latin typeface="Arial Narrow"/>
                <a:ea typeface="Arial Narrow"/>
                <a:cs typeface="Arial Narrow"/>
                <a:sym typeface="Arial Narrow"/>
              </a:defRPr>
            </a:lvl1pPr>
            <a:lvl2pPr marL="457200" marR="0" lvl="1" indent="0" algn="l" rtl="0">
              <a:spcBef>
                <a:spcPts val="560"/>
              </a:spcBef>
              <a:spcAft>
                <a:spcPts val="0"/>
              </a:spcAft>
              <a:buClr>
                <a:schemeClr val="dk1"/>
              </a:buClr>
              <a:buFont typeface="Times New Roman"/>
              <a:buNone/>
              <a:defRPr sz="2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480"/>
              </a:spcBef>
              <a:spcAft>
                <a:spcPts val="0"/>
              </a:spcAft>
              <a:buClr>
                <a:schemeClr val="dk1"/>
              </a:buClr>
              <a:buFont typeface="Times New Roman"/>
              <a:buNone/>
              <a:defRPr sz="24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400"/>
              </a:spcBef>
              <a:spcAft>
                <a:spcPts val="0"/>
              </a:spcAft>
              <a:buClr>
                <a:schemeClr val="dk1"/>
              </a:buClr>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34" name="Shape 34"/>
          <p:cNvSpPr txBox="1">
            <a:spLocks noGrp="1"/>
          </p:cNvSpPr>
          <p:nvPr>
            <p:ph type="body" idx="1"/>
          </p:nvPr>
        </p:nvSpPr>
        <p:spPr>
          <a:xfrm>
            <a:off x="10036175" y="22543294"/>
            <a:ext cx="30724474" cy="3380185"/>
          </a:xfrm>
          <a:prstGeom prst="rect">
            <a:avLst/>
          </a:prstGeom>
          <a:noFill/>
          <a:ln>
            <a:noFill/>
          </a:ln>
        </p:spPr>
        <p:txBody>
          <a:bodyPr wrap="square" lIns="91425" tIns="91425" rIns="91425" bIns="91425" anchor="t" anchorCtr="0"/>
          <a:lstStyle>
            <a:lvl1pPr marL="0" marR="0" lvl="0" indent="0" algn="l" rtl="0">
              <a:spcBef>
                <a:spcPts val="280"/>
              </a:spcBef>
              <a:spcAft>
                <a:spcPts val="0"/>
              </a:spcAft>
              <a:buClr>
                <a:schemeClr val="dk1"/>
              </a:buClr>
              <a:buFont typeface="Arial Narrow"/>
              <a:buNone/>
              <a:defRPr sz="1400" b="0" i="0" u="none" strike="noStrike" cap="none">
                <a:solidFill>
                  <a:schemeClr val="dk1"/>
                </a:solidFill>
                <a:latin typeface="Arial Narrow"/>
                <a:ea typeface="Arial Narrow"/>
                <a:cs typeface="Arial Narrow"/>
                <a:sym typeface="Arial Narrow"/>
              </a:defRPr>
            </a:lvl1pPr>
            <a:lvl2pPr marL="457200" marR="0" lvl="1" indent="0" algn="l" rtl="0">
              <a:spcBef>
                <a:spcPts val="240"/>
              </a:spcBef>
              <a:spcAft>
                <a:spcPts val="0"/>
              </a:spcAft>
              <a:buClr>
                <a:schemeClr val="dk1"/>
              </a:buClr>
              <a:buFont typeface="Times New Roman"/>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200"/>
              </a:spcBef>
              <a:spcAft>
                <a:spcPts val="0"/>
              </a:spcAft>
              <a:buClr>
                <a:schemeClr val="dk1"/>
              </a:buClr>
              <a:buFont typeface="Times New Roman"/>
              <a:buNone/>
              <a:defRPr sz="10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9pPr>
          </a:lstStyle>
          <a:p>
            <a:endParaRPr/>
          </a:p>
        </p:txBody>
      </p:sp>
      <p:sp>
        <p:nvSpPr>
          <p:cNvPr id="35" name="Shape 35"/>
          <p:cNvSpPr txBox="1">
            <a:spLocks noGrp="1"/>
          </p:cNvSpPr>
          <p:nvPr>
            <p:ph type="dt" idx="10"/>
          </p:nvPr>
        </p:nvSpPr>
        <p:spPr>
          <a:xfrm>
            <a:off x="3840162" y="26243756"/>
            <a:ext cx="10668000"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36" name="Shape 36"/>
          <p:cNvSpPr txBox="1">
            <a:spLocks noGrp="1"/>
          </p:cNvSpPr>
          <p:nvPr>
            <p:ph type="ftr" idx="11"/>
          </p:nvPr>
        </p:nvSpPr>
        <p:spPr>
          <a:xfrm>
            <a:off x="17495839" y="26243756"/>
            <a:ext cx="16214725"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37" name="Shape 37"/>
          <p:cNvSpPr txBox="1">
            <a:spLocks noGrp="1"/>
          </p:cNvSpPr>
          <p:nvPr>
            <p:ph type="sldNum" idx="12"/>
          </p:nvPr>
        </p:nvSpPr>
        <p:spPr>
          <a:xfrm>
            <a:off x="36698238" y="26243756"/>
            <a:ext cx="10668000" cy="1919288"/>
          </a:xfrm>
          <a:prstGeom prst="rect">
            <a:avLst/>
          </a:prstGeom>
          <a:noFill/>
          <a:ln>
            <a:noFill/>
          </a:ln>
        </p:spPr>
        <p:txBody>
          <a:bodyPr wrap="square" lIns="511575" tIns="255775" rIns="511575" bIns="255775" anchor="t" anchorCtr="0">
            <a:noAutofit/>
          </a:bodyPr>
          <a:lstStyle/>
          <a:p>
            <a:pPr algn="r">
              <a:buClr>
                <a:schemeClr val="dk1"/>
              </a:buClr>
              <a:buSzPct val="25000"/>
            </a:pPr>
            <a:fld id="{00000000-1234-1234-1234-123412341234}" type="slidenum">
              <a:rPr lang="en-US" sz="7800" smtClean="0">
                <a:solidFill>
                  <a:schemeClr val="dk1"/>
                </a:solidFill>
                <a:latin typeface="Times New Roman"/>
                <a:ea typeface="Times New Roman"/>
                <a:cs typeface="Times New Roman"/>
                <a:sym typeface="Times New Roman"/>
              </a:rPr>
              <a:pPr algn="r">
                <a:buClr>
                  <a:schemeClr val="dk1"/>
                </a:buClr>
                <a:buSzPct val="25000"/>
              </a:pPr>
              <a:t>‹#›</a:t>
            </a:fld>
            <a:endParaRPr lang="en-US" sz="780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2560638" y="1146572"/>
            <a:ext cx="16846550" cy="4880372"/>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Shape 40"/>
          <p:cNvSpPr txBox="1">
            <a:spLocks noGrp="1"/>
          </p:cNvSpPr>
          <p:nvPr>
            <p:ph type="body" idx="1"/>
          </p:nvPr>
        </p:nvSpPr>
        <p:spPr>
          <a:xfrm>
            <a:off x="20019964" y="1146572"/>
            <a:ext cx="28625799" cy="24582834"/>
          </a:xfrm>
          <a:prstGeom prst="rect">
            <a:avLst/>
          </a:prstGeom>
          <a:noFill/>
          <a:ln>
            <a:noFill/>
          </a:ln>
        </p:spPr>
        <p:txBody>
          <a:bodyPr wrap="square" lIns="91425" tIns="91425" rIns="91425" bIns="91425" anchor="t" anchorCtr="0"/>
          <a:lstStyle>
            <a:lvl1pPr marL="1920875" marR="0" lvl="0" indent="-1717675" algn="l" rtl="0">
              <a:spcBef>
                <a:spcPts val="640"/>
              </a:spcBef>
              <a:spcAft>
                <a:spcPts val="0"/>
              </a:spcAft>
              <a:buClr>
                <a:schemeClr val="dk1"/>
              </a:buClr>
              <a:buSzPct val="100000"/>
              <a:buFont typeface="Arial Narrow"/>
              <a:buChar char="•"/>
              <a:defRPr sz="3200" b="0" i="0" u="none" strike="noStrike" cap="none">
                <a:solidFill>
                  <a:schemeClr val="dk1"/>
                </a:solidFill>
                <a:latin typeface="Arial Narrow"/>
                <a:ea typeface="Arial Narrow"/>
                <a:cs typeface="Arial Narrow"/>
                <a:sym typeface="Arial Narrow"/>
              </a:defRPr>
            </a:lvl1pPr>
            <a:lvl2pPr marL="4160838" marR="0" lvl="1" indent="-1430337" algn="l" rtl="0">
              <a:spcBef>
                <a:spcPts val="560"/>
              </a:spcBef>
              <a:spcAft>
                <a:spcPts val="0"/>
              </a:spcAft>
              <a:buClr>
                <a:schemeClr val="dk1"/>
              </a:buClr>
              <a:buSzPct val="1000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6400800" marR="0" lvl="2" indent="-1130300"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3pPr>
            <a:lvl4pPr marL="8961438" marR="0" lvl="3" indent="-1163638"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11522075" marR="0" lvl="4" indent="-1171575"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11979275" marR="0" lvl="5" indent="-1171575"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12436475" marR="0" lvl="6" indent="-1171575"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12893675" marR="0" lvl="7" indent="-1171575"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13350875" marR="0" lvl="8" indent="-1171575"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41" name="Shape 41"/>
          <p:cNvSpPr txBox="1">
            <a:spLocks noGrp="1"/>
          </p:cNvSpPr>
          <p:nvPr>
            <p:ph type="body" idx="2"/>
          </p:nvPr>
        </p:nvSpPr>
        <p:spPr>
          <a:xfrm>
            <a:off x="2560638" y="6026943"/>
            <a:ext cx="16846550" cy="19702463"/>
          </a:xfrm>
          <a:prstGeom prst="rect">
            <a:avLst/>
          </a:prstGeom>
          <a:noFill/>
          <a:ln>
            <a:noFill/>
          </a:ln>
        </p:spPr>
        <p:txBody>
          <a:bodyPr wrap="square" lIns="91425" tIns="91425" rIns="91425" bIns="91425" anchor="t" anchorCtr="0"/>
          <a:lstStyle>
            <a:lvl1pPr marL="0" marR="0" lvl="0" indent="0" algn="l" rtl="0">
              <a:spcBef>
                <a:spcPts val="280"/>
              </a:spcBef>
              <a:spcAft>
                <a:spcPts val="0"/>
              </a:spcAft>
              <a:buClr>
                <a:schemeClr val="dk1"/>
              </a:buClr>
              <a:buFont typeface="Arial Narrow"/>
              <a:buNone/>
              <a:defRPr sz="1400" b="0" i="0" u="none" strike="noStrike" cap="none">
                <a:solidFill>
                  <a:schemeClr val="dk1"/>
                </a:solidFill>
                <a:latin typeface="Arial Narrow"/>
                <a:ea typeface="Arial Narrow"/>
                <a:cs typeface="Arial Narrow"/>
                <a:sym typeface="Arial Narrow"/>
              </a:defRPr>
            </a:lvl1pPr>
            <a:lvl2pPr marL="457200" marR="0" lvl="1" indent="0" algn="l" rtl="0">
              <a:spcBef>
                <a:spcPts val="240"/>
              </a:spcBef>
              <a:spcAft>
                <a:spcPts val="0"/>
              </a:spcAft>
              <a:buClr>
                <a:schemeClr val="dk1"/>
              </a:buClr>
              <a:buFont typeface="Times New Roman"/>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200"/>
              </a:spcBef>
              <a:spcAft>
                <a:spcPts val="0"/>
              </a:spcAft>
              <a:buClr>
                <a:schemeClr val="dk1"/>
              </a:buClr>
              <a:buFont typeface="Times New Roman"/>
              <a:buNone/>
              <a:defRPr sz="10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180"/>
              </a:spcBef>
              <a:spcAft>
                <a:spcPts val="0"/>
              </a:spcAft>
              <a:buClr>
                <a:schemeClr val="dk1"/>
              </a:buClr>
              <a:buFont typeface="Times New Roman"/>
              <a:buNone/>
              <a:defRPr sz="900" b="0" i="0" u="none" strike="noStrike" cap="none">
                <a:solidFill>
                  <a:schemeClr val="dk1"/>
                </a:solidFill>
                <a:latin typeface="Times New Roman"/>
                <a:ea typeface="Times New Roman"/>
                <a:cs typeface="Times New Roman"/>
                <a:sym typeface="Times New Roman"/>
              </a:defRPr>
            </a:lvl9pPr>
          </a:lstStyle>
          <a:p>
            <a:endParaRPr/>
          </a:p>
        </p:txBody>
      </p:sp>
      <p:sp>
        <p:nvSpPr>
          <p:cNvPr id="42" name="Shape 42"/>
          <p:cNvSpPr txBox="1">
            <a:spLocks noGrp="1"/>
          </p:cNvSpPr>
          <p:nvPr>
            <p:ph type="dt" idx="10"/>
          </p:nvPr>
        </p:nvSpPr>
        <p:spPr>
          <a:xfrm>
            <a:off x="3840162" y="26243756"/>
            <a:ext cx="10668000"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43" name="Shape 43"/>
          <p:cNvSpPr txBox="1">
            <a:spLocks noGrp="1"/>
          </p:cNvSpPr>
          <p:nvPr>
            <p:ph type="ftr" idx="11"/>
          </p:nvPr>
        </p:nvSpPr>
        <p:spPr>
          <a:xfrm>
            <a:off x="17495839" y="26243756"/>
            <a:ext cx="16214725"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44" name="Shape 44"/>
          <p:cNvSpPr txBox="1">
            <a:spLocks noGrp="1"/>
          </p:cNvSpPr>
          <p:nvPr>
            <p:ph type="sldNum" idx="12"/>
          </p:nvPr>
        </p:nvSpPr>
        <p:spPr>
          <a:xfrm>
            <a:off x="36698238" y="26243756"/>
            <a:ext cx="10668000" cy="1919288"/>
          </a:xfrm>
          <a:prstGeom prst="rect">
            <a:avLst/>
          </a:prstGeom>
          <a:noFill/>
          <a:ln>
            <a:noFill/>
          </a:ln>
        </p:spPr>
        <p:txBody>
          <a:bodyPr wrap="square" lIns="511575" tIns="255775" rIns="511575" bIns="255775" anchor="t" anchorCtr="0">
            <a:noAutofit/>
          </a:bodyPr>
          <a:lstStyle/>
          <a:p>
            <a:pPr algn="r">
              <a:buClr>
                <a:schemeClr val="dk1"/>
              </a:buClr>
              <a:buSzPct val="25000"/>
            </a:pPr>
            <a:fld id="{00000000-1234-1234-1234-123412341234}" type="slidenum">
              <a:rPr lang="en-US" sz="7800" smtClean="0">
                <a:solidFill>
                  <a:schemeClr val="dk1"/>
                </a:solidFill>
                <a:latin typeface="Times New Roman"/>
                <a:ea typeface="Times New Roman"/>
                <a:cs typeface="Times New Roman"/>
                <a:sym typeface="Times New Roman"/>
              </a:rPr>
              <a:pPr algn="r">
                <a:buClr>
                  <a:schemeClr val="dk1"/>
                </a:buClr>
                <a:buSzPct val="25000"/>
              </a:pPr>
              <a:t>‹#›</a:t>
            </a:fld>
            <a:endParaRPr lang="en-US" sz="780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3840163" y="2559844"/>
            <a:ext cx="43526075" cy="48006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9pPr>
          </a:lstStyle>
          <a:p>
            <a:endParaRPr/>
          </a:p>
        </p:txBody>
      </p:sp>
      <p:sp>
        <p:nvSpPr>
          <p:cNvPr id="47" name="Shape 47"/>
          <p:cNvSpPr txBox="1">
            <a:spLocks noGrp="1"/>
          </p:cNvSpPr>
          <p:nvPr>
            <p:ph type="dt" idx="10"/>
          </p:nvPr>
        </p:nvSpPr>
        <p:spPr>
          <a:xfrm>
            <a:off x="3840162" y="26243756"/>
            <a:ext cx="10668000"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48" name="Shape 48"/>
          <p:cNvSpPr txBox="1">
            <a:spLocks noGrp="1"/>
          </p:cNvSpPr>
          <p:nvPr>
            <p:ph type="ftr" idx="11"/>
          </p:nvPr>
        </p:nvSpPr>
        <p:spPr>
          <a:xfrm>
            <a:off x="17495839" y="26243756"/>
            <a:ext cx="16214725"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49" name="Shape 49"/>
          <p:cNvSpPr txBox="1">
            <a:spLocks noGrp="1"/>
          </p:cNvSpPr>
          <p:nvPr>
            <p:ph type="sldNum" idx="12"/>
          </p:nvPr>
        </p:nvSpPr>
        <p:spPr>
          <a:xfrm>
            <a:off x="36698238" y="26243756"/>
            <a:ext cx="10668000" cy="1919288"/>
          </a:xfrm>
          <a:prstGeom prst="rect">
            <a:avLst/>
          </a:prstGeom>
          <a:noFill/>
          <a:ln>
            <a:noFill/>
          </a:ln>
        </p:spPr>
        <p:txBody>
          <a:bodyPr wrap="square" lIns="511575" tIns="255775" rIns="511575" bIns="255775" anchor="t" anchorCtr="0">
            <a:noAutofit/>
          </a:bodyPr>
          <a:lstStyle/>
          <a:p>
            <a:pPr algn="r">
              <a:buClr>
                <a:schemeClr val="dk1"/>
              </a:buClr>
              <a:buSzPct val="25000"/>
            </a:pPr>
            <a:fld id="{00000000-1234-1234-1234-123412341234}" type="slidenum">
              <a:rPr lang="en-US" sz="7800" smtClean="0">
                <a:solidFill>
                  <a:schemeClr val="dk1"/>
                </a:solidFill>
                <a:latin typeface="Times New Roman"/>
                <a:ea typeface="Times New Roman"/>
                <a:cs typeface="Times New Roman"/>
                <a:sym typeface="Times New Roman"/>
              </a:rPr>
              <a:pPr algn="r">
                <a:buClr>
                  <a:schemeClr val="dk1"/>
                </a:buClr>
                <a:buSzPct val="25000"/>
              </a:pPr>
              <a:t>‹#›</a:t>
            </a:fld>
            <a:endParaRPr lang="en-US" sz="780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2560638" y="1153716"/>
            <a:ext cx="46085126" cy="48006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1"/>
          </p:nvPr>
        </p:nvSpPr>
        <p:spPr>
          <a:xfrm>
            <a:off x="2560638" y="6447235"/>
            <a:ext cx="22625050" cy="2687240"/>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dk1"/>
              </a:buClr>
              <a:buFont typeface="Arial Narrow"/>
              <a:buNone/>
              <a:defRPr sz="2400" b="1" i="0" u="none" strike="noStrike" cap="none">
                <a:solidFill>
                  <a:schemeClr val="dk1"/>
                </a:solidFill>
                <a:latin typeface="Arial Narrow"/>
                <a:ea typeface="Arial Narrow"/>
                <a:cs typeface="Arial Narrow"/>
                <a:sym typeface="Arial Narrow"/>
              </a:defRPr>
            </a:lvl1pPr>
            <a:lvl2pPr marL="457200" marR="0" lvl="1" indent="0" algn="l" rtl="0">
              <a:spcBef>
                <a:spcPts val="400"/>
              </a:spcBef>
              <a:spcAft>
                <a:spcPts val="0"/>
              </a:spcAft>
              <a:buClr>
                <a:schemeClr val="dk1"/>
              </a:buClr>
              <a:buFont typeface="Times New Roman"/>
              <a:buNone/>
              <a:defRPr sz="20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360"/>
              </a:spcBef>
              <a:spcAft>
                <a:spcPts val="0"/>
              </a:spcAft>
              <a:buClr>
                <a:schemeClr val="dk1"/>
              </a:buClr>
              <a:buFont typeface="Times New Roman"/>
              <a:buNone/>
              <a:defRPr sz="18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2"/>
          </p:nvPr>
        </p:nvSpPr>
        <p:spPr>
          <a:xfrm>
            <a:off x="2560638" y="9134476"/>
            <a:ext cx="22625050" cy="16594931"/>
          </a:xfrm>
          <a:prstGeom prst="rect">
            <a:avLst/>
          </a:prstGeom>
          <a:noFill/>
          <a:ln>
            <a:noFill/>
          </a:ln>
        </p:spPr>
        <p:txBody>
          <a:bodyPr wrap="square" lIns="91425" tIns="91425" rIns="91425" bIns="91425" anchor="t" anchorCtr="0"/>
          <a:lstStyle>
            <a:lvl1pPr marL="1920875" marR="0" lvl="0" indent="-1768475" algn="l" rtl="0">
              <a:spcBef>
                <a:spcPts val="480"/>
              </a:spcBef>
              <a:spcAft>
                <a:spcPts val="0"/>
              </a:spcAft>
              <a:buClr>
                <a:schemeClr val="dk1"/>
              </a:buClr>
              <a:buSzPct val="100000"/>
              <a:buFont typeface="Arial Narrow"/>
              <a:buChar char="•"/>
              <a:defRPr sz="2400" b="0" i="0" u="none" strike="noStrike" cap="none">
                <a:solidFill>
                  <a:schemeClr val="dk1"/>
                </a:solidFill>
                <a:latin typeface="Arial Narrow"/>
                <a:ea typeface="Arial Narrow"/>
                <a:cs typeface="Arial Narrow"/>
                <a:sym typeface="Arial Narrow"/>
              </a:defRPr>
            </a:lvl1pPr>
            <a:lvl2pPr marL="4160838" marR="0" lvl="1" indent="-1481137"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6400800" marR="0" lvl="2" indent="-116840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8961438" marR="0" lvl="3" indent="-1189038"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11522075" marR="0" lvl="4" indent="-119697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11979275" marR="0" lvl="5" indent="-119697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12436475" marR="0" lvl="6" indent="-119697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12893675" marR="0" lvl="7" indent="-119697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13350875" marR="0" lvl="8" indent="-119697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54" name="Shape 54"/>
          <p:cNvSpPr txBox="1">
            <a:spLocks noGrp="1"/>
          </p:cNvSpPr>
          <p:nvPr>
            <p:ph type="body" idx="3"/>
          </p:nvPr>
        </p:nvSpPr>
        <p:spPr>
          <a:xfrm>
            <a:off x="26012776" y="6447235"/>
            <a:ext cx="22632987" cy="2687240"/>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dk1"/>
              </a:buClr>
              <a:buFont typeface="Arial Narrow"/>
              <a:buNone/>
              <a:defRPr sz="2400" b="1" i="0" u="none" strike="noStrike" cap="none">
                <a:solidFill>
                  <a:schemeClr val="dk1"/>
                </a:solidFill>
                <a:latin typeface="Arial Narrow"/>
                <a:ea typeface="Arial Narrow"/>
                <a:cs typeface="Arial Narrow"/>
                <a:sym typeface="Arial Narrow"/>
              </a:defRPr>
            </a:lvl1pPr>
            <a:lvl2pPr marL="457200" marR="0" lvl="1" indent="0" algn="l" rtl="0">
              <a:spcBef>
                <a:spcPts val="400"/>
              </a:spcBef>
              <a:spcAft>
                <a:spcPts val="0"/>
              </a:spcAft>
              <a:buClr>
                <a:schemeClr val="dk1"/>
              </a:buClr>
              <a:buFont typeface="Times New Roman"/>
              <a:buNone/>
              <a:defRPr sz="2000" b="1" i="0" u="none" strike="noStrike" cap="none">
                <a:solidFill>
                  <a:schemeClr val="dk1"/>
                </a:solidFill>
                <a:latin typeface="Times New Roman"/>
                <a:ea typeface="Times New Roman"/>
                <a:cs typeface="Times New Roman"/>
                <a:sym typeface="Times New Roman"/>
              </a:defRPr>
            </a:lvl2pPr>
            <a:lvl3pPr marL="914400" marR="0" lvl="2" indent="0" algn="l" rtl="0">
              <a:spcBef>
                <a:spcPts val="360"/>
              </a:spcBef>
              <a:spcAft>
                <a:spcPts val="0"/>
              </a:spcAft>
              <a:buClr>
                <a:schemeClr val="dk1"/>
              </a:buClr>
              <a:buFont typeface="Times New Roman"/>
              <a:buNone/>
              <a:defRPr sz="1800" b="1" i="0" u="none" strike="noStrike" cap="none">
                <a:solidFill>
                  <a:schemeClr val="dk1"/>
                </a:solidFill>
                <a:latin typeface="Times New Roman"/>
                <a:ea typeface="Times New Roman"/>
                <a:cs typeface="Times New Roman"/>
                <a:sym typeface="Times New Roman"/>
              </a:defRPr>
            </a:lvl3pPr>
            <a:lvl4pPr marL="1371600" marR="0" lvl="3"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4pPr>
            <a:lvl5pPr marL="1828800" marR="0" lvl="4"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5pPr>
            <a:lvl6pPr marL="2286000" marR="0" lvl="5"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6pPr>
            <a:lvl7pPr marL="2743200" marR="0" lvl="6"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7pPr>
            <a:lvl8pPr marL="3200400" marR="0" lvl="7"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8pPr>
            <a:lvl9pPr marL="3657600" marR="0" lvl="8" indent="0" algn="l" rtl="0">
              <a:spcBef>
                <a:spcPts val="320"/>
              </a:spcBef>
              <a:spcAft>
                <a:spcPts val="0"/>
              </a:spcAft>
              <a:buClr>
                <a:schemeClr val="dk1"/>
              </a:buClr>
              <a:buFont typeface="Times New Roman"/>
              <a:buNone/>
              <a:defRPr sz="1600" b="1" i="0" u="none" strike="noStrike" cap="none">
                <a:solidFill>
                  <a:schemeClr val="dk1"/>
                </a:solidFill>
                <a:latin typeface="Times New Roman"/>
                <a:ea typeface="Times New Roman"/>
                <a:cs typeface="Times New Roman"/>
                <a:sym typeface="Times New Roman"/>
              </a:defRPr>
            </a:lvl9pPr>
          </a:lstStyle>
          <a:p>
            <a:endParaRPr/>
          </a:p>
        </p:txBody>
      </p:sp>
      <p:sp>
        <p:nvSpPr>
          <p:cNvPr id="55" name="Shape 55"/>
          <p:cNvSpPr txBox="1">
            <a:spLocks noGrp="1"/>
          </p:cNvSpPr>
          <p:nvPr>
            <p:ph type="body" idx="4"/>
          </p:nvPr>
        </p:nvSpPr>
        <p:spPr>
          <a:xfrm>
            <a:off x="26012776" y="9134476"/>
            <a:ext cx="22632987" cy="16594931"/>
          </a:xfrm>
          <a:prstGeom prst="rect">
            <a:avLst/>
          </a:prstGeom>
          <a:noFill/>
          <a:ln>
            <a:noFill/>
          </a:ln>
        </p:spPr>
        <p:txBody>
          <a:bodyPr wrap="square" lIns="91425" tIns="91425" rIns="91425" bIns="91425" anchor="t" anchorCtr="0"/>
          <a:lstStyle>
            <a:lvl1pPr marL="1920875" marR="0" lvl="0" indent="-1768475" algn="l" rtl="0">
              <a:spcBef>
                <a:spcPts val="480"/>
              </a:spcBef>
              <a:spcAft>
                <a:spcPts val="0"/>
              </a:spcAft>
              <a:buClr>
                <a:schemeClr val="dk1"/>
              </a:buClr>
              <a:buSzPct val="100000"/>
              <a:buFont typeface="Arial Narrow"/>
              <a:buChar char="•"/>
              <a:defRPr sz="2400" b="0" i="0" u="none" strike="noStrike" cap="none">
                <a:solidFill>
                  <a:schemeClr val="dk1"/>
                </a:solidFill>
                <a:latin typeface="Arial Narrow"/>
                <a:ea typeface="Arial Narrow"/>
                <a:cs typeface="Arial Narrow"/>
                <a:sym typeface="Arial Narrow"/>
              </a:defRPr>
            </a:lvl1pPr>
            <a:lvl2pPr marL="4160838" marR="0" lvl="1" indent="-1481137"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2pPr>
            <a:lvl3pPr marL="6400800" marR="0" lvl="2" indent="-1168400"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3pPr>
            <a:lvl4pPr marL="8961438" marR="0" lvl="3" indent="-1189038"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4pPr>
            <a:lvl5pPr marL="11522075" marR="0" lvl="4" indent="-119697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11979275" marR="0" lvl="5" indent="-119697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12436475" marR="0" lvl="6" indent="-119697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12893675" marR="0" lvl="7" indent="-119697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13350875" marR="0" lvl="8" indent="-1196975" algn="l" rtl="0">
              <a:spcBef>
                <a:spcPts val="320"/>
              </a:spcBef>
              <a:spcAft>
                <a:spcPts val="0"/>
              </a:spcAft>
              <a:buClr>
                <a:schemeClr val="dk1"/>
              </a:buClr>
              <a:buSzPct val="1000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56" name="Shape 56"/>
          <p:cNvSpPr txBox="1">
            <a:spLocks noGrp="1"/>
          </p:cNvSpPr>
          <p:nvPr>
            <p:ph type="dt" idx="10"/>
          </p:nvPr>
        </p:nvSpPr>
        <p:spPr>
          <a:xfrm>
            <a:off x="3840162" y="26243756"/>
            <a:ext cx="10668000"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57" name="Shape 57"/>
          <p:cNvSpPr txBox="1">
            <a:spLocks noGrp="1"/>
          </p:cNvSpPr>
          <p:nvPr>
            <p:ph type="ftr" idx="11"/>
          </p:nvPr>
        </p:nvSpPr>
        <p:spPr>
          <a:xfrm>
            <a:off x="17495839" y="26243756"/>
            <a:ext cx="16214725"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58" name="Shape 58"/>
          <p:cNvSpPr txBox="1">
            <a:spLocks noGrp="1"/>
          </p:cNvSpPr>
          <p:nvPr>
            <p:ph type="sldNum" idx="12"/>
          </p:nvPr>
        </p:nvSpPr>
        <p:spPr>
          <a:xfrm>
            <a:off x="36698238" y="26243756"/>
            <a:ext cx="10668000" cy="1919288"/>
          </a:xfrm>
          <a:prstGeom prst="rect">
            <a:avLst/>
          </a:prstGeom>
          <a:noFill/>
          <a:ln>
            <a:noFill/>
          </a:ln>
        </p:spPr>
        <p:txBody>
          <a:bodyPr wrap="square" lIns="511575" tIns="255775" rIns="511575" bIns="255775" anchor="t" anchorCtr="0">
            <a:noAutofit/>
          </a:bodyPr>
          <a:lstStyle/>
          <a:p>
            <a:pPr algn="r">
              <a:buClr>
                <a:schemeClr val="dk1"/>
              </a:buClr>
              <a:buSzPct val="25000"/>
            </a:pPr>
            <a:fld id="{00000000-1234-1234-1234-123412341234}" type="slidenum">
              <a:rPr lang="en-US" sz="7800" smtClean="0">
                <a:solidFill>
                  <a:schemeClr val="dk1"/>
                </a:solidFill>
                <a:latin typeface="Times New Roman"/>
                <a:ea typeface="Times New Roman"/>
                <a:cs typeface="Times New Roman"/>
                <a:sym typeface="Times New Roman"/>
              </a:rPr>
              <a:pPr algn="r">
                <a:buClr>
                  <a:schemeClr val="dk1"/>
                </a:buClr>
                <a:buSzPct val="25000"/>
              </a:pPr>
              <a:t>‹#›</a:t>
            </a:fld>
            <a:endParaRPr lang="en-US" sz="780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840163" y="2559844"/>
            <a:ext cx="43526075" cy="48006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9pPr>
          </a:lstStyle>
          <a:p>
            <a:endParaRPr/>
          </a:p>
        </p:txBody>
      </p:sp>
      <p:sp>
        <p:nvSpPr>
          <p:cNvPr id="61" name="Shape 61"/>
          <p:cNvSpPr txBox="1">
            <a:spLocks noGrp="1"/>
          </p:cNvSpPr>
          <p:nvPr>
            <p:ph type="body" idx="1"/>
          </p:nvPr>
        </p:nvSpPr>
        <p:spPr>
          <a:xfrm>
            <a:off x="3840164" y="8321278"/>
            <a:ext cx="21686837" cy="17281922"/>
          </a:xfrm>
          <a:prstGeom prst="rect">
            <a:avLst/>
          </a:prstGeom>
          <a:noFill/>
          <a:ln>
            <a:noFill/>
          </a:ln>
        </p:spPr>
        <p:txBody>
          <a:bodyPr wrap="square" lIns="91425" tIns="91425" rIns="91425" bIns="91425" anchor="t" anchorCtr="0"/>
          <a:lstStyle>
            <a:lvl1pPr marL="1920875" marR="0" lvl="0" indent="-1743075" algn="l" rtl="0">
              <a:spcBef>
                <a:spcPts val="560"/>
              </a:spcBef>
              <a:spcAft>
                <a:spcPts val="0"/>
              </a:spcAft>
              <a:buClr>
                <a:schemeClr val="dk1"/>
              </a:buClr>
              <a:buSzPct val="100000"/>
              <a:buFont typeface="Arial Narrow"/>
              <a:buChar char="•"/>
              <a:defRPr sz="2800" b="0" i="0" u="none" strike="noStrike" cap="none">
                <a:solidFill>
                  <a:schemeClr val="dk1"/>
                </a:solidFill>
                <a:latin typeface="Arial Narrow"/>
                <a:ea typeface="Arial Narrow"/>
                <a:cs typeface="Arial Narrow"/>
                <a:sym typeface="Arial Narrow"/>
              </a:defRPr>
            </a:lvl1pPr>
            <a:lvl2pPr marL="4160838" marR="0" lvl="1" indent="-1455737"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2pPr>
            <a:lvl3pPr marL="6400800" marR="0" lvl="2" indent="-11557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3pPr>
            <a:lvl4pPr marL="8961438" marR="0" lvl="3" indent="-1176338"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4pPr>
            <a:lvl5pPr marL="11522075" marR="0" lvl="4" indent="-118427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L="11979275" marR="0" lvl="5" indent="-118427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6pPr>
            <a:lvl7pPr marL="12436475" marR="0" lvl="6" indent="-118427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7pPr>
            <a:lvl8pPr marL="12893675" marR="0" lvl="7" indent="-118427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8pPr>
            <a:lvl9pPr marL="13350875" marR="0" lvl="8" indent="-118427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62" name="Shape 62"/>
          <p:cNvSpPr txBox="1">
            <a:spLocks noGrp="1"/>
          </p:cNvSpPr>
          <p:nvPr>
            <p:ph type="body" idx="2"/>
          </p:nvPr>
        </p:nvSpPr>
        <p:spPr>
          <a:xfrm>
            <a:off x="25679401" y="8321278"/>
            <a:ext cx="21686839" cy="17281922"/>
          </a:xfrm>
          <a:prstGeom prst="rect">
            <a:avLst/>
          </a:prstGeom>
          <a:noFill/>
          <a:ln>
            <a:noFill/>
          </a:ln>
        </p:spPr>
        <p:txBody>
          <a:bodyPr wrap="square" lIns="91425" tIns="91425" rIns="91425" bIns="91425" anchor="t" anchorCtr="0"/>
          <a:lstStyle>
            <a:lvl1pPr marL="1920875" marR="0" lvl="0" indent="-1743075" algn="l" rtl="0">
              <a:spcBef>
                <a:spcPts val="560"/>
              </a:spcBef>
              <a:spcAft>
                <a:spcPts val="0"/>
              </a:spcAft>
              <a:buClr>
                <a:schemeClr val="dk1"/>
              </a:buClr>
              <a:buSzPct val="100000"/>
              <a:buFont typeface="Arial Narrow"/>
              <a:buChar char="•"/>
              <a:defRPr sz="2800" b="0" i="0" u="none" strike="noStrike" cap="none">
                <a:solidFill>
                  <a:schemeClr val="dk1"/>
                </a:solidFill>
                <a:latin typeface="Arial Narrow"/>
                <a:ea typeface="Arial Narrow"/>
                <a:cs typeface="Arial Narrow"/>
                <a:sym typeface="Arial Narrow"/>
              </a:defRPr>
            </a:lvl1pPr>
            <a:lvl2pPr marL="4160838" marR="0" lvl="1" indent="-1455737"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2pPr>
            <a:lvl3pPr marL="6400800" marR="0" lvl="2" indent="-1155700" algn="l" rtl="0">
              <a:spcBef>
                <a:spcPts val="400"/>
              </a:spcBef>
              <a:spcAft>
                <a:spcPts val="0"/>
              </a:spcAft>
              <a:buClr>
                <a:schemeClr val="dk1"/>
              </a:buClr>
              <a:buSzPct val="100000"/>
              <a:buFont typeface="Times New Roman"/>
              <a:buChar char="•"/>
              <a:defRPr sz="2000" b="0" i="0" u="none" strike="noStrike" cap="none">
                <a:solidFill>
                  <a:schemeClr val="dk1"/>
                </a:solidFill>
                <a:latin typeface="Times New Roman"/>
                <a:ea typeface="Times New Roman"/>
                <a:cs typeface="Times New Roman"/>
                <a:sym typeface="Times New Roman"/>
              </a:defRPr>
            </a:lvl3pPr>
            <a:lvl4pPr marL="8961438" marR="0" lvl="3" indent="-1176338"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4pPr>
            <a:lvl5pPr marL="11522075" marR="0" lvl="4" indent="-118427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L="11979275" marR="0" lvl="5" indent="-118427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6pPr>
            <a:lvl7pPr marL="12436475" marR="0" lvl="6" indent="-118427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7pPr>
            <a:lvl8pPr marL="12893675" marR="0" lvl="7" indent="-118427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8pPr>
            <a:lvl9pPr marL="13350875" marR="0" lvl="8" indent="-1184275" algn="l" rtl="0">
              <a:spcBef>
                <a:spcPts val="360"/>
              </a:spcBef>
              <a:spcAft>
                <a:spcPts val="0"/>
              </a:spcAft>
              <a:buClr>
                <a:schemeClr val="dk1"/>
              </a:buClr>
              <a:buSzPct val="100000"/>
              <a:buFont typeface="Times New Roman"/>
              <a:buChar char="»"/>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63" name="Shape 63"/>
          <p:cNvSpPr txBox="1">
            <a:spLocks noGrp="1"/>
          </p:cNvSpPr>
          <p:nvPr>
            <p:ph type="dt" idx="10"/>
          </p:nvPr>
        </p:nvSpPr>
        <p:spPr>
          <a:xfrm>
            <a:off x="3840162" y="26243756"/>
            <a:ext cx="10668000"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64" name="Shape 64"/>
          <p:cNvSpPr txBox="1">
            <a:spLocks noGrp="1"/>
          </p:cNvSpPr>
          <p:nvPr>
            <p:ph type="ftr" idx="11"/>
          </p:nvPr>
        </p:nvSpPr>
        <p:spPr>
          <a:xfrm>
            <a:off x="17495839" y="26243756"/>
            <a:ext cx="16214725"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65" name="Shape 65"/>
          <p:cNvSpPr txBox="1">
            <a:spLocks noGrp="1"/>
          </p:cNvSpPr>
          <p:nvPr>
            <p:ph type="sldNum" idx="12"/>
          </p:nvPr>
        </p:nvSpPr>
        <p:spPr>
          <a:xfrm>
            <a:off x="36698238" y="26243756"/>
            <a:ext cx="10668000" cy="1919288"/>
          </a:xfrm>
          <a:prstGeom prst="rect">
            <a:avLst/>
          </a:prstGeom>
          <a:noFill/>
          <a:ln>
            <a:noFill/>
          </a:ln>
        </p:spPr>
        <p:txBody>
          <a:bodyPr wrap="square" lIns="511575" tIns="255775" rIns="511575" bIns="255775" anchor="t" anchorCtr="0">
            <a:noAutofit/>
          </a:bodyPr>
          <a:lstStyle/>
          <a:p>
            <a:pPr algn="r">
              <a:buClr>
                <a:schemeClr val="dk1"/>
              </a:buClr>
              <a:buSzPct val="25000"/>
            </a:pPr>
            <a:fld id="{00000000-1234-1234-1234-123412341234}" type="slidenum">
              <a:rPr lang="en-US" sz="7800" smtClean="0">
                <a:solidFill>
                  <a:schemeClr val="dk1"/>
                </a:solidFill>
                <a:latin typeface="Times New Roman"/>
                <a:ea typeface="Times New Roman"/>
                <a:cs typeface="Times New Roman"/>
                <a:sym typeface="Times New Roman"/>
              </a:rPr>
              <a:pPr algn="r">
                <a:buClr>
                  <a:schemeClr val="dk1"/>
                </a:buClr>
                <a:buSzPct val="25000"/>
              </a:pPr>
              <a:t>‹#›</a:t>
            </a:fld>
            <a:endParaRPr lang="en-US" sz="780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044951" y="18509456"/>
            <a:ext cx="43526075" cy="5719763"/>
          </a:xfrm>
          <a:prstGeom prst="rect">
            <a:avLst/>
          </a:prstGeom>
          <a:noFill/>
          <a:ln>
            <a:noFill/>
          </a:ln>
        </p:spPr>
        <p:txBody>
          <a:bodyPr wrap="square" lIns="91425" tIns="91425" rIns="91425" bIns="91425" anchor="t" anchorCtr="0"/>
          <a:lstStyle>
            <a:lvl1pPr marL="0" marR="0" lvl="0" indent="0" algn="l" rtl="0">
              <a:spcBef>
                <a:spcPts val="0"/>
              </a:spcBef>
              <a:spcAft>
                <a:spcPts val="0"/>
              </a:spcAft>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a:off x="4044951" y="12208669"/>
            <a:ext cx="43526075" cy="6300788"/>
          </a:xfrm>
          <a:prstGeom prst="rect">
            <a:avLst/>
          </a:prstGeom>
          <a:noFill/>
          <a:ln>
            <a:noFill/>
          </a:ln>
        </p:spPr>
        <p:txBody>
          <a:bodyPr wrap="square" lIns="91425" tIns="91425" rIns="91425" bIns="91425" anchor="b" anchorCtr="0"/>
          <a:lstStyle>
            <a:lvl1pPr marL="0" marR="0" lvl="0" indent="0" algn="l" rtl="0">
              <a:spcBef>
                <a:spcPts val="400"/>
              </a:spcBef>
              <a:spcAft>
                <a:spcPts val="0"/>
              </a:spcAft>
              <a:buClr>
                <a:schemeClr val="dk1"/>
              </a:buClr>
              <a:buFont typeface="Arial Narrow"/>
              <a:buNone/>
              <a:defRPr sz="2000" b="0" i="0" u="none" strike="noStrike" cap="none">
                <a:solidFill>
                  <a:schemeClr val="dk1"/>
                </a:solidFill>
                <a:latin typeface="Arial Narrow"/>
                <a:ea typeface="Arial Narrow"/>
                <a:cs typeface="Arial Narrow"/>
                <a:sym typeface="Arial Narrow"/>
              </a:defRPr>
            </a:lvl1pPr>
            <a:lvl2pPr marL="457200" marR="0" lvl="1" indent="0" algn="l" rtl="0">
              <a:spcBef>
                <a:spcPts val="360"/>
              </a:spcBef>
              <a:spcAft>
                <a:spcPts val="0"/>
              </a:spcAft>
              <a:buClr>
                <a:schemeClr val="dk1"/>
              </a:buClr>
              <a:buFont typeface="Times New Roman"/>
              <a:buNone/>
              <a:defRPr sz="18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320"/>
              </a:spcBef>
              <a:spcAft>
                <a:spcPts val="0"/>
              </a:spcAft>
              <a:buClr>
                <a:schemeClr val="dk1"/>
              </a:buClr>
              <a:buFont typeface="Times New Roman"/>
              <a:buNone/>
              <a:defRPr sz="16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280"/>
              </a:spcBef>
              <a:spcAft>
                <a:spcPts val="0"/>
              </a:spcAft>
              <a:buClr>
                <a:schemeClr val="dk1"/>
              </a:buClr>
              <a:buFont typeface="Times New Roman"/>
              <a:buNone/>
              <a:defRPr sz="1400" b="0" i="0" u="none" strike="noStrike" cap="none">
                <a:solidFill>
                  <a:schemeClr val="dk1"/>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3840162" y="26243756"/>
            <a:ext cx="10668000"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70" name="Shape 70"/>
          <p:cNvSpPr txBox="1">
            <a:spLocks noGrp="1"/>
          </p:cNvSpPr>
          <p:nvPr>
            <p:ph type="ftr" idx="11"/>
          </p:nvPr>
        </p:nvSpPr>
        <p:spPr>
          <a:xfrm>
            <a:off x="17495839" y="26243756"/>
            <a:ext cx="16214725"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71" name="Shape 71"/>
          <p:cNvSpPr txBox="1">
            <a:spLocks noGrp="1"/>
          </p:cNvSpPr>
          <p:nvPr>
            <p:ph type="sldNum" idx="12"/>
          </p:nvPr>
        </p:nvSpPr>
        <p:spPr>
          <a:xfrm>
            <a:off x="36698238" y="26243756"/>
            <a:ext cx="10668000" cy="1919288"/>
          </a:xfrm>
          <a:prstGeom prst="rect">
            <a:avLst/>
          </a:prstGeom>
          <a:noFill/>
          <a:ln>
            <a:noFill/>
          </a:ln>
        </p:spPr>
        <p:txBody>
          <a:bodyPr wrap="square" lIns="511575" tIns="255775" rIns="511575" bIns="255775" anchor="t" anchorCtr="0">
            <a:noAutofit/>
          </a:bodyPr>
          <a:lstStyle/>
          <a:p>
            <a:pPr algn="r">
              <a:buClr>
                <a:schemeClr val="dk1"/>
              </a:buClr>
              <a:buSzPct val="25000"/>
            </a:pPr>
            <a:fld id="{00000000-1234-1234-1234-123412341234}" type="slidenum">
              <a:rPr lang="en-US" sz="7800" smtClean="0">
                <a:solidFill>
                  <a:schemeClr val="dk1"/>
                </a:solidFill>
                <a:latin typeface="Times New Roman"/>
                <a:ea typeface="Times New Roman"/>
                <a:cs typeface="Times New Roman"/>
                <a:sym typeface="Times New Roman"/>
              </a:rPr>
              <a:pPr algn="r">
                <a:buClr>
                  <a:schemeClr val="dk1"/>
                </a:buClr>
                <a:buSzPct val="25000"/>
              </a:pPr>
              <a:t>‹#›</a:t>
            </a:fld>
            <a:endParaRPr lang="en-US" sz="7800">
              <a:solidFill>
                <a:schemeClr val="dk1"/>
              </a:solidFill>
              <a:latin typeface="Times New Roman"/>
              <a:ea typeface="Times New Roman"/>
              <a:cs typeface="Times New Roman"/>
              <a:sym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3840163" y="2559844"/>
            <a:ext cx="43526075" cy="48006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24600" b="0" i="0" u="none" strike="noStrike" cap="none">
                <a:solidFill>
                  <a:schemeClr val="dk2"/>
                </a:solidFill>
                <a:latin typeface="Times New Roman"/>
                <a:ea typeface="Times New Roman"/>
                <a:cs typeface="Times New Roman"/>
                <a:sym typeface="Times New Roman"/>
              </a:defRPr>
            </a:lvl9pPr>
          </a:lstStyle>
          <a:p>
            <a:endParaRPr/>
          </a:p>
        </p:txBody>
      </p:sp>
      <p:sp>
        <p:nvSpPr>
          <p:cNvPr id="11" name="Shape 11"/>
          <p:cNvSpPr txBox="1">
            <a:spLocks noGrp="1"/>
          </p:cNvSpPr>
          <p:nvPr>
            <p:ph type="body" idx="1"/>
          </p:nvPr>
        </p:nvSpPr>
        <p:spPr>
          <a:xfrm>
            <a:off x="3840163" y="8321278"/>
            <a:ext cx="43526075" cy="17281922"/>
          </a:xfrm>
          <a:prstGeom prst="rect">
            <a:avLst/>
          </a:prstGeom>
          <a:noFill/>
          <a:ln>
            <a:noFill/>
          </a:ln>
        </p:spPr>
        <p:txBody>
          <a:bodyPr wrap="square" lIns="91425" tIns="91425" rIns="91425" bIns="91425" anchor="t" anchorCtr="0"/>
          <a:lstStyle>
            <a:lvl1pPr marL="1920875" marR="0" lvl="0" indent="-784225" algn="l" rtl="0">
              <a:spcBef>
                <a:spcPts val="3580"/>
              </a:spcBef>
              <a:spcAft>
                <a:spcPts val="0"/>
              </a:spcAft>
              <a:buClr>
                <a:schemeClr val="dk1"/>
              </a:buClr>
              <a:buSzPct val="100000"/>
              <a:buFont typeface="Arial Narrow"/>
              <a:buChar char="•"/>
              <a:defRPr sz="17900" b="0" i="0" u="none" strike="noStrike" cap="none">
                <a:solidFill>
                  <a:schemeClr val="dk1"/>
                </a:solidFill>
                <a:latin typeface="Arial Narrow"/>
                <a:ea typeface="Arial Narrow"/>
                <a:cs typeface="Arial Narrow"/>
                <a:sym typeface="Arial Narrow"/>
              </a:defRPr>
            </a:lvl1pPr>
            <a:lvl2pPr marL="4160838" marR="0" lvl="1" indent="-611187" algn="l" rtl="0">
              <a:spcBef>
                <a:spcPts val="3140"/>
              </a:spcBef>
              <a:spcAft>
                <a:spcPts val="0"/>
              </a:spcAft>
              <a:buClr>
                <a:schemeClr val="dk1"/>
              </a:buClr>
              <a:buSzPct val="100000"/>
              <a:buFont typeface="Times New Roman"/>
              <a:buChar char="–"/>
              <a:defRPr sz="15700" b="0" i="0" u="none" strike="noStrike" cap="none">
                <a:solidFill>
                  <a:schemeClr val="dk1"/>
                </a:solidFill>
                <a:latin typeface="Times New Roman"/>
                <a:ea typeface="Times New Roman"/>
                <a:cs typeface="Times New Roman"/>
                <a:sym typeface="Times New Roman"/>
              </a:defRPr>
            </a:lvl2pPr>
            <a:lvl3pPr marL="6400800" marR="0" lvl="2" indent="-431800" algn="l" rtl="0">
              <a:spcBef>
                <a:spcPts val="2680"/>
              </a:spcBef>
              <a:spcAft>
                <a:spcPts val="0"/>
              </a:spcAft>
              <a:buClr>
                <a:schemeClr val="dk1"/>
              </a:buClr>
              <a:buSzPct val="100000"/>
              <a:buFont typeface="Times New Roman"/>
              <a:buChar char="•"/>
              <a:defRPr sz="13400" b="0" i="0" u="none" strike="noStrike" cap="none">
                <a:solidFill>
                  <a:schemeClr val="dk1"/>
                </a:solidFill>
                <a:latin typeface="Times New Roman"/>
                <a:ea typeface="Times New Roman"/>
                <a:cs typeface="Times New Roman"/>
                <a:sym typeface="Times New Roman"/>
              </a:defRPr>
            </a:lvl3pPr>
            <a:lvl4pPr marL="8961438" marR="0" lvl="3" indent="-579438"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4pPr>
            <a:lvl5pPr marL="11522075" marR="0" lvl="4"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5pPr>
            <a:lvl6pPr marL="11979275" marR="0" lvl="5"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6pPr>
            <a:lvl7pPr marL="12436475" marR="0" lvl="6"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7pPr>
            <a:lvl8pPr marL="12893675" marR="0" lvl="7"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8pPr>
            <a:lvl9pPr marL="13350875" marR="0" lvl="8" indent="-587375" algn="l" rtl="0">
              <a:spcBef>
                <a:spcPts val="2240"/>
              </a:spcBef>
              <a:spcAft>
                <a:spcPts val="0"/>
              </a:spcAft>
              <a:buClr>
                <a:schemeClr val="dk1"/>
              </a:buClr>
              <a:buSzPct val="100000"/>
              <a:buFont typeface="Times New Roman"/>
              <a:buChar char="»"/>
              <a:defRPr sz="11200" b="0" i="0" u="none" strike="noStrike" cap="none">
                <a:solidFill>
                  <a:schemeClr val="dk1"/>
                </a:solidFill>
                <a:latin typeface="Times New Roman"/>
                <a:ea typeface="Times New Roman"/>
                <a:cs typeface="Times New Roman"/>
                <a:sym typeface="Times New Roman"/>
              </a:defRPr>
            </a:lvl9pPr>
          </a:lstStyle>
          <a:p>
            <a:endParaRPr/>
          </a:p>
        </p:txBody>
      </p:sp>
      <p:sp>
        <p:nvSpPr>
          <p:cNvPr id="12" name="Shape 12"/>
          <p:cNvSpPr txBox="1">
            <a:spLocks noGrp="1"/>
          </p:cNvSpPr>
          <p:nvPr>
            <p:ph type="dt" idx="10"/>
          </p:nvPr>
        </p:nvSpPr>
        <p:spPr>
          <a:xfrm>
            <a:off x="3840162" y="26243756"/>
            <a:ext cx="10668000"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13" name="Shape 13"/>
          <p:cNvSpPr txBox="1">
            <a:spLocks noGrp="1"/>
          </p:cNvSpPr>
          <p:nvPr>
            <p:ph type="ftr" idx="11"/>
          </p:nvPr>
        </p:nvSpPr>
        <p:spPr>
          <a:xfrm>
            <a:off x="17495839" y="26243756"/>
            <a:ext cx="16214725" cy="1919288"/>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6pPr>
            <a:lvl7pPr marL="3200400" marR="0" lvl="6"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7pPr>
            <a:lvl8pPr marL="4572000" marR="0" lvl="7"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8pPr>
            <a:lvl9pPr marL="6400800" marR="0" lvl="8" indent="0" algn="l" rtl="0">
              <a:lnSpc>
                <a:spcPct val="100000"/>
              </a:lnSpc>
              <a:spcBef>
                <a:spcPts val="0"/>
              </a:spcBef>
              <a:spcAft>
                <a:spcPts val="0"/>
              </a:spcAft>
              <a:buNone/>
              <a:defRPr sz="2200" b="0" i="0" u="none" strike="noStrike" cap="none">
                <a:solidFill>
                  <a:schemeClr val="dk1"/>
                </a:solidFill>
                <a:latin typeface="Times New Roman"/>
                <a:ea typeface="Times New Roman"/>
                <a:cs typeface="Times New Roman"/>
                <a:sym typeface="Times New Roman"/>
              </a:defRPr>
            </a:lvl9pPr>
          </a:lstStyle>
          <a:p>
            <a:endParaRPr/>
          </a:p>
        </p:txBody>
      </p:sp>
      <p:sp>
        <p:nvSpPr>
          <p:cNvPr id="14" name="Shape 14"/>
          <p:cNvSpPr txBox="1">
            <a:spLocks noGrp="1"/>
          </p:cNvSpPr>
          <p:nvPr>
            <p:ph type="sldNum" idx="12"/>
          </p:nvPr>
        </p:nvSpPr>
        <p:spPr>
          <a:xfrm>
            <a:off x="36698238" y="26243756"/>
            <a:ext cx="10668000" cy="1919288"/>
          </a:xfrm>
          <a:prstGeom prst="rect">
            <a:avLst/>
          </a:prstGeom>
          <a:noFill/>
          <a:ln>
            <a:noFill/>
          </a:ln>
        </p:spPr>
        <p:txBody>
          <a:bodyPr wrap="square" lIns="511575" tIns="255775" rIns="511575" bIns="255775" anchor="t" anchorCtr="0">
            <a:noAutofit/>
          </a:bodyPr>
          <a:lstStyle/>
          <a:p>
            <a:pPr algn="r">
              <a:buClr>
                <a:schemeClr val="dk1"/>
              </a:buClr>
              <a:buSzPct val="25000"/>
            </a:pPr>
            <a:fld id="{00000000-1234-1234-1234-123412341234}" type="slidenum">
              <a:rPr lang="en-US" sz="7800" smtClean="0">
                <a:solidFill>
                  <a:schemeClr val="dk1"/>
                </a:solidFill>
                <a:latin typeface="Times New Roman"/>
                <a:ea typeface="Times New Roman"/>
                <a:cs typeface="Times New Roman"/>
                <a:sym typeface="Times New Roman"/>
              </a:rPr>
              <a:pPr algn="r">
                <a:buClr>
                  <a:schemeClr val="dk1"/>
                </a:buClr>
                <a:buSzPct val="25000"/>
              </a:pPr>
              <a:t>‹#›</a:t>
            </a:fld>
            <a:endParaRPr lang="en-US" sz="7800">
              <a:solidFill>
                <a:schemeClr val="dk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5.xml"/><Relationship Id="rId3" Type="http://schemas.openxmlformats.org/officeDocument/2006/relationships/image" Target="../media/image1.png"/><Relationship Id="rId7"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 Id="rId9"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p:nvPr/>
        </p:nvSpPr>
        <p:spPr>
          <a:xfrm>
            <a:off x="100385" y="692870"/>
            <a:ext cx="51206400" cy="1920875"/>
          </a:xfrm>
          <a:prstGeom prst="rect">
            <a:avLst/>
          </a:prstGeom>
          <a:noFill/>
          <a:ln>
            <a:noFill/>
          </a:ln>
        </p:spPr>
        <p:txBody>
          <a:bodyPr wrap="square" lIns="91425" tIns="45700" rIns="91425" bIns="45700" anchor="t" anchorCtr="0">
            <a:noAutofit/>
          </a:bodyPr>
          <a:lstStyle/>
          <a:p>
            <a:pPr algn="ctr">
              <a:buClr>
                <a:schemeClr val="dk1"/>
              </a:buClr>
              <a:buSzPct val="25000"/>
            </a:pPr>
            <a:r>
              <a:rPr lang="en-US" sz="10400" b="1" dirty="0">
                <a:solidFill>
                  <a:schemeClr val="dk1"/>
                </a:solidFill>
                <a:latin typeface="Arial Narrow"/>
                <a:ea typeface="Arial Narrow"/>
                <a:cs typeface="Arial Narrow"/>
                <a:sym typeface="Arial Narrow"/>
              </a:rPr>
              <a:t>Percentage of Time Allocated to Teaching Math at the Surface, Deep, and Transition Levels of Learning by General and Special Educators</a:t>
            </a:r>
          </a:p>
        </p:txBody>
      </p:sp>
      <p:graphicFrame>
        <p:nvGraphicFramePr>
          <p:cNvPr id="96" name="Shape 96"/>
          <p:cNvGraphicFramePr/>
          <p:nvPr>
            <p:extLst>
              <p:ext uri="{D42A27DB-BD31-4B8C-83A1-F6EECF244321}">
                <p14:modId xmlns:p14="http://schemas.microsoft.com/office/powerpoint/2010/main" val="3895583409"/>
              </p:ext>
            </p:extLst>
          </p:nvPr>
        </p:nvGraphicFramePr>
        <p:xfrm>
          <a:off x="18971310" y="7781904"/>
          <a:ext cx="14020799" cy="6309270"/>
        </p:xfrm>
        <a:graphic>
          <a:graphicData uri="http://schemas.openxmlformats.org/drawingml/2006/table">
            <a:tbl>
              <a:tblPr>
                <a:noFill/>
                <a:tableStyleId>{D9102C7C-37B5-40EF-8828-031EC5E7EFDD}</a:tableStyleId>
              </a:tblPr>
              <a:tblGrid>
                <a:gridCol w="14020799">
                  <a:extLst>
                    <a:ext uri="{9D8B030D-6E8A-4147-A177-3AD203B41FA5}">
                      <a16:colId xmlns:a16="http://schemas.microsoft.com/office/drawing/2014/main" val="20000"/>
                    </a:ext>
                  </a:extLst>
                </a:gridCol>
              </a:tblGrid>
              <a:tr h="4882814">
                <a:tc>
                  <a:txBody>
                    <a:bodyPr/>
                    <a:lstStyle/>
                    <a:p>
                      <a:pPr marL="0" marR="0" lvl="0" indent="0" algn="ctr" rtl="0">
                        <a:lnSpc>
                          <a:spcPct val="100000"/>
                        </a:lnSpc>
                        <a:spcBef>
                          <a:spcPts val="0"/>
                        </a:spcBef>
                        <a:spcAft>
                          <a:spcPts val="0"/>
                        </a:spcAft>
                        <a:buClr>
                          <a:srgbClr val="000066"/>
                        </a:buClr>
                        <a:buSzPct val="100000"/>
                        <a:buFont typeface="Times New Roman"/>
                        <a:buNone/>
                      </a:pPr>
                      <a:r>
                        <a:rPr lang="en-US" sz="4800" b="1" i="0" u="none" dirty="0">
                          <a:solidFill>
                            <a:schemeClr val="dk1"/>
                          </a:solidFill>
                          <a:latin typeface="Times New Roman" panose="02020603050405020304" pitchFamily="18" charset="0"/>
                          <a:ea typeface="Times New Roman"/>
                          <a:cs typeface="Times New Roman" panose="02020603050405020304" pitchFamily="18" charset="0"/>
                          <a:sym typeface="Times New Roman"/>
                        </a:rPr>
                        <a:t>Method</a:t>
                      </a:r>
                      <a:endParaRPr lang="en-US" sz="5400" b="1" i="0" u="none" dirty="0">
                        <a:solidFill>
                          <a:schemeClr val="dk1"/>
                        </a:solidFill>
                        <a:latin typeface="Times New Roman" panose="02020603050405020304" pitchFamily="18" charset="0"/>
                        <a:ea typeface="Times New Roman"/>
                        <a:cs typeface="Times New Roman" panose="02020603050405020304" pitchFamily="18" charset="0"/>
                        <a:sym typeface="Times New Roman"/>
                      </a:endParaRPr>
                    </a:p>
                    <a:p>
                      <a:pPr marL="0" indent="0">
                        <a:buFont typeface="Arial" panose="020B0604020202020204" pitchFamily="34" charset="0"/>
                        <a:buNone/>
                      </a:pPr>
                      <a:r>
                        <a:rPr lang="en-US" sz="24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rPr>
                        <a:t>Research Question: What proportions of math instruction time is allocated to teaching in surface, deep, and transitional levels of learning by general and special educators?</a:t>
                      </a:r>
                    </a:p>
                    <a:p>
                      <a:endParaRPr lang="en-US" sz="24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endParaRPr>
                    </a:p>
                    <a:p>
                      <a:r>
                        <a:rPr lang="en-US" sz="24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rPr>
                        <a:t>Hypothesis: I predict 60% of math instruction is devoted to surface learning, 25% of time is devoted to deep learning, and a maximum of 15% of math instruction is reserved for transition level learning.</a:t>
                      </a:r>
                    </a:p>
                    <a:p>
                      <a:endParaRPr lang="en-US" sz="24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endParaRPr>
                    </a:p>
                    <a:p>
                      <a:r>
                        <a:rPr lang="en-US" sz="24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rPr>
                        <a:t>Choosing to conduct a quantitative study, surveys were used to gather a general poll of how educators divided their mathematical instructional time. The survey was organized into four sections: demographics, surface level, deep level, and transition level instruction. General and special education teachers were asked general demographic questions related to teaching and the number of minutes reserved for math instruction and how that time was allocated to each learning level. Participants were limited to educators who taught math, specifically elementary teachers, math-subject general education teachers, and special education teachers involved in math learning. 7 surveys were completed and were analyzed. 2 surveys were completed by general education teachers and 5 were completed by special education teachers. Additionally, one survey was completed, but explained the individual did not teach math instruction, thus the survey was removed. </a:t>
                      </a:r>
                      <a:endParaRPr sz="2400" b="0" i="0" u="none" dirty="0">
                        <a:solidFill>
                          <a:schemeClr val="dk1"/>
                        </a:solidFill>
                        <a:latin typeface="Times New Roman"/>
                        <a:ea typeface="Times New Roman"/>
                        <a:cs typeface="Times New Roman"/>
                        <a:sym typeface="Times New Roman"/>
                      </a:endParaRPr>
                    </a:p>
                  </a:txBody>
                  <a:tcPr marL="91375" marR="91375" marT="45675" marB="45675"/>
                </a:tc>
                <a:extLst>
                  <a:ext uri="{0D108BD9-81ED-4DB2-BD59-A6C34878D82A}">
                    <a16:rowId xmlns:a16="http://schemas.microsoft.com/office/drawing/2014/main" val="10000"/>
                  </a:ext>
                </a:extLst>
              </a:tr>
            </a:tbl>
          </a:graphicData>
        </a:graphic>
      </p:graphicFrame>
      <p:sp>
        <p:nvSpPr>
          <p:cNvPr id="100" name="Shape 100"/>
          <p:cNvSpPr txBox="1"/>
          <p:nvPr/>
        </p:nvSpPr>
        <p:spPr>
          <a:xfrm>
            <a:off x="2001344" y="3955204"/>
            <a:ext cx="47244000" cy="1604318"/>
          </a:xfrm>
          <a:prstGeom prst="rect">
            <a:avLst/>
          </a:prstGeom>
          <a:noFill/>
          <a:ln>
            <a:noFill/>
          </a:ln>
        </p:spPr>
        <p:txBody>
          <a:bodyPr wrap="square" lIns="91425" tIns="45700" rIns="91425" bIns="45700" anchor="t" anchorCtr="0">
            <a:noAutofit/>
          </a:bodyPr>
          <a:lstStyle/>
          <a:p>
            <a:pPr algn="ctr">
              <a:buClr>
                <a:schemeClr val="dk1"/>
              </a:buClr>
              <a:buSzPct val="25000"/>
            </a:pPr>
            <a:r>
              <a:rPr lang="en-US" sz="4800" b="1" dirty="0">
                <a:solidFill>
                  <a:schemeClr val="dk1"/>
                </a:solidFill>
                <a:latin typeface="Arial Narrow"/>
                <a:ea typeface="Arial Narrow"/>
                <a:cs typeface="Arial Narrow"/>
                <a:sym typeface="Arial Narrow"/>
              </a:rPr>
              <a:t>Brady Hurlich</a:t>
            </a:r>
          </a:p>
          <a:p>
            <a:pPr algn="ctr">
              <a:buClr>
                <a:schemeClr val="dk1"/>
              </a:buClr>
              <a:buSzPct val="25000"/>
            </a:pPr>
            <a:r>
              <a:rPr lang="en-US" sz="4800" b="1" dirty="0" err="1">
                <a:solidFill>
                  <a:schemeClr val="dk1"/>
                </a:solidFill>
                <a:latin typeface="Arial Narrow"/>
                <a:ea typeface="Arial Narrow"/>
                <a:cs typeface="Arial Narrow"/>
                <a:sym typeface="Arial Narrow"/>
              </a:rPr>
              <a:t>Sponsorer</a:t>
            </a:r>
            <a:r>
              <a:rPr lang="en-US" sz="4800" b="1" dirty="0">
                <a:solidFill>
                  <a:schemeClr val="dk1"/>
                </a:solidFill>
                <a:latin typeface="Arial Narrow"/>
                <a:ea typeface="Arial Narrow"/>
                <a:cs typeface="Arial Narrow"/>
                <a:sym typeface="Arial Narrow"/>
              </a:rPr>
              <a:t>: Dr. Christopher Jones</a:t>
            </a:r>
          </a:p>
          <a:p>
            <a:pPr algn="ctr">
              <a:buClr>
                <a:schemeClr val="dk1"/>
              </a:buClr>
              <a:buSzPct val="25000"/>
            </a:pPr>
            <a:r>
              <a:rPr lang="en-US" sz="4800" b="1" dirty="0" err="1">
                <a:solidFill>
                  <a:schemeClr val="dk1"/>
                </a:solidFill>
                <a:latin typeface="Arial Narrow"/>
                <a:ea typeface="Arial Narrow"/>
                <a:cs typeface="Arial Narrow"/>
                <a:sym typeface="Arial Narrow"/>
              </a:rPr>
              <a:t>Cormeir</a:t>
            </a:r>
            <a:r>
              <a:rPr lang="en-US" sz="4800" b="1" dirty="0">
                <a:solidFill>
                  <a:schemeClr val="dk1"/>
                </a:solidFill>
                <a:latin typeface="Arial Narrow"/>
                <a:ea typeface="Arial Narrow"/>
                <a:cs typeface="Arial Narrow"/>
                <a:sym typeface="Arial Narrow"/>
              </a:rPr>
              <a:t> Honors College</a:t>
            </a:r>
          </a:p>
          <a:p>
            <a:pPr algn="ctr">
              <a:spcBef>
                <a:spcPts val="1800"/>
              </a:spcBef>
              <a:buClr>
                <a:schemeClr val="dk1"/>
              </a:buClr>
              <a:buSzPct val="25000"/>
            </a:pPr>
            <a:r>
              <a:rPr lang="en-US" sz="4800" b="1" dirty="0">
                <a:solidFill>
                  <a:schemeClr val="dk1"/>
                </a:solidFill>
                <a:latin typeface="Arial Narrow"/>
                <a:ea typeface="Arial Narrow"/>
                <a:cs typeface="Arial Narrow"/>
                <a:sym typeface="Arial Narrow"/>
              </a:rPr>
              <a:t>Longwood University</a:t>
            </a:r>
          </a:p>
        </p:txBody>
      </p:sp>
      <p:sp>
        <p:nvSpPr>
          <p:cNvPr id="101" name="Shape 101"/>
          <p:cNvSpPr txBox="1"/>
          <p:nvPr/>
        </p:nvSpPr>
        <p:spPr>
          <a:xfrm>
            <a:off x="10058400" y="-990600"/>
            <a:ext cx="4953000" cy="457200"/>
          </a:xfrm>
          <a:prstGeom prst="rect">
            <a:avLst/>
          </a:prstGeom>
          <a:noFill/>
          <a:ln>
            <a:noFill/>
          </a:ln>
        </p:spPr>
        <p:txBody>
          <a:bodyPr wrap="square" lIns="91425" tIns="45700" rIns="91425" bIns="45700" anchor="t" anchorCtr="0">
            <a:noAutofit/>
          </a:bodyPr>
          <a:lstStyle/>
          <a:p>
            <a:endParaRPr sz="2200">
              <a:solidFill>
                <a:schemeClr val="dk1"/>
              </a:solidFill>
              <a:latin typeface="Times New Roman"/>
              <a:ea typeface="Times New Roman"/>
              <a:cs typeface="Times New Roman"/>
              <a:sym typeface="Times New Roman"/>
            </a:endParaRPr>
          </a:p>
        </p:txBody>
      </p:sp>
      <p:pic>
        <p:nvPicPr>
          <p:cNvPr id="102" name="Shape 102"/>
          <p:cNvPicPr preferRelativeResize="0"/>
          <p:nvPr/>
        </p:nvPicPr>
        <p:blipFill rotWithShape="1">
          <a:blip r:embed="rId3">
            <a:alphaModFix/>
          </a:blip>
          <a:srcRect/>
          <a:stretch/>
        </p:blipFill>
        <p:spPr>
          <a:xfrm>
            <a:off x="42009377" y="2758282"/>
            <a:ext cx="3017520" cy="3017520"/>
          </a:xfrm>
          <a:prstGeom prst="rect">
            <a:avLst/>
          </a:prstGeom>
          <a:noFill/>
          <a:ln>
            <a:noFill/>
          </a:ln>
        </p:spPr>
      </p:pic>
      <p:pic>
        <p:nvPicPr>
          <p:cNvPr id="103" name="Shape 103" descr="rotunda"/>
          <p:cNvPicPr preferRelativeResize="0"/>
          <p:nvPr/>
        </p:nvPicPr>
        <p:blipFill rotWithShape="1">
          <a:blip r:embed="rId3">
            <a:alphaModFix/>
          </a:blip>
          <a:srcRect/>
          <a:stretch/>
        </p:blipFill>
        <p:spPr>
          <a:xfrm>
            <a:off x="7040880" y="2739325"/>
            <a:ext cx="3017520" cy="3017520"/>
          </a:xfrm>
          <a:prstGeom prst="rect">
            <a:avLst/>
          </a:prstGeom>
          <a:noFill/>
          <a:ln>
            <a:noFill/>
          </a:ln>
        </p:spPr>
      </p:pic>
      <p:sp>
        <p:nvSpPr>
          <p:cNvPr id="107" name="Shape 107"/>
          <p:cNvSpPr txBox="1"/>
          <p:nvPr/>
        </p:nvSpPr>
        <p:spPr>
          <a:xfrm>
            <a:off x="20299728" y="14787005"/>
            <a:ext cx="10807700" cy="948265"/>
          </a:xfrm>
          <a:prstGeom prst="rect">
            <a:avLst/>
          </a:prstGeom>
          <a:noFill/>
          <a:ln>
            <a:noFill/>
          </a:ln>
        </p:spPr>
        <p:txBody>
          <a:bodyPr wrap="square" lIns="91425" tIns="45700" rIns="91425" bIns="45700" anchor="t" anchorCtr="0">
            <a:noAutofit/>
          </a:bodyPr>
          <a:lstStyle/>
          <a:p>
            <a:pPr algn="ctr">
              <a:buClr>
                <a:schemeClr val="dk1"/>
              </a:buClr>
              <a:buSzPct val="25000"/>
            </a:pPr>
            <a:r>
              <a:rPr lang="en-US" sz="4800" b="1" dirty="0">
                <a:solidFill>
                  <a:schemeClr val="dk1"/>
                </a:solidFill>
                <a:latin typeface="Arial Narrow"/>
                <a:ea typeface="Arial Narrow"/>
                <a:cs typeface="Arial Narrow"/>
                <a:sym typeface="Arial Narrow"/>
              </a:rPr>
              <a:t>Results</a:t>
            </a:r>
          </a:p>
        </p:txBody>
      </p:sp>
      <p:sp>
        <p:nvSpPr>
          <p:cNvPr id="108" name="Shape 108"/>
          <p:cNvSpPr txBox="1"/>
          <p:nvPr/>
        </p:nvSpPr>
        <p:spPr>
          <a:xfrm>
            <a:off x="17725466" y="21580577"/>
            <a:ext cx="15956225" cy="948265"/>
          </a:xfrm>
          <a:prstGeom prst="rect">
            <a:avLst/>
          </a:prstGeom>
          <a:noFill/>
          <a:ln>
            <a:noFill/>
          </a:ln>
        </p:spPr>
        <p:txBody>
          <a:bodyPr wrap="square" lIns="91425" tIns="45700" rIns="91425" bIns="45700" anchor="t" anchorCtr="0">
            <a:noAutofit/>
          </a:bodyPr>
          <a:lstStyle/>
          <a:p>
            <a:pPr marL="0" marR="0" algn="ctr">
              <a:lnSpc>
                <a:spcPct val="107000"/>
              </a:lnSpc>
              <a:spcBef>
                <a:spcPts val="0"/>
              </a:spcBef>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 minimum of 40% of mathematical instructional time was devoted to surface learning instruction. The average percentage of time spent at the surface level was 50.71%.</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457200" indent="-457200">
              <a:buClr>
                <a:srgbClr val="000099"/>
              </a:buClr>
            </a:pPr>
            <a:endParaRPr sz="2800" dirty="0">
              <a:solidFill>
                <a:schemeClr val="dk1"/>
              </a:solidFill>
              <a:latin typeface="Times New Roman"/>
              <a:ea typeface="Times New Roman"/>
              <a:cs typeface="Times New Roman"/>
              <a:sym typeface="Times New Roman"/>
            </a:endParaRPr>
          </a:p>
          <a:p>
            <a:pPr marL="457200" indent="-457200">
              <a:buClr>
                <a:srgbClr val="000099"/>
              </a:buClr>
            </a:pPr>
            <a:endParaRPr sz="2800" dirty="0">
              <a:solidFill>
                <a:schemeClr val="dk1"/>
              </a:solidFill>
              <a:latin typeface="Times New Roman"/>
              <a:ea typeface="Times New Roman"/>
              <a:cs typeface="Times New Roman"/>
              <a:sym typeface="Times New Roman"/>
            </a:endParaRPr>
          </a:p>
          <a:p>
            <a:pPr marL="457200" indent="-457200">
              <a:buClr>
                <a:srgbClr val="000099"/>
              </a:buClr>
            </a:pPr>
            <a:endParaRPr sz="2800" dirty="0">
              <a:solidFill>
                <a:schemeClr val="dk1"/>
              </a:solidFill>
              <a:latin typeface="Times New Roman"/>
              <a:ea typeface="Times New Roman"/>
              <a:cs typeface="Times New Roman"/>
              <a:sym typeface="Times New Roman"/>
            </a:endParaRPr>
          </a:p>
          <a:p>
            <a:pPr marL="457200" indent="-457200">
              <a:buClr>
                <a:srgbClr val="000099"/>
              </a:buClr>
            </a:pPr>
            <a:endParaRPr sz="2800" dirty="0">
              <a:solidFill>
                <a:schemeClr val="dk1"/>
              </a:solidFill>
              <a:latin typeface="Times New Roman"/>
              <a:ea typeface="Times New Roman"/>
              <a:cs typeface="Times New Roman"/>
              <a:sym typeface="Times New Roman"/>
            </a:endParaRPr>
          </a:p>
          <a:p>
            <a:pPr marL="457200" indent="-457200">
              <a:buClr>
                <a:srgbClr val="000099"/>
              </a:buClr>
            </a:pPr>
            <a:endParaRPr sz="2800" dirty="0">
              <a:solidFill>
                <a:schemeClr val="dk1"/>
              </a:solidFill>
              <a:latin typeface="Times New Roman"/>
              <a:ea typeface="Times New Roman"/>
              <a:cs typeface="Times New Roman"/>
              <a:sym typeface="Times New Roman"/>
            </a:endParaRPr>
          </a:p>
          <a:p>
            <a:pPr marL="457200" indent="-457200">
              <a:buClr>
                <a:srgbClr val="000099"/>
              </a:buClr>
            </a:pPr>
            <a:endParaRPr sz="2800" dirty="0">
              <a:solidFill>
                <a:schemeClr val="dk1"/>
              </a:solidFill>
              <a:latin typeface="Times New Roman"/>
              <a:ea typeface="Times New Roman"/>
              <a:cs typeface="Times New Roman"/>
              <a:sym typeface="Times New Roman"/>
            </a:endParaRPr>
          </a:p>
          <a:p>
            <a:pPr marL="457200" indent="-457200">
              <a:buClr>
                <a:srgbClr val="000099"/>
              </a:buClr>
            </a:pPr>
            <a:endParaRPr sz="2800" dirty="0">
              <a:solidFill>
                <a:schemeClr val="dk1"/>
              </a:solidFill>
              <a:latin typeface="Times New Roman"/>
              <a:ea typeface="Times New Roman"/>
              <a:cs typeface="Times New Roman"/>
              <a:sym typeface="Times New Roman"/>
            </a:endParaRPr>
          </a:p>
          <a:p>
            <a:pPr marL="457200" indent="-457200">
              <a:buClr>
                <a:srgbClr val="000099"/>
              </a:buClr>
            </a:pPr>
            <a:endParaRPr sz="2800" dirty="0">
              <a:solidFill>
                <a:schemeClr val="dk1"/>
              </a:solidFill>
              <a:latin typeface="Times New Roman"/>
              <a:ea typeface="Times New Roman"/>
              <a:cs typeface="Times New Roman"/>
              <a:sym typeface="Times New Roman"/>
            </a:endParaRPr>
          </a:p>
          <a:p>
            <a:pPr marL="457200" indent="-457200">
              <a:buClr>
                <a:srgbClr val="000099"/>
              </a:buClr>
            </a:pPr>
            <a:endParaRPr sz="2800" dirty="0">
              <a:solidFill>
                <a:schemeClr val="dk1"/>
              </a:solidFill>
              <a:latin typeface="Times New Roman"/>
              <a:ea typeface="Times New Roman"/>
              <a:cs typeface="Times New Roman"/>
              <a:sym typeface="Times New Roman"/>
            </a:endParaRPr>
          </a:p>
          <a:p>
            <a:pPr marL="457200" indent="-457200">
              <a:buClr>
                <a:srgbClr val="000099"/>
              </a:buClr>
            </a:pPr>
            <a:endParaRPr sz="2800" dirty="0">
              <a:solidFill>
                <a:schemeClr val="dk1"/>
              </a:solidFill>
              <a:latin typeface="Times New Roman"/>
              <a:ea typeface="Times New Roman"/>
              <a:cs typeface="Times New Roman"/>
              <a:sym typeface="Times New Roman"/>
            </a:endParaRPr>
          </a:p>
          <a:p>
            <a:pPr marL="457200" indent="-457200">
              <a:buClr>
                <a:srgbClr val="000066"/>
              </a:buClr>
            </a:pPr>
            <a:endParaRPr lang="en-US" sz="2800" dirty="0">
              <a:solidFill>
                <a:schemeClr val="dk1"/>
              </a:solidFill>
              <a:latin typeface="Times New Roman"/>
              <a:ea typeface="Times New Roman"/>
              <a:cs typeface="Times New Roman"/>
              <a:sym typeface="Times New Roman"/>
            </a:endParaRPr>
          </a:p>
          <a:p>
            <a:pPr marL="457200" indent="-457200">
              <a:buClr>
                <a:srgbClr val="000066"/>
              </a:buClr>
            </a:pPr>
            <a:endParaRPr lang="en-US" sz="2800" dirty="0">
              <a:solidFill>
                <a:schemeClr val="dk1"/>
              </a:solidFill>
              <a:latin typeface="Times New Roman"/>
              <a:ea typeface="Times New Roman"/>
              <a:cs typeface="Times New Roman"/>
              <a:sym typeface="Times New Roman"/>
            </a:endParaRPr>
          </a:p>
          <a:p>
            <a:pPr marL="457200" indent="-457200">
              <a:buClr>
                <a:srgbClr val="000066"/>
              </a:buClr>
            </a:pPr>
            <a:endParaRPr sz="2800" dirty="0">
              <a:solidFill>
                <a:schemeClr val="dk1"/>
              </a:solidFill>
              <a:latin typeface="Times New Roman"/>
              <a:ea typeface="Times New Roman"/>
              <a:cs typeface="Times New Roman"/>
              <a:sym typeface="Times New Roman"/>
            </a:endParaRPr>
          </a:p>
          <a:p>
            <a:endParaRPr sz="2800" dirty="0">
              <a:solidFill>
                <a:schemeClr val="dk1"/>
              </a:solidFill>
              <a:latin typeface="Times New Roman"/>
              <a:ea typeface="Times New Roman"/>
              <a:cs typeface="Times New Roman"/>
              <a:sym typeface="Times New Roman"/>
            </a:endParaRPr>
          </a:p>
        </p:txBody>
      </p:sp>
      <p:sp>
        <p:nvSpPr>
          <p:cNvPr id="111" name="Shape 111"/>
          <p:cNvSpPr txBox="1"/>
          <p:nvPr/>
        </p:nvSpPr>
        <p:spPr>
          <a:xfrm>
            <a:off x="36652200" y="12877800"/>
            <a:ext cx="13731874" cy="457200"/>
          </a:xfrm>
          <a:prstGeom prst="rect">
            <a:avLst/>
          </a:prstGeom>
          <a:noFill/>
          <a:ln>
            <a:noFill/>
          </a:ln>
        </p:spPr>
        <p:txBody>
          <a:bodyPr wrap="square" lIns="91425" tIns="45700" rIns="91425" bIns="45700" anchor="t" anchorCtr="0">
            <a:noAutofit/>
          </a:bodyPr>
          <a:lstStyle/>
          <a:p>
            <a:endParaRPr sz="2200">
              <a:solidFill>
                <a:schemeClr val="dk1"/>
              </a:solidFill>
              <a:latin typeface="Times New Roman"/>
              <a:ea typeface="Times New Roman"/>
              <a:cs typeface="Times New Roman"/>
              <a:sym typeface="Times New Roman"/>
            </a:endParaRPr>
          </a:p>
        </p:txBody>
      </p:sp>
      <p:sp>
        <p:nvSpPr>
          <p:cNvPr id="113" name="Shape 113"/>
          <p:cNvSpPr txBox="1"/>
          <p:nvPr/>
        </p:nvSpPr>
        <p:spPr>
          <a:xfrm>
            <a:off x="5948876" y="24579936"/>
            <a:ext cx="4724400" cy="823912"/>
          </a:xfrm>
          <a:prstGeom prst="rect">
            <a:avLst/>
          </a:prstGeom>
          <a:noFill/>
          <a:ln>
            <a:noFill/>
          </a:ln>
        </p:spPr>
        <p:txBody>
          <a:bodyPr wrap="square" lIns="91425" tIns="45700" rIns="91425" bIns="45700" anchor="t" anchorCtr="0">
            <a:noAutofit/>
          </a:bodyPr>
          <a:lstStyle/>
          <a:p>
            <a:pPr algn="ctr">
              <a:buClr>
                <a:schemeClr val="dk1"/>
              </a:buClr>
              <a:buSzPct val="25000"/>
            </a:pPr>
            <a:endParaRPr lang="en-US" sz="4800" b="1" dirty="0">
              <a:solidFill>
                <a:schemeClr val="dk1"/>
              </a:solidFill>
              <a:latin typeface="Arial Narrow"/>
              <a:ea typeface="Arial Narrow"/>
              <a:cs typeface="Arial Narrow"/>
              <a:sym typeface="Arial Narrow"/>
            </a:endParaRPr>
          </a:p>
        </p:txBody>
      </p:sp>
      <p:sp>
        <p:nvSpPr>
          <p:cNvPr id="115" name="Shape 115"/>
          <p:cNvSpPr txBox="1"/>
          <p:nvPr/>
        </p:nvSpPr>
        <p:spPr>
          <a:xfrm>
            <a:off x="37384037" y="26933614"/>
            <a:ext cx="12268199" cy="1177116"/>
          </a:xfrm>
          <a:prstGeom prst="rect">
            <a:avLst/>
          </a:prstGeom>
          <a:noFill/>
          <a:ln>
            <a:noFill/>
          </a:ln>
        </p:spPr>
        <p:txBody>
          <a:bodyPr wrap="square" lIns="91425" tIns="45700" rIns="91425" bIns="45700" anchor="t" anchorCtr="0">
            <a:noAutofit/>
          </a:bodyPr>
          <a:lstStyle/>
          <a:p>
            <a:pPr marL="457200" lvl="1" algn="ctr">
              <a:buClr>
                <a:schemeClr val="dk1"/>
              </a:buClr>
            </a:pPr>
            <a:r>
              <a:rPr lang="en-US" sz="4800" b="1" dirty="0">
                <a:effectLst/>
                <a:latin typeface="Times New Roman" panose="02020603050405020304" pitchFamily="18" charset="0"/>
                <a:ea typeface="Calibri" panose="020F0502020204030204" pitchFamily="34" charset="0"/>
                <a:cs typeface="Times New Roman" panose="02020603050405020304" pitchFamily="18" charset="0"/>
              </a:rPr>
              <a:t>References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a:buClr>
                <a:schemeClr val="dk1"/>
              </a:buClr>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Hattie, John, et al.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Visible Learning for Mathematics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Corwin, 2017</a:t>
            </a:r>
            <a:endParaRPr sz="2800" dirty="0">
              <a:solidFill>
                <a:schemeClr val="dk1"/>
              </a:solidFill>
              <a:latin typeface="Times New Roman"/>
              <a:ea typeface="Times New Roman"/>
              <a:cs typeface="Times New Roman"/>
              <a:sym typeface="Times New Roman"/>
            </a:endParaRPr>
          </a:p>
          <a:p>
            <a:pPr marL="457200" lvl="1">
              <a:buClr>
                <a:schemeClr val="dk1"/>
              </a:buClr>
            </a:pPr>
            <a:endParaRPr sz="2000" dirty="0">
              <a:solidFill>
                <a:schemeClr val="dk1"/>
              </a:solidFill>
              <a:latin typeface="Times New Roman"/>
              <a:ea typeface="Times New Roman"/>
              <a:cs typeface="Times New Roman"/>
              <a:sym typeface="Times New Roman"/>
            </a:endParaRPr>
          </a:p>
          <a:p>
            <a:pPr marL="457200" lvl="1">
              <a:buClr>
                <a:schemeClr val="dk1"/>
              </a:buClr>
            </a:pPr>
            <a:endParaRPr sz="2000" dirty="0">
              <a:solidFill>
                <a:schemeClr val="dk1"/>
              </a:solidFill>
              <a:latin typeface="Times New Roman"/>
              <a:ea typeface="Times New Roman"/>
              <a:cs typeface="Times New Roman"/>
              <a:sym typeface="Times New Roman"/>
            </a:endParaRPr>
          </a:p>
          <a:p>
            <a:endParaRPr sz="2000" dirty="0">
              <a:solidFill>
                <a:schemeClr val="dk1"/>
              </a:solidFill>
              <a:latin typeface="Times New Roman"/>
              <a:ea typeface="Times New Roman"/>
              <a:cs typeface="Times New Roman"/>
              <a:sym typeface="Times New Roman"/>
            </a:endParaRPr>
          </a:p>
        </p:txBody>
      </p:sp>
      <p:graphicFrame>
        <p:nvGraphicFramePr>
          <p:cNvPr id="30" name="Chart 29">
            <a:extLst>
              <a:ext uri="{FF2B5EF4-FFF2-40B4-BE49-F238E27FC236}">
                <a16:creationId xmlns:a16="http://schemas.microsoft.com/office/drawing/2014/main" id="{F438190C-C8F4-4D90-BA45-DB1C97CEAC84}"/>
              </a:ext>
            </a:extLst>
          </p:cNvPr>
          <p:cNvGraphicFramePr/>
          <p:nvPr>
            <p:extLst>
              <p:ext uri="{D42A27DB-BD31-4B8C-83A1-F6EECF244321}">
                <p14:modId xmlns:p14="http://schemas.microsoft.com/office/powerpoint/2010/main" val="1708328007"/>
              </p:ext>
            </p:extLst>
          </p:nvPr>
        </p:nvGraphicFramePr>
        <p:xfrm>
          <a:off x="20467491" y="15933795"/>
          <a:ext cx="10271418" cy="529905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 name="Chart 30">
            <a:extLst>
              <a:ext uri="{FF2B5EF4-FFF2-40B4-BE49-F238E27FC236}">
                <a16:creationId xmlns:a16="http://schemas.microsoft.com/office/drawing/2014/main" id="{D3415A22-9040-4432-AB4F-83CF900801D6}"/>
              </a:ext>
            </a:extLst>
          </p:cNvPr>
          <p:cNvGraphicFramePr>
            <a:graphicFrameLocks/>
          </p:cNvGraphicFramePr>
          <p:nvPr>
            <p:extLst>
              <p:ext uri="{D42A27DB-BD31-4B8C-83A1-F6EECF244321}">
                <p14:modId xmlns:p14="http://schemas.microsoft.com/office/powerpoint/2010/main" val="3058902987"/>
              </p:ext>
            </p:extLst>
          </p:nvPr>
        </p:nvGraphicFramePr>
        <p:xfrm>
          <a:off x="20551156" y="22811672"/>
          <a:ext cx="10304849" cy="529905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4" name="Shape 96">
            <a:extLst>
              <a:ext uri="{FF2B5EF4-FFF2-40B4-BE49-F238E27FC236}">
                <a16:creationId xmlns:a16="http://schemas.microsoft.com/office/drawing/2014/main" id="{68BE92B7-E999-445B-B60B-A1A1D9BCB0C1}"/>
              </a:ext>
            </a:extLst>
          </p:cNvPr>
          <p:cNvGraphicFramePr/>
          <p:nvPr>
            <p:extLst>
              <p:ext uri="{D42A27DB-BD31-4B8C-83A1-F6EECF244321}">
                <p14:modId xmlns:p14="http://schemas.microsoft.com/office/powerpoint/2010/main" val="577260905"/>
              </p:ext>
            </p:extLst>
          </p:nvPr>
        </p:nvGraphicFramePr>
        <p:xfrm>
          <a:off x="1290420" y="12393010"/>
          <a:ext cx="14020799" cy="10393590"/>
        </p:xfrm>
        <a:graphic>
          <a:graphicData uri="http://schemas.openxmlformats.org/drawingml/2006/table">
            <a:tbl>
              <a:tblPr>
                <a:noFill/>
                <a:tableStyleId>{D9102C7C-37B5-40EF-8828-031EC5E7EFDD}</a:tableStyleId>
              </a:tblPr>
              <a:tblGrid>
                <a:gridCol w="14020799">
                  <a:extLst>
                    <a:ext uri="{9D8B030D-6E8A-4147-A177-3AD203B41FA5}">
                      <a16:colId xmlns:a16="http://schemas.microsoft.com/office/drawing/2014/main" val="20000"/>
                    </a:ext>
                  </a:extLst>
                </a:gridCol>
              </a:tblGrid>
              <a:tr h="9654800">
                <a:tc>
                  <a:txBody>
                    <a:bodyPr/>
                    <a:lstStyle/>
                    <a:p>
                      <a:pPr marL="0" marR="0" lvl="0" indent="0" algn="l" rtl="0">
                        <a:lnSpc>
                          <a:spcPct val="100000"/>
                        </a:lnSpc>
                        <a:spcBef>
                          <a:spcPts val="0"/>
                        </a:spcBef>
                        <a:spcAft>
                          <a:spcPts val="0"/>
                        </a:spcAft>
                        <a:buClr>
                          <a:srgbClr val="000066"/>
                        </a:buClr>
                        <a:buSzPct val="100000"/>
                        <a:buFont typeface="Times New Roman"/>
                        <a:buNone/>
                      </a:pPr>
                      <a:endParaRPr lang="en-US" sz="2800" b="0" i="0" u="none" dirty="0">
                        <a:solidFill>
                          <a:schemeClr val="dk1"/>
                        </a:solidFill>
                        <a:latin typeface="Times New Roman"/>
                        <a:ea typeface="Times New Roman"/>
                        <a:cs typeface="Times New Roman"/>
                        <a:sym typeface="Times New Roman"/>
                      </a:endParaRPr>
                    </a:p>
                    <a:p>
                      <a:pPr marL="0" marR="0" lvl="0" indent="0" algn="ctr" rtl="0">
                        <a:spcBef>
                          <a:spcPts val="0"/>
                        </a:spcBef>
                        <a:buSzPct val="25000"/>
                        <a:buNone/>
                      </a:pPr>
                      <a:r>
                        <a:rPr lang="en-US" sz="4800" b="1" dirty="0">
                          <a:solidFill>
                            <a:schemeClr val="dk1"/>
                          </a:solidFill>
                          <a:latin typeface="Times New Roman" panose="02020603050405020304" pitchFamily="18" charset="0"/>
                          <a:ea typeface="Arial Narrow"/>
                          <a:cs typeface="Times New Roman" panose="02020603050405020304" pitchFamily="18" charset="0"/>
                          <a:sym typeface="Arial Narrow"/>
                        </a:rPr>
                        <a:t>Introduction</a:t>
                      </a:r>
                    </a:p>
                    <a:p>
                      <a:r>
                        <a:rPr lang="en-US" sz="24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rPr>
                        <a:t>Surface learning is the initial learning of new ideas and concepts, new vocabulary, and procedural skills that will be the foundation for later, in-depth learning (Hattie et al. 103-104). Deep learning builds on preexisting, learned knowledge and explores how different ideas and concepts are related. Students in deep learning discover and learn the reasons why a mathematical process exists and understand how it works (Hattie et al. 136-137) The 3</a:t>
                      </a:r>
                      <a:r>
                        <a:rPr lang="en-US" sz="2400" b="0" i="0" u="none" strike="noStrike" cap="none" baseline="30000" dirty="0">
                          <a:solidFill>
                            <a:srgbClr val="000000"/>
                          </a:solidFill>
                          <a:effectLst/>
                          <a:latin typeface="Times New Roman" panose="02020603050405020304" pitchFamily="18" charset="0"/>
                          <a:ea typeface="Arial"/>
                          <a:cs typeface="Times New Roman" panose="02020603050405020304" pitchFamily="18" charset="0"/>
                          <a:sym typeface="Arial"/>
                        </a:rPr>
                        <a:t>rd</a:t>
                      </a:r>
                      <a:r>
                        <a:rPr lang="en-US" sz="24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rPr>
                        <a:t>, 7</a:t>
                      </a:r>
                      <a:r>
                        <a:rPr lang="en-US" sz="2400" b="0" i="0" u="none" strike="noStrike" cap="none" baseline="30000" dirty="0">
                          <a:solidFill>
                            <a:srgbClr val="000000"/>
                          </a:solidFill>
                          <a:effectLst/>
                          <a:latin typeface="Times New Roman" panose="02020603050405020304" pitchFamily="18" charset="0"/>
                          <a:ea typeface="Arial"/>
                          <a:cs typeface="Times New Roman" panose="02020603050405020304" pitchFamily="18" charset="0"/>
                          <a:sym typeface="Arial"/>
                        </a:rPr>
                        <a:t>th</a:t>
                      </a:r>
                      <a:r>
                        <a:rPr lang="en-US" sz="24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rPr>
                        <a:t>, and 8</a:t>
                      </a:r>
                      <a:r>
                        <a:rPr lang="en-US" sz="2400" b="0" i="0" u="none" strike="noStrike" cap="none" baseline="30000" dirty="0">
                          <a:solidFill>
                            <a:srgbClr val="000000"/>
                          </a:solidFill>
                          <a:effectLst/>
                          <a:latin typeface="Times New Roman" panose="02020603050405020304" pitchFamily="18" charset="0"/>
                          <a:ea typeface="Arial"/>
                          <a:cs typeface="Times New Roman" panose="02020603050405020304" pitchFamily="18" charset="0"/>
                          <a:sym typeface="Arial"/>
                        </a:rPr>
                        <a:t>th</a:t>
                      </a:r>
                      <a:r>
                        <a:rPr lang="en-US" sz="24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rPr>
                        <a:t> Common Core mathematical standards of higher thinking are examples of some characteristics of deep mathematical learning:</a:t>
                      </a:r>
                    </a:p>
                    <a:p>
                      <a:pPr lvl="1"/>
                      <a:r>
                        <a:rPr lang="en-US" sz="24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rPr>
                        <a:t>Math Practice 3: Construct viable arguments and critique the reasoning of others (discourse conversation, involving evaluation, justification, agreements, and disagreements)   </a:t>
                      </a:r>
                    </a:p>
                    <a:p>
                      <a:pPr lvl="1"/>
                      <a:r>
                        <a:rPr lang="en-US" sz="24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rPr>
                        <a:t>Math Practice 7: Look for and make use of structure (problem solving and recognizing structure)</a:t>
                      </a:r>
                    </a:p>
                    <a:p>
                      <a:pPr lvl="1"/>
                      <a:r>
                        <a:rPr lang="en-US" sz="24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rPr>
                        <a:t>Math Practice 8: Look for and express regularity in repeated reasoning (Identifying patterns and repeated processes found in mathematical practices)</a:t>
                      </a:r>
                    </a:p>
                    <a:p>
                      <a:r>
                        <a:rPr lang="en-US" sz="24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rPr>
                        <a:t>Transfer Learning is the graduating from learning mathematics to learning to use mathematics in new contexts and solve problems in those new contexts. Transfer learning is the application and generalization of knowledge to new situations as knowledge becomes a familiar tool students can utilize (Hattie et al. 174-176). Characteristics of transfer learning includes using metacognition to solve complex problems in real-life, unfamiliar settings.</a:t>
                      </a:r>
                    </a:p>
                    <a:p>
                      <a:r>
                        <a:rPr lang="en-US" sz="24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rPr>
                        <a:t>Of these three phases of learning, teachers overly rely on surface learning during math instruction (Hattie et al. 30). Surface learning is used for initial acquisition of ideas and concepts and can raise students to the mastery level of learning, often sufficient in most schools. Some educators “teach to the test”, meaning they only instruct you to a mastery level necessary to score well on tests. This may produce short-term sufficient test scores, but students lose out from engaging in deep and transfer learning practices to become proficient in different mathematical concepts. Overreliance on surface level instruction has a common trait: students may brain dump after unit tests. Students will forget the procedures and operations used for past math units because they did not have enough deep and transfer learning instruction to familiarize themselves with the content and ingrain mathematical operations into their long-term memory, and ready for use.</a:t>
                      </a:r>
                      <a:endParaRPr sz="2400" b="0" i="0" u="none" dirty="0">
                        <a:solidFill>
                          <a:schemeClr val="dk1"/>
                        </a:solidFill>
                        <a:latin typeface="Times New Roman" panose="02020603050405020304" pitchFamily="18" charset="0"/>
                        <a:ea typeface="Times New Roman"/>
                        <a:cs typeface="Times New Roman" panose="02020603050405020304" pitchFamily="18" charset="0"/>
                        <a:sym typeface="Times New Roman"/>
                      </a:endParaRPr>
                    </a:p>
                  </a:txBody>
                  <a:tcPr marL="91375" marR="91375" marT="45675" marB="45675"/>
                </a:tc>
                <a:extLst>
                  <a:ext uri="{0D108BD9-81ED-4DB2-BD59-A6C34878D82A}">
                    <a16:rowId xmlns:a16="http://schemas.microsoft.com/office/drawing/2014/main" val="10000"/>
                  </a:ext>
                </a:extLst>
              </a:tr>
            </a:tbl>
          </a:graphicData>
        </a:graphic>
      </p:graphicFrame>
      <p:graphicFrame>
        <p:nvGraphicFramePr>
          <p:cNvPr id="35" name="Shape 96">
            <a:extLst>
              <a:ext uri="{FF2B5EF4-FFF2-40B4-BE49-F238E27FC236}">
                <a16:creationId xmlns:a16="http://schemas.microsoft.com/office/drawing/2014/main" id="{3EFF59F2-EB89-4D9C-9A8A-0537B7A405C2}"/>
              </a:ext>
            </a:extLst>
          </p:cNvPr>
          <p:cNvGraphicFramePr/>
          <p:nvPr>
            <p:extLst>
              <p:ext uri="{D42A27DB-BD31-4B8C-83A1-F6EECF244321}">
                <p14:modId xmlns:p14="http://schemas.microsoft.com/office/powerpoint/2010/main" val="780498261"/>
              </p:ext>
            </p:extLst>
          </p:nvPr>
        </p:nvGraphicFramePr>
        <p:xfrm>
          <a:off x="35895182" y="22287567"/>
          <a:ext cx="14168218" cy="4541430"/>
        </p:xfrm>
        <a:graphic>
          <a:graphicData uri="http://schemas.openxmlformats.org/drawingml/2006/table">
            <a:tbl>
              <a:tblPr>
                <a:noFill/>
                <a:tableStyleId>{D9102C7C-37B5-40EF-8828-031EC5E7EFDD}</a:tableStyleId>
              </a:tblPr>
              <a:tblGrid>
                <a:gridCol w="14168218">
                  <a:extLst>
                    <a:ext uri="{9D8B030D-6E8A-4147-A177-3AD203B41FA5}">
                      <a16:colId xmlns:a16="http://schemas.microsoft.com/office/drawing/2014/main" val="20000"/>
                    </a:ext>
                  </a:extLst>
                </a:gridCol>
              </a:tblGrid>
              <a:tr h="3255564">
                <a:tc>
                  <a:txBody>
                    <a:bodyPr/>
                    <a:lstStyle/>
                    <a:p>
                      <a:pPr marL="0" marR="0" lvl="0" indent="0" algn="ctr" defTabSz="914400" rtl="0" eaLnBrk="1" fontAlgn="auto" latinLnBrk="0" hangingPunct="1">
                        <a:lnSpc>
                          <a:spcPct val="100000"/>
                        </a:lnSpc>
                        <a:spcBef>
                          <a:spcPts val="0"/>
                        </a:spcBef>
                        <a:spcAft>
                          <a:spcPts val="0"/>
                        </a:spcAft>
                        <a:buClr>
                          <a:srgbClr val="000066"/>
                        </a:buClr>
                        <a:buSzPct val="100000"/>
                        <a:buFont typeface="Times New Roman"/>
                        <a:buNone/>
                        <a:tabLst/>
                        <a:defRPr/>
                      </a:pPr>
                      <a:r>
                        <a:rPr lang="en-US" sz="2800" b="1" dirty="0">
                          <a:solidFill>
                            <a:schemeClr val="dk1"/>
                          </a:solidFill>
                          <a:latin typeface="Arial Narrow"/>
                          <a:ea typeface="Arial Narrow"/>
                          <a:cs typeface="Arial Narrow"/>
                          <a:sym typeface="Arial Narrow"/>
                        </a:rPr>
                        <a:t>Recommendations &amp; Future Directions</a:t>
                      </a:r>
                    </a:p>
                    <a:p>
                      <a:r>
                        <a:rPr lang="en-US" sz="24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rPr>
                        <a:t>Knowing the amount of math instructional time allocated to surface, deep, and transition level learning is important in understanding how students are being taught. Study of how teachers divide their math instructional time can be a gateway to other studies and identify other aspects that need to be addressed and analyzed. Further studies could examine if student performance is affected by the time distribution of these three levels and determine how influential they are on test scores. Another possible direction is assessing the type of instructional activities and lessons teachers use along with their distribution of math instructional time on student performance. That study would determine if there is a correlation and identify what techniques would need to be addressed to improve student performance.</a:t>
                      </a:r>
                    </a:p>
                    <a:p>
                      <a:r>
                        <a:rPr lang="en-US" sz="24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rPr>
                        <a:t> This study would be yield stronger results and become generalizable with the addition of more surveys. This study has potential and is worthy of further study and I will continue collecting surveys to determine true and academically sound results. </a:t>
                      </a:r>
                      <a:endParaRPr sz="2800" b="0" i="0" u="none" dirty="0">
                        <a:solidFill>
                          <a:schemeClr val="dk1"/>
                        </a:solidFill>
                        <a:latin typeface="Times New Roman"/>
                        <a:ea typeface="Times New Roman"/>
                        <a:cs typeface="Times New Roman"/>
                        <a:sym typeface="Times New Roman"/>
                      </a:endParaRPr>
                    </a:p>
                  </a:txBody>
                  <a:tcPr marL="91375" marR="91375" marT="45675" marB="45675"/>
                </a:tc>
                <a:extLst>
                  <a:ext uri="{0D108BD9-81ED-4DB2-BD59-A6C34878D82A}">
                    <a16:rowId xmlns:a16="http://schemas.microsoft.com/office/drawing/2014/main" val="10000"/>
                  </a:ext>
                </a:extLst>
              </a:tr>
            </a:tbl>
          </a:graphicData>
        </a:graphic>
      </p:graphicFrame>
      <p:graphicFrame>
        <p:nvGraphicFramePr>
          <p:cNvPr id="36" name="Shape 96">
            <a:extLst>
              <a:ext uri="{FF2B5EF4-FFF2-40B4-BE49-F238E27FC236}">
                <a16:creationId xmlns:a16="http://schemas.microsoft.com/office/drawing/2014/main" id="{37081E5F-3E46-4336-849C-88298BF3D905}"/>
              </a:ext>
            </a:extLst>
          </p:cNvPr>
          <p:cNvGraphicFramePr/>
          <p:nvPr>
            <p:extLst>
              <p:ext uri="{D42A27DB-BD31-4B8C-83A1-F6EECF244321}">
                <p14:modId xmlns:p14="http://schemas.microsoft.com/office/powerpoint/2010/main" val="1311969700"/>
              </p:ext>
            </p:extLst>
          </p:nvPr>
        </p:nvGraphicFramePr>
        <p:xfrm>
          <a:off x="35895182" y="13703650"/>
          <a:ext cx="14168218" cy="7772310"/>
        </p:xfrm>
        <a:graphic>
          <a:graphicData uri="http://schemas.openxmlformats.org/drawingml/2006/table">
            <a:tbl>
              <a:tblPr>
                <a:noFill/>
                <a:tableStyleId>{D9102C7C-37B5-40EF-8828-031EC5E7EFDD}</a:tableStyleId>
              </a:tblPr>
              <a:tblGrid>
                <a:gridCol w="14168218">
                  <a:extLst>
                    <a:ext uri="{9D8B030D-6E8A-4147-A177-3AD203B41FA5}">
                      <a16:colId xmlns:a16="http://schemas.microsoft.com/office/drawing/2014/main" val="20000"/>
                    </a:ext>
                  </a:extLst>
                </a:gridCol>
              </a:tblGrid>
              <a:tr h="7024303">
                <a:tc>
                  <a:txBody>
                    <a:bodyPr/>
                    <a:lstStyle/>
                    <a:p>
                      <a:pPr marL="0" marR="0" lvl="0" indent="0" algn="ctr" rtl="0">
                        <a:lnSpc>
                          <a:spcPct val="100000"/>
                        </a:lnSpc>
                        <a:spcBef>
                          <a:spcPts val="0"/>
                        </a:spcBef>
                        <a:spcAft>
                          <a:spcPts val="0"/>
                        </a:spcAft>
                        <a:buClr>
                          <a:srgbClr val="000066"/>
                        </a:buClr>
                        <a:buSzPct val="100000"/>
                        <a:buFont typeface="Times New Roman"/>
                        <a:buNone/>
                      </a:pPr>
                      <a:r>
                        <a:rPr lang="en-US" sz="4800" b="1" dirty="0">
                          <a:solidFill>
                            <a:schemeClr val="dk1"/>
                          </a:solidFill>
                          <a:latin typeface="Arial Narrow"/>
                          <a:ea typeface="Arial Narrow"/>
                          <a:cs typeface="Arial Narrow"/>
                          <a:sym typeface="Arial Narrow"/>
                        </a:rPr>
                        <a:t>Discussion</a:t>
                      </a:r>
                    </a:p>
                    <a:p>
                      <a:pPr marL="0" marR="0" lvl="0" indent="0" algn="l" rtl="0">
                        <a:lnSpc>
                          <a:spcPct val="100000"/>
                        </a:lnSpc>
                        <a:spcBef>
                          <a:spcPts val="0"/>
                        </a:spcBef>
                        <a:spcAft>
                          <a:spcPts val="0"/>
                        </a:spcAft>
                        <a:buClr>
                          <a:srgbClr val="000066"/>
                        </a:buClr>
                        <a:buSzPct val="100000"/>
                        <a:buFont typeface="Times New Roman"/>
                        <a:buNone/>
                      </a:pPr>
                      <a:endParaRPr lang="en-US" sz="2000" b="0" i="0" u="none" dirty="0">
                        <a:solidFill>
                          <a:schemeClr val="dk1"/>
                        </a:solidFill>
                        <a:latin typeface="Times New Roman"/>
                        <a:ea typeface="Times New Roman"/>
                        <a:cs typeface="Times New Roman"/>
                        <a:sym typeface="Times New Roman"/>
                      </a:endParaRPr>
                    </a:p>
                    <a:p>
                      <a:r>
                        <a:rPr lang="en-US" sz="20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rPr>
                        <a:t>Analysis of the three graphs show a minimum of 40% of mathematical </a:t>
                      </a:r>
                      <a:r>
                        <a:rPr lang="en-US" sz="24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rPr>
                        <a:t>instructional time was devoted to surface learning instruction with an average percentage of time spent at the surface level was 50.71%. Deep-level instruction was allocated an average of 35.71% of time for math instruction. The lowest amount of time was evident in transfer learning with an average of 14.29%. </a:t>
                      </a:r>
                    </a:p>
                    <a:p>
                      <a:r>
                        <a:rPr lang="en-US" sz="24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rPr>
                        <a:t>The table below lists a comparison between my predicted and survey results for the proportion of time reserved for each type of learning. The calculated error percentage of math instructional time was 15.48% for surface, 62.84% for deep, and a percent error of 4.73% for transfer level instruction. The data was not overly different from my initial prediction save the proportion of time used for deep level math instruction. The average error percentage for all three levels was 27.68%, thus my hypothesis for each level of learning was not supported. </a:t>
                      </a:r>
                    </a:p>
                    <a:p>
                      <a:pPr marL="342900" indent="-342900">
                        <a:buFont typeface="Arial" panose="020B0604020202020204" pitchFamily="34" charset="0"/>
                        <a:buChar char="•"/>
                      </a:pPr>
                      <a:endParaRPr lang="en-US" sz="24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4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rPr>
                        <a:t>Hypothesis and Survey Results Comparison</a:t>
                      </a:r>
                    </a:p>
                    <a:p>
                      <a:pPr marL="342900" indent="-342900" algn="ctr">
                        <a:buFont typeface="Arial" panose="020B0604020202020204" pitchFamily="34" charset="0"/>
                        <a:buChar char="•"/>
                      </a:pPr>
                      <a:endParaRPr lang="en-US" sz="2400" b="0" i="0" u="none" strike="noStrike" cap="none" dirty="0">
                        <a:solidFill>
                          <a:srgbClr val="000000"/>
                        </a:solidFill>
                        <a:effectLst/>
                        <a:latin typeface="Arial"/>
                        <a:ea typeface="Arial"/>
                        <a:cs typeface="Arial"/>
                        <a:sym typeface="Arial"/>
                      </a:endParaRPr>
                    </a:p>
                    <a:p>
                      <a:pPr marL="342900" indent="-342900">
                        <a:buFont typeface="Arial" panose="020B0604020202020204" pitchFamily="34" charset="0"/>
                        <a:buChar char="•"/>
                      </a:pPr>
                      <a:endParaRPr lang="en-US" sz="2400" b="0" i="0" u="none" strike="noStrike" cap="none" dirty="0">
                        <a:solidFill>
                          <a:srgbClr val="000000"/>
                        </a:solidFill>
                        <a:effectLst/>
                        <a:latin typeface="Arial"/>
                        <a:ea typeface="Arial"/>
                        <a:cs typeface="Arial"/>
                        <a:sym typeface="Arial"/>
                      </a:endParaRPr>
                    </a:p>
                    <a:p>
                      <a:pPr marL="342900" indent="-342900">
                        <a:buFont typeface="Arial" panose="020B0604020202020204" pitchFamily="34" charset="0"/>
                        <a:buChar char="•"/>
                      </a:pPr>
                      <a:endParaRPr lang="en-US" sz="2400" b="0" i="0" u="none" strike="noStrike" cap="none" dirty="0">
                        <a:solidFill>
                          <a:srgbClr val="000000"/>
                        </a:solidFill>
                        <a:effectLst/>
                        <a:latin typeface="Arial"/>
                        <a:ea typeface="Arial"/>
                        <a:cs typeface="Arial"/>
                        <a:sym typeface="Arial"/>
                      </a:endParaRPr>
                    </a:p>
                    <a:p>
                      <a:pPr marL="342900" indent="-342900">
                        <a:buFont typeface="Arial" panose="020B0604020202020204" pitchFamily="34" charset="0"/>
                        <a:buChar char="•"/>
                      </a:pPr>
                      <a:endParaRPr lang="en-US" sz="2400" b="0" i="0" u="none" strike="noStrike" cap="none" dirty="0">
                        <a:solidFill>
                          <a:srgbClr val="000000"/>
                        </a:solidFill>
                        <a:effectLst/>
                        <a:latin typeface="Arial"/>
                        <a:ea typeface="Arial"/>
                        <a:cs typeface="Arial"/>
                        <a:sym typeface="Arial"/>
                      </a:endParaRPr>
                    </a:p>
                    <a:p>
                      <a:pPr marL="342900" indent="-342900">
                        <a:buFont typeface="Arial" panose="020B0604020202020204" pitchFamily="34" charset="0"/>
                        <a:buChar char="•"/>
                      </a:pPr>
                      <a:endParaRPr lang="en-US" sz="2400" b="0" i="0" u="none" strike="noStrike" cap="none" dirty="0">
                        <a:solidFill>
                          <a:srgbClr val="000000"/>
                        </a:solidFill>
                        <a:effectLst/>
                        <a:latin typeface="Arial"/>
                        <a:ea typeface="Arial"/>
                        <a:cs typeface="Arial"/>
                        <a:sym typeface="Arial"/>
                      </a:endParaRPr>
                    </a:p>
                    <a:p>
                      <a:pPr marL="342900" indent="-342900">
                        <a:buFont typeface="Arial" panose="020B0604020202020204" pitchFamily="34" charset="0"/>
                        <a:buChar char="•"/>
                      </a:pPr>
                      <a:endParaRPr lang="en-US" sz="2400" b="0" i="0" u="none" strike="noStrike" cap="none" dirty="0">
                        <a:solidFill>
                          <a:srgbClr val="000000"/>
                        </a:solidFill>
                        <a:effectLst/>
                        <a:latin typeface="Arial"/>
                        <a:ea typeface="Arial"/>
                        <a:cs typeface="Arial"/>
                        <a:sym typeface="Arial"/>
                      </a:endParaRPr>
                    </a:p>
                    <a:p>
                      <a:pPr marL="342900" marR="0" lvl="0" indent="-34290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sz="2800" b="0" i="0" u="none" dirty="0">
                        <a:solidFill>
                          <a:schemeClr val="dk1"/>
                        </a:solidFill>
                        <a:latin typeface="Times New Roman"/>
                        <a:ea typeface="Times New Roman"/>
                        <a:cs typeface="Times New Roman"/>
                        <a:sym typeface="Times New Roman"/>
                      </a:endParaRPr>
                    </a:p>
                  </a:txBody>
                  <a:tcPr marL="91375" marR="91375" marT="45675" marB="45675"/>
                </a:tc>
                <a:extLst>
                  <a:ext uri="{0D108BD9-81ED-4DB2-BD59-A6C34878D82A}">
                    <a16:rowId xmlns:a16="http://schemas.microsoft.com/office/drawing/2014/main" val="10000"/>
                  </a:ext>
                </a:extLst>
              </a:tr>
            </a:tbl>
          </a:graphicData>
        </a:graphic>
      </p:graphicFrame>
      <p:graphicFrame>
        <p:nvGraphicFramePr>
          <p:cNvPr id="37" name="Shape 96">
            <a:extLst>
              <a:ext uri="{FF2B5EF4-FFF2-40B4-BE49-F238E27FC236}">
                <a16:creationId xmlns:a16="http://schemas.microsoft.com/office/drawing/2014/main" id="{881A0163-D7A1-42AA-8901-E12810BCE0D2}"/>
              </a:ext>
            </a:extLst>
          </p:cNvPr>
          <p:cNvGraphicFramePr/>
          <p:nvPr>
            <p:extLst>
              <p:ext uri="{D42A27DB-BD31-4B8C-83A1-F6EECF244321}">
                <p14:modId xmlns:p14="http://schemas.microsoft.com/office/powerpoint/2010/main" val="3797135126"/>
              </p:ext>
            </p:extLst>
          </p:nvPr>
        </p:nvGraphicFramePr>
        <p:xfrm>
          <a:off x="1290419" y="7782500"/>
          <a:ext cx="14020800" cy="4480470"/>
        </p:xfrm>
        <a:graphic>
          <a:graphicData uri="http://schemas.openxmlformats.org/drawingml/2006/table">
            <a:tbl>
              <a:tblPr>
                <a:noFill/>
                <a:tableStyleId>{D9102C7C-37B5-40EF-8828-031EC5E7EFDD}</a:tableStyleId>
              </a:tblPr>
              <a:tblGrid>
                <a:gridCol w="14020800">
                  <a:extLst>
                    <a:ext uri="{9D8B030D-6E8A-4147-A177-3AD203B41FA5}">
                      <a16:colId xmlns:a16="http://schemas.microsoft.com/office/drawing/2014/main" val="20000"/>
                    </a:ext>
                  </a:extLst>
                </a:gridCol>
              </a:tblGrid>
              <a:tr h="3389174">
                <a:tc>
                  <a:txBody>
                    <a:bodyPr/>
                    <a:lstStyle/>
                    <a:p>
                      <a:pPr marL="0" marR="0" lvl="0" indent="0" algn="ctr" rtl="0">
                        <a:lnSpc>
                          <a:spcPct val="100000"/>
                        </a:lnSpc>
                        <a:spcBef>
                          <a:spcPts val="0"/>
                        </a:spcBef>
                        <a:spcAft>
                          <a:spcPts val="0"/>
                        </a:spcAft>
                        <a:buClr>
                          <a:srgbClr val="000066"/>
                        </a:buClr>
                        <a:buSzPct val="100000"/>
                        <a:buFont typeface="Times New Roman"/>
                        <a:buNone/>
                      </a:pPr>
                      <a:r>
                        <a:rPr lang="en-US" sz="4800" b="1" i="0" u="none" dirty="0">
                          <a:solidFill>
                            <a:schemeClr val="dk1"/>
                          </a:solidFill>
                          <a:latin typeface="Times New Roman"/>
                          <a:ea typeface="Times New Roman"/>
                          <a:cs typeface="Times New Roman"/>
                          <a:sym typeface="Times New Roman"/>
                        </a:rPr>
                        <a:t>Abstract</a:t>
                      </a:r>
                    </a:p>
                    <a:p>
                      <a:pPr marL="0" marR="0" lvl="0" indent="0" algn="l" defTabSz="914400" rtl="0" eaLnBrk="1" fontAlgn="auto" latinLnBrk="0" hangingPunct="1">
                        <a:lnSpc>
                          <a:spcPct val="100000"/>
                        </a:lnSpc>
                        <a:spcBef>
                          <a:spcPts val="0"/>
                        </a:spcBef>
                        <a:spcAft>
                          <a:spcPts val="0"/>
                        </a:spcAft>
                        <a:buClr>
                          <a:srgbClr val="000066"/>
                        </a:buClr>
                        <a:buSzPct val="100000"/>
                        <a:buFont typeface="Times New Roman"/>
                        <a:buNone/>
                        <a:tabLst/>
                        <a:defRPr/>
                      </a:pPr>
                      <a:r>
                        <a:rPr lang="en-US" sz="2400" b="0" i="0" u="none" strike="noStrike" cap="none" dirty="0">
                          <a:solidFill>
                            <a:srgbClr val="000000"/>
                          </a:solidFill>
                          <a:effectLst/>
                          <a:latin typeface="Times New Roman" panose="02020603050405020304" pitchFamily="18" charset="0"/>
                          <a:ea typeface="Arial"/>
                          <a:cs typeface="Times New Roman" panose="02020603050405020304" pitchFamily="18" charset="0"/>
                          <a:sym typeface="Arial"/>
                        </a:rPr>
                        <a:t>Educators teach math instruction on three different levels: surface, deep, and transition level of learning. Each level is utilized for different purposes to build students’ mastery and proficiency in using mathematical concepts across different contexts and link understanding. This study’s purpose is to identify the amount of allocated math instructional time devoted to each of these three levels by general and special education teachers. Google surveys were used to collect data and later analyzed. I hypothesized 60% of instructional time would be allocated to the surface level, 25% to the deep level, and 15% to the transitional level of learning. The results of 7 completed surveys were 50.71% for surface, 35.71% for deep, and 14.29% for the transition level. The data collected demonstrates a trend of how math instructional time is devoted to each level. Further studies can determine the affect this has on student performance. Although the small sample size was smaller than expected, this study showed a small insight into a bigger picture and is worthy of further study, which I plan to continue. </a:t>
                      </a:r>
                      <a:endParaRPr sz="2800" b="0" i="0" u="none" dirty="0">
                        <a:solidFill>
                          <a:schemeClr val="dk1"/>
                        </a:solidFill>
                        <a:latin typeface="Times New Roman"/>
                        <a:ea typeface="Times New Roman"/>
                        <a:cs typeface="Times New Roman"/>
                        <a:sym typeface="Times New Roman"/>
                      </a:endParaRPr>
                    </a:p>
                  </a:txBody>
                  <a:tcPr marL="91375" marR="91375" marT="45675" marB="45675"/>
                </a:tc>
                <a:extLst>
                  <a:ext uri="{0D108BD9-81ED-4DB2-BD59-A6C34878D82A}">
                    <a16:rowId xmlns:a16="http://schemas.microsoft.com/office/drawing/2014/main" val="10000"/>
                  </a:ext>
                </a:extLst>
              </a:tr>
            </a:tbl>
          </a:graphicData>
        </a:graphic>
      </p:graphicFrame>
      <p:graphicFrame>
        <p:nvGraphicFramePr>
          <p:cNvPr id="38" name="Chart 37">
            <a:extLst>
              <a:ext uri="{FF2B5EF4-FFF2-40B4-BE49-F238E27FC236}">
                <a16:creationId xmlns:a16="http://schemas.microsoft.com/office/drawing/2014/main" id="{B715A23D-D2E6-4231-9421-E8D6B10EA501}"/>
              </a:ext>
            </a:extLst>
          </p:cNvPr>
          <p:cNvGraphicFramePr>
            <a:graphicFrameLocks/>
          </p:cNvGraphicFramePr>
          <p:nvPr>
            <p:extLst>
              <p:ext uri="{D42A27DB-BD31-4B8C-83A1-F6EECF244321}">
                <p14:modId xmlns:p14="http://schemas.microsoft.com/office/powerpoint/2010/main" val="3412574480"/>
              </p:ext>
            </p:extLst>
          </p:nvPr>
        </p:nvGraphicFramePr>
        <p:xfrm>
          <a:off x="37675232" y="7781904"/>
          <a:ext cx="10242102" cy="5299058"/>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9" name="Table 8">
            <a:extLst>
              <a:ext uri="{FF2B5EF4-FFF2-40B4-BE49-F238E27FC236}">
                <a16:creationId xmlns:a16="http://schemas.microsoft.com/office/drawing/2014/main" id="{1A6408D6-47AD-4A80-987A-219856DD66F5}"/>
              </a:ext>
            </a:extLst>
          </p:cNvPr>
          <p:cNvGraphicFramePr>
            <a:graphicFrameLocks noGrp="1"/>
          </p:cNvGraphicFramePr>
          <p:nvPr>
            <p:extLst>
              <p:ext uri="{D42A27DB-BD31-4B8C-83A1-F6EECF244321}">
                <p14:modId xmlns:p14="http://schemas.microsoft.com/office/powerpoint/2010/main" val="2322272510"/>
              </p:ext>
            </p:extLst>
          </p:nvPr>
        </p:nvGraphicFramePr>
        <p:xfrm>
          <a:off x="38837963" y="19285233"/>
          <a:ext cx="7916640" cy="2295344"/>
        </p:xfrm>
        <a:graphic>
          <a:graphicData uri="http://schemas.openxmlformats.org/drawingml/2006/table">
            <a:tbl>
              <a:tblPr firstRow="1" firstCol="1" bandRow="1">
                <a:tableStyleId>{D9102C7C-37B5-40EF-8828-031EC5E7EFDD}</a:tableStyleId>
              </a:tblPr>
              <a:tblGrid>
                <a:gridCol w="2036312">
                  <a:extLst>
                    <a:ext uri="{9D8B030D-6E8A-4147-A177-3AD203B41FA5}">
                      <a16:colId xmlns:a16="http://schemas.microsoft.com/office/drawing/2014/main" val="1825666941"/>
                    </a:ext>
                  </a:extLst>
                </a:gridCol>
                <a:gridCol w="2099815">
                  <a:extLst>
                    <a:ext uri="{9D8B030D-6E8A-4147-A177-3AD203B41FA5}">
                      <a16:colId xmlns:a16="http://schemas.microsoft.com/office/drawing/2014/main" val="3002029430"/>
                    </a:ext>
                  </a:extLst>
                </a:gridCol>
                <a:gridCol w="1999057">
                  <a:extLst>
                    <a:ext uri="{9D8B030D-6E8A-4147-A177-3AD203B41FA5}">
                      <a16:colId xmlns:a16="http://schemas.microsoft.com/office/drawing/2014/main" val="317712294"/>
                    </a:ext>
                  </a:extLst>
                </a:gridCol>
                <a:gridCol w="1781456">
                  <a:extLst>
                    <a:ext uri="{9D8B030D-6E8A-4147-A177-3AD203B41FA5}">
                      <a16:colId xmlns:a16="http://schemas.microsoft.com/office/drawing/2014/main" val="1011164143"/>
                    </a:ext>
                  </a:extLst>
                </a:gridCol>
              </a:tblGrid>
              <a:tr h="573836">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Hypothesis</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Survey Results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Percent Error</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75745710"/>
                  </a:ext>
                </a:extLst>
              </a:tr>
              <a:tr h="573836">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Surface Learning</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60%</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50.71%</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15.48%</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16002020"/>
                  </a:ext>
                </a:extLst>
              </a:tr>
              <a:tr h="573836">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Deep Learning</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25%</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35.71%</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62.84%</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6052576"/>
                  </a:ext>
                </a:extLst>
              </a:tr>
              <a:tr h="573836">
                <a:tc>
                  <a:txBody>
                    <a:bodyPr/>
                    <a:lstStyle/>
                    <a:p>
                      <a:pPr marL="0" marR="0" algn="ctr">
                        <a:lnSpc>
                          <a:spcPct val="107000"/>
                        </a:lnSpc>
                        <a:spcBef>
                          <a:spcPts val="0"/>
                        </a:spcBef>
                        <a:spcAft>
                          <a:spcPts val="0"/>
                        </a:spcAft>
                      </a:pPr>
                      <a:r>
                        <a:rPr lang="en-US" sz="2000">
                          <a:effectLst/>
                          <a:latin typeface="Times New Roman" panose="02020603050405020304" pitchFamily="18" charset="0"/>
                          <a:cs typeface="Times New Roman" panose="02020603050405020304" pitchFamily="18" charset="0"/>
                        </a:rPr>
                        <a:t>Transfer Learning</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15%</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14.29%</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latin typeface="Times New Roman" panose="02020603050405020304" pitchFamily="18" charset="0"/>
                          <a:cs typeface="Times New Roman" panose="02020603050405020304" pitchFamily="18" charset="0"/>
                        </a:rPr>
                        <a:t>4.73%</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37413235"/>
                  </a:ext>
                </a:extLst>
              </a:tr>
            </a:tbl>
          </a:graphicData>
        </a:graphic>
      </p:graphicFrame>
      <p:graphicFrame>
        <p:nvGraphicFramePr>
          <p:cNvPr id="45" name="Chart 44">
            <a:extLst>
              <a:ext uri="{FF2B5EF4-FFF2-40B4-BE49-F238E27FC236}">
                <a16:creationId xmlns:a16="http://schemas.microsoft.com/office/drawing/2014/main" id="{7A3E8730-8F68-4BCA-AB94-9A1716349BE1}"/>
              </a:ext>
            </a:extLst>
          </p:cNvPr>
          <p:cNvGraphicFramePr>
            <a:graphicFrameLocks/>
          </p:cNvGraphicFramePr>
          <p:nvPr>
            <p:extLst>
              <p:ext uri="{D42A27DB-BD31-4B8C-83A1-F6EECF244321}">
                <p14:modId xmlns:p14="http://schemas.microsoft.com/office/powerpoint/2010/main" val="1045476192"/>
              </p:ext>
            </p:extLst>
          </p:nvPr>
        </p:nvGraphicFramePr>
        <p:xfrm>
          <a:off x="8900497" y="22965873"/>
          <a:ext cx="6410723" cy="2527611"/>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46" name="Chart 45">
            <a:extLst>
              <a:ext uri="{FF2B5EF4-FFF2-40B4-BE49-F238E27FC236}">
                <a16:creationId xmlns:a16="http://schemas.microsoft.com/office/drawing/2014/main" id="{47A9B190-2BDA-4823-9B68-BC64E2B75D4D}"/>
              </a:ext>
            </a:extLst>
          </p:cNvPr>
          <p:cNvGraphicFramePr>
            <a:graphicFrameLocks/>
          </p:cNvGraphicFramePr>
          <p:nvPr>
            <p:extLst>
              <p:ext uri="{D42A27DB-BD31-4B8C-83A1-F6EECF244321}">
                <p14:modId xmlns:p14="http://schemas.microsoft.com/office/powerpoint/2010/main" val="1366763183"/>
              </p:ext>
            </p:extLst>
          </p:nvPr>
        </p:nvGraphicFramePr>
        <p:xfrm>
          <a:off x="1143000" y="22965873"/>
          <a:ext cx="6410723" cy="252761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47" name="Chart 46">
            <a:extLst>
              <a:ext uri="{FF2B5EF4-FFF2-40B4-BE49-F238E27FC236}">
                <a16:creationId xmlns:a16="http://schemas.microsoft.com/office/drawing/2014/main" id="{5C5ED7E7-0410-42B1-BB4E-291E6E15772E}"/>
              </a:ext>
            </a:extLst>
          </p:cNvPr>
          <p:cNvGraphicFramePr>
            <a:graphicFrameLocks/>
          </p:cNvGraphicFramePr>
          <p:nvPr>
            <p:extLst>
              <p:ext uri="{D42A27DB-BD31-4B8C-83A1-F6EECF244321}">
                <p14:modId xmlns:p14="http://schemas.microsoft.com/office/powerpoint/2010/main" val="763677033"/>
              </p:ext>
            </p:extLst>
          </p:nvPr>
        </p:nvGraphicFramePr>
        <p:xfrm>
          <a:off x="5095459" y="25583120"/>
          <a:ext cx="6410722" cy="2527610"/>
        </p:xfrm>
        <a:graphic>
          <a:graphicData uri="http://schemas.openxmlformats.org/drawingml/2006/chart">
            <c:chart xmlns:c="http://schemas.openxmlformats.org/drawingml/2006/chart" xmlns:r="http://schemas.openxmlformats.org/officeDocument/2006/relationships" r:id="rId9"/>
          </a:graphicData>
        </a:graphic>
      </p:graphicFrame>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1717</TotalTime>
  <Words>1382</Words>
  <Application>Microsoft Office PowerPoint</Application>
  <PresentationFormat>Custom</PresentationFormat>
  <Paragraphs>88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 New Roman</vt:lpstr>
      <vt:lpstr>Arial Narrow</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Perry, Jeannine</dc:creator>
  <cp:lastModifiedBy>Brady Hurlich</cp:lastModifiedBy>
  <cp:revision>13</cp:revision>
  <dcterms:modified xsi:type="dcterms:W3CDTF">2022-04-15T14:24:57Z</dcterms:modified>
</cp:coreProperties>
</file>