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8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9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3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9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0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6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8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7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4/25/22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8" name="Bottom Right">
            <a:extLst>
              <a:ext uri="{FF2B5EF4-FFF2-40B4-BE49-F238E27FC236}">
                <a16:creationId xmlns:a16="http://schemas.microsoft.com/office/drawing/2014/main" id="{33609D13-CB83-4F4B-BB01-27F01BE4E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2BD156E-E42F-4CFB-89AD-312AEC753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80" name="Graphic 157">
              <a:extLst>
                <a:ext uri="{FF2B5EF4-FFF2-40B4-BE49-F238E27FC236}">
                  <a16:creationId xmlns:a16="http://schemas.microsoft.com/office/drawing/2014/main" id="{C8B96A24-322B-419A-847B-E8C600AA5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427E1425-F9A6-4F2D-8335-CBA7062B91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57DF7F24-8721-4CD5-AE3B-C72BCE2882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A0C58FE3-4394-46E8-9039-2D69C594B8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2D8E899-B726-49F6-9C9F-59A3147011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242131D2-A82F-4603-9B6A-EA00FEB82B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4CCDA1D5-C84B-470D-A2E1-5E51E8A856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7BF2B54C-D2E2-4A3E-8DA8-E56D7375C9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2505F4D-B4C3-4EB9-9252-F7229CBD1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F587F1B-7AE4-C545-BA20-C79EA6CA3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0192" y="744909"/>
            <a:ext cx="5797883" cy="3155419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Metaphors We Live By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B0DC11-FED4-FE48-9C60-977AE4833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7324" y="4074784"/>
            <a:ext cx="5797882" cy="2054306"/>
          </a:xfrm>
        </p:spPr>
        <p:txBody>
          <a:bodyPr anchor="t">
            <a:normAutofit/>
          </a:bodyPr>
          <a:lstStyle/>
          <a:p>
            <a:pPr algn="l"/>
            <a:r>
              <a:rPr lang="en-US" sz="2200" dirty="0"/>
              <a:t>Hannah Harrington</a:t>
            </a:r>
          </a:p>
          <a:p>
            <a:pPr algn="l"/>
            <a:r>
              <a:rPr lang="en-US" sz="2200" dirty="0"/>
              <a:t>Language and Culture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C912AB-6B3D-AE40-B424-C833CD219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37" y="533400"/>
            <a:ext cx="3816005" cy="5716862"/>
          </a:xfrm>
          <a:prstGeom prst="rect">
            <a:avLst/>
          </a:prstGeom>
        </p:spPr>
      </p:pic>
      <p:grpSp>
        <p:nvGrpSpPr>
          <p:cNvPr id="90" name="Top left">
            <a:extLst>
              <a:ext uri="{FF2B5EF4-FFF2-40B4-BE49-F238E27FC236}">
                <a16:creationId xmlns:a16="http://schemas.microsoft.com/office/drawing/2014/main" id="{FF47B612-7B2E-4A09-9B53-40BDE4350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99A3C89-9112-4DA1-8BB8-8DE0F7A70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0847D53-C868-4FD8-A29C-4C44BCBA9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E11266F6-080B-489F-9B02-B5C4DE4EB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7A0BBAD6-8B87-4B31-89B8-E2C854FF3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D79712E-3AD5-4656-A6A0-54C4087A0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1635E33-4458-4D3F-A1C4-264AC5221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3432BB39-F871-43E7-A232-C65BFFA91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AAE45D09-4993-4718-82A0-BA2217EB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0" name="Cross">
            <a:extLst>
              <a:ext uri="{FF2B5EF4-FFF2-40B4-BE49-F238E27FC236}">
                <a16:creationId xmlns:a16="http://schemas.microsoft.com/office/drawing/2014/main" id="{3BC5998F-E162-4A33-9E87-01942908A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8259320D-EB3E-4C80-8E86-8A18306B2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07AF5EE-95F6-4B57-B8DD-5051D2EB9E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09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DF18-60F9-954E-A7E1-D18FB3FE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82A3B-B149-A645-8207-5FD62A959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man here depicted was the enemy of his own flesh and blood.”</a:t>
            </a:r>
          </a:p>
          <a:p>
            <a:r>
              <a:rPr lang="en-US" dirty="0"/>
              <a:t>This sentence is giving human characteristics to flesh and blood.</a:t>
            </a:r>
          </a:p>
          <a:p>
            <a:pPr lvl="1"/>
            <a:r>
              <a:rPr lang="en-US" dirty="0"/>
              <a:t>personification</a:t>
            </a:r>
          </a:p>
          <a:p>
            <a:r>
              <a:rPr lang="en-US" dirty="0"/>
              <a:t>The narrator is describing the main character, Louis, and his insatiable need for revenge.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0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61B0-CF9B-0D46-907B-C0F79498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5C520-5126-C645-B5B8-1D41998B9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”Your ego has grown fragile over time Isa.”</a:t>
            </a:r>
          </a:p>
          <a:p>
            <a:r>
              <a:rPr lang="en-US" dirty="0"/>
              <a:t>Louis is writing in a journal to his wife and is detailing how he hates her.</a:t>
            </a:r>
          </a:p>
          <a:p>
            <a:r>
              <a:rPr lang="en-US" dirty="0"/>
              <a:t>He describes her ego, a non-tangible thing, as something that can be broken.</a:t>
            </a:r>
          </a:p>
          <a:p>
            <a:pPr lvl="1"/>
            <a:r>
              <a:rPr lang="en-US" dirty="0"/>
              <a:t>Ontological Metaphor: Mind is brittle</a:t>
            </a:r>
          </a:p>
          <a:p>
            <a:pPr lvl="1"/>
            <a:r>
              <a:rPr lang="en-US" dirty="0"/>
              <a:t>The ego is an abstract concept given a concrete experience</a:t>
            </a:r>
          </a:p>
        </p:txBody>
      </p:sp>
    </p:spTree>
    <p:extLst>
      <p:ext uri="{BB962C8B-B14F-4D97-AF65-F5344CB8AC3E}">
        <p14:creationId xmlns:p14="http://schemas.microsoft.com/office/powerpoint/2010/main" val="307956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D618-F995-9E4B-8CB6-4326DD8C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Western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320DF-E216-B144-9930-807F388FD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me, it does not seem that either of these quotes were specifically following any western cultural ideas such as the </a:t>
            </a:r>
            <a:r>
              <a:rPr lang="en-US"/>
              <a:t>examples given about </a:t>
            </a:r>
            <a:r>
              <a:rPr lang="en-US" dirty="0"/>
              <a:t>American values </a:t>
            </a:r>
            <a:r>
              <a:rPr lang="en-US"/>
              <a:t>of time</a:t>
            </a:r>
          </a:p>
        </p:txBody>
      </p:sp>
    </p:spTree>
    <p:extLst>
      <p:ext uri="{BB962C8B-B14F-4D97-AF65-F5344CB8AC3E}">
        <p14:creationId xmlns:p14="http://schemas.microsoft.com/office/powerpoint/2010/main" val="1200840988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Violet2">
      <a:dk1>
        <a:srgbClr val="000000"/>
      </a:dk1>
      <a:lt1>
        <a:srgbClr val="FFFFFF"/>
      </a:lt1>
      <a:dk2>
        <a:srgbClr val="351835"/>
      </a:dk2>
      <a:lt2>
        <a:srgbClr val="F3F0F3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A6A9B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147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Next LT Pro</vt:lpstr>
      <vt:lpstr>AvenirNext LT Pro Medium</vt:lpstr>
      <vt:lpstr>Rockwell</vt:lpstr>
      <vt:lpstr>Segoe UI</vt:lpstr>
      <vt:lpstr>ExploreVTI</vt:lpstr>
      <vt:lpstr>Metaphors We Live By</vt:lpstr>
      <vt:lpstr>Example 1</vt:lpstr>
      <vt:lpstr>Example 2</vt:lpstr>
      <vt:lpstr>Western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Metaphors We Live By</dc:title>
  <dc:creator>Hannah Harrington</dc:creator>
  <cp:lastModifiedBy>Hannah Harrington</cp:lastModifiedBy>
  <cp:revision>1</cp:revision>
  <dcterms:created xsi:type="dcterms:W3CDTF">2022-04-26T02:44:25Z</dcterms:created>
  <dcterms:modified xsi:type="dcterms:W3CDTF">2022-04-26T03:37:07Z</dcterms:modified>
</cp:coreProperties>
</file>