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70" r:id="rId4"/>
    <p:sldId id="268" r:id="rId5"/>
    <p:sldId id="269" r:id="rId6"/>
    <p:sldId id="271" r:id="rId7"/>
    <p:sldId id="27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BC752-D655-4394-A71D-834D06301E8A}" v="405" dt="2021-11-08T22:02:44.453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74" autoAdjust="0"/>
  </p:normalViewPr>
  <p:slideViewPr>
    <p:cSldViewPr>
      <p:cViewPr varScale="1">
        <p:scale>
          <a:sx n="84" d="100"/>
          <a:sy n="84" d="100"/>
        </p:scale>
        <p:origin x="114" y="61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11/8/2021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dangered.org/animals/bog-turtle/" TargetMode="External"/><Relationship Id="rId2" Type="http://schemas.openxmlformats.org/officeDocument/2006/relationships/hyperlink" Target="https://www.fws.gov/northeast/ecologicalservices/turtle/species/bogturtle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virginiaherpetologicalsociety.com/reptiles/turtles/bog-turtle/bog_turtle1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Bog Turtle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Hannah Harrington</a:t>
            </a:r>
          </a:p>
          <a:p>
            <a:r>
              <a:rPr lang="en-US" dirty="0"/>
              <a:t>ISCI 361</a:t>
            </a:r>
          </a:p>
        </p:txBody>
      </p:sp>
      <p:pic>
        <p:nvPicPr>
          <p:cNvPr id="5" name="Picture 5" descr="A picture containing reptile, turtle, open, plant&#10;&#10;Description automatically generated">
            <a:extLst>
              <a:ext uri="{FF2B5EF4-FFF2-40B4-BE49-F238E27FC236}">
                <a16:creationId xmlns:a16="http://schemas.microsoft.com/office/drawing/2014/main" id="{83969358-DB13-4504-A75E-3B4631E05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74" y="681447"/>
            <a:ext cx="4794693" cy="35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err="1"/>
              <a:t>Glyptemys</a:t>
            </a:r>
            <a:r>
              <a:rPr lang="en-US"/>
              <a:t> </a:t>
            </a:r>
            <a:r>
              <a:rPr lang="en-US" err="1"/>
              <a:t>muhlenbergii</a:t>
            </a:r>
            <a:endParaRPr lang="en-US" dirty="0" err="1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Full grown at only 4 inches long</a:t>
            </a:r>
          </a:p>
          <a:p>
            <a:r>
              <a:rPr lang="en-US" dirty="0"/>
              <a:t>America's smallest turtle species</a:t>
            </a:r>
          </a:p>
          <a:p>
            <a:r>
              <a:rPr lang="en-US" dirty="0"/>
              <a:t>Dark colored shell with splotches of yellow, orange, or red</a:t>
            </a:r>
          </a:p>
          <a:p>
            <a:r>
              <a:rPr lang="en-US" dirty="0"/>
              <a:t>Lifespan of 20-30 years</a:t>
            </a:r>
          </a:p>
        </p:txBody>
      </p:sp>
      <p:pic>
        <p:nvPicPr>
          <p:cNvPr id="2" name="Picture 2" descr="A picture containing grass, outdoor, laying, dry&#10;&#10;Description automatically generated">
            <a:extLst>
              <a:ext uri="{FF2B5EF4-FFF2-40B4-BE49-F238E27FC236}">
                <a16:creationId xmlns:a16="http://schemas.microsoft.com/office/drawing/2014/main" id="{ABCB8803-8F95-4460-A192-78C5330BF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0" r="17005" b="-2"/>
          <a:stretch/>
        </p:blipFill>
        <p:spPr>
          <a:xfrm>
            <a:off x="6246815" y="1905000"/>
            <a:ext cx="4419598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4F73-6C72-4166-B69E-EEBF8186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err="1"/>
              <a:t>Glyptemys</a:t>
            </a:r>
            <a:r>
              <a:rPr lang="en-US"/>
              <a:t> </a:t>
            </a:r>
            <a:r>
              <a:rPr lang="en-US" err="1"/>
              <a:t>muhlenbergii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78B97-F43F-4B69-AF63-7FDBEB7E0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Spends most of the day basking on the sunlight or hunting for food</a:t>
            </a:r>
          </a:p>
          <a:p>
            <a:r>
              <a:rPr lang="en-US" dirty="0"/>
              <a:t>Eats marsh insects, snails, and worms</a:t>
            </a:r>
          </a:p>
          <a:p>
            <a:r>
              <a:rPr lang="en-US" dirty="0"/>
              <a:t>Lives in underground tunnels</a:t>
            </a:r>
          </a:p>
          <a:p>
            <a:r>
              <a:rPr lang="en-US" dirty="0"/>
              <a:t>Hibernates from September to April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F5AD9DB-2AAA-45DD-AEC7-3A01F76D79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82" r="28878"/>
          <a:stretch/>
        </p:blipFill>
        <p:spPr>
          <a:xfrm>
            <a:off x="6246815" y="1905000"/>
            <a:ext cx="4419598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13994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dirty="0"/>
              <a:t>Distribution and Habitat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Semi aquatic living in bog habitats</a:t>
            </a:r>
          </a:p>
          <a:p>
            <a:r>
              <a:rPr lang="en-US" dirty="0"/>
              <a:t>Live in groups no larger than 20</a:t>
            </a:r>
          </a:p>
          <a:p>
            <a:r>
              <a:rPr lang="en-US" dirty="0"/>
              <a:t>Found from New York to South Carolina</a:t>
            </a:r>
          </a:p>
        </p:txBody>
      </p:sp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BC332136-451D-4740-9582-A668A6FFCC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3762" y="1905000"/>
            <a:ext cx="2965704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4874-A80F-4979-8FB4-553579F4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dirty="0"/>
              <a:t>Status and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FE598-EB9B-45E0-BD22-F78848FC3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Listed as a threatened species</a:t>
            </a:r>
          </a:p>
          <a:p>
            <a:r>
              <a:rPr lang="en-US" dirty="0"/>
              <a:t>Threatened by habitat loss </a:t>
            </a:r>
          </a:p>
          <a:p>
            <a:r>
              <a:rPr lang="en-US" dirty="0"/>
              <a:t>Invasion of non-native plants</a:t>
            </a:r>
          </a:p>
          <a:p>
            <a:r>
              <a:rPr lang="en-US" dirty="0"/>
              <a:t>Poached for illegal pet trade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B46D143-32F1-4586-B515-B37A775FB8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844" r="9478"/>
          <a:stretch/>
        </p:blipFill>
        <p:spPr>
          <a:xfrm>
            <a:off x="6246815" y="1905000"/>
            <a:ext cx="4419598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31045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89E7-7650-4A6A-8C96-1F02A364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dirty="0"/>
              <a:t>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40BBD-4D4D-477B-9411-2AE22A630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US Fish and Wildlife Service works towards habitat protection and restoration</a:t>
            </a:r>
          </a:p>
          <a:p>
            <a:r>
              <a:rPr lang="en-US" dirty="0"/>
              <a:t>Population monitoring</a:t>
            </a:r>
          </a:p>
          <a:p>
            <a:r>
              <a:rPr lang="en-US" dirty="0"/>
              <a:t>Growth of populations in protected areas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DA8814F-936B-4D4E-B37C-8B4E86289F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336" r="7986"/>
          <a:stretch/>
        </p:blipFill>
        <p:spPr>
          <a:xfrm>
            <a:off x="6246815" y="1905000"/>
            <a:ext cx="4419598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5002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1A29-0175-4805-961C-9F892979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48559-C230-4925-B640-67BD383FF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428270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https://www.fws.gov/northeast/ecologicalservices/turtle/species/bogturtle.html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https://www.endangered.org/animals/bog-turtle/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https://www.virginiaherpetologicalsociety.com/reptiles/turtles/bog-turtle/bog_turtle1.php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Chalkboard 16x9</vt:lpstr>
      <vt:lpstr>Bog Turtle</vt:lpstr>
      <vt:lpstr>Glyptemys muhlenbergii</vt:lpstr>
      <vt:lpstr>Glyptemys muhlenbergii</vt:lpstr>
      <vt:lpstr>Distribution and Habitat</vt:lpstr>
      <vt:lpstr>Status and Threats</vt:lpstr>
      <vt:lpstr>Conservation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/>
  <cp:revision>88</cp:revision>
  <dcterms:created xsi:type="dcterms:W3CDTF">2021-11-08T21:43:26Z</dcterms:created>
  <dcterms:modified xsi:type="dcterms:W3CDTF">2021-11-08T22:03:00Z</dcterms:modified>
</cp:coreProperties>
</file>