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atrick Hand"/>
      <p:regular r:id="rId9"/>
    </p:embeddedFont>
    <p:embeddedFont>
      <p:font typeface="Fira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bold.fntdata"/><Relationship Id="rId10" Type="http://schemas.openxmlformats.org/officeDocument/2006/relationships/font" Target="fonts/FiraSans-regular.fntdata"/><Relationship Id="rId13" Type="http://schemas.openxmlformats.org/officeDocument/2006/relationships/font" Target="fonts/FiraSans-boldItalic.fntdata"/><Relationship Id="rId12" Type="http://schemas.openxmlformats.org/officeDocument/2006/relationships/font" Target="fonts/Fira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atrickH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a39defc2c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a39defc2c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a39defc2c0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a39defc2c0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https://www.medindia.net/drugs/drug-food-interactions/fluphenazine.htm#:~:text=Fluphenazine%20Interactions%20with%20Caffeine,products%20while%20taking%20this%20medicine.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540eeef414_0_2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540eeef414_0_2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ies.freepik.com/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oinmmune Disease" type="title">
  <p:cSld name="TITLE">
    <p:bg>
      <p:bgPr>
        <a:solidFill>
          <a:srgbClr val="E5F3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082450" y="1032725"/>
            <a:ext cx="49791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>
                <a:solidFill>
                  <a:srgbClr val="3C557D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924500" y="3318175"/>
            <a:ext cx="5295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2485438">
            <a:off x="8208532" y="116290"/>
            <a:ext cx="787434" cy="1152918"/>
            <a:chOff x="2012675" y="2373200"/>
            <a:chExt cx="469950" cy="688075"/>
          </a:xfrm>
        </p:grpSpPr>
        <p:sp>
          <p:nvSpPr>
            <p:cNvPr id="12" name="Google Shape;12;p2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7344025" y="4759485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 rot="-1799931">
            <a:off x="7877932" y="2176111"/>
            <a:ext cx="1589227" cy="1310350"/>
            <a:chOff x="2139875" y="1690850"/>
            <a:chExt cx="645375" cy="532125"/>
          </a:xfrm>
        </p:grpSpPr>
        <p:sp>
          <p:nvSpPr>
            <p:cNvPr id="18" name="Google Shape;18;p2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1978960">
            <a:off x="292837" y="3850948"/>
            <a:ext cx="854328" cy="1152914"/>
            <a:chOff x="1326575" y="1917600"/>
            <a:chExt cx="436125" cy="588550"/>
          </a:xfrm>
        </p:grpSpPr>
        <p:sp>
          <p:nvSpPr>
            <p:cNvPr id="23" name="Google Shape;23;p2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3048211">
            <a:off x="935422" y="2951236"/>
            <a:ext cx="504628" cy="795602"/>
            <a:chOff x="2083475" y="1334350"/>
            <a:chExt cx="263175" cy="414925"/>
          </a:xfrm>
        </p:grpSpPr>
        <p:sp>
          <p:nvSpPr>
            <p:cNvPr id="37" name="Google Shape;37;p2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185056" y="1037589"/>
            <a:ext cx="430862" cy="343037"/>
            <a:chOff x="1376700" y="1639725"/>
            <a:chExt cx="275100" cy="219025"/>
          </a:xfrm>
        </p:grpSpPr>
        <p:sp>
          <p:nvSpPr>
            <p:cNvPr id="40" name="Google Shape;40;p2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7771715" y="16307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795654">
            <a:off x="487156" y="1423215"/>
            <a:ext cx="580501" cy="1606435"/>
            <a:chOff x="1806525" y="1557050"/>
            <a:chExt cx="276350" cy="764750"/>
          </a:xfrm>
        </p:grpSpPr>
        <p:sp>
          <p:nvSpPr>
            <p:cNvPr id="44" name="Google Shape;44;p2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151088" y="4110765"/>
            <a:ext cx="902327" cy="488286"/>
            <a:chOff x="4936850" y="4568865"/>
            <a:chExt cx="902327" cy="488286"/>
          </a:xfrm>
        </p:grpSpPr>
        <p:sp>
          <p:nvSpPr>
            <p:cNvPr id="54" name="Google Shape;54;p2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 rot="2700000">
            <a:off x="796154" y="-52238"/>
            <a:ext cx="722202" cy="971955"/>
            <a:chOff x="1510742" y="872255"/>
            <a:chExt cx="722209" cy="971965"/>
          </a:xfrm>
        </p:grpSpPr>
        <p:sp>
          <p:nvSpPr>
            <p:cNvPr id="84" name="Google Shape;84;p2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7199276">
            <a:off x="7236120" y="-208715"/>
            <a:ext cx="382812" cy="1087745"/>
            <a:chOff x="2114525" y="3893292"/>
            <a:chExt cx="382825" cy="1087784"/>
          </a:xfrm>
        </p:grpSpPr>
        <p:sp>
          <p:nvSpPr>
            <p:cNvPr id="87" name="Google Shape;87;p2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531150" y="3943066"/>
            <a:ext cx="400173" cy="396657"/>
            <a:chOff x="1609325" y="4271641"/>
            <a:chExt cx="400173" cy="396657"/>
          </a:xfrm>
        </p:grpSpPr>
        <p:sp>
          <p:nvSpPr>
            <p:cNvPr id="111" name="Google Shape;111;p2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E5F3FF"/>
        </a:solid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11"/>
          <p:cNvGrpSpPr/>
          <p:nvPr/>
        </p:nvGrpSpPr>
        <p:grpSpPr>
          <a:xfrm rot="2485438">
            <a:off x="8264032" y="2365390"/>
            <a:ext cx="787434" cy="1152918"/>
            <a:chOff x="2012675" y="2373200"/>
            <a:chExt cx="469950" cy="688075"/>
          </a:xfrm>
        </p:grpSpPr>
        <p:sp>
          <p:nvSpPr>
            <p:cNvPr id="1054" name="Google Shape;1054;p11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11"/>
          <p:cNvSpPr/>
          <p:nvPr/>
        </p:nvSpPr>
        <p:spPr>
          <a:xfrm>
            <a:off x="6754475" y="180710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9" name="Google Shape;1059;p11"/>
          <p:cNvGrpSpPr/>
          <p:nvPr/>
        </p:nvGrpSpPr>
        <p:grpSpPr>
          <a:xfrm rot="-1799931">
            <a:off x="8234157" y="-436651"/>
            <a:ext cx="1589227" cy="1310350"/>
            <a:chOff x="2139875" y="1690850"/>
            <a:chExt cx="645375" cy="532125"/>
          </a:xfrm>
        </p:grpSpPr>
        <p:sp>
          <p:nvSpPr>
            <p:cNvPr id="1060" name="Google Shape;1060;p11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11"/>
          <p:cNvGrpSpPr/>
          <p:nvPr/>
        </p:nvGrpSpPr>
        <p:grpSpPr>
          <a:xfrm rot="-1978960">
            <a:off x="-103688" y="3047173"/>
            <a:ext cx="854328" cy="1152914"/>
            <a:chOff x="1326575" y="1917600"/>
            <a:chExt cx="436125" cy="588550"/>
          </a:xfrm>
        </p:grpSpPr>
        <p:sp>
          <p:nvSpPr>
            <p:cNvPr id="1065" name="Google Shape;1065;p11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11"/>
          <p:cNvGrpSpPr/>
          <p:nvPr/>
        </p:nvGrpSpPr>
        <p:grpSpPr>
          <a:xfrm rot="1914527">
            <a:off x="-211396" y="1896900"/>
            <a:ext cx="504623" cy="795595"/>
            <a:chOff x="2083475" y="1334350"/>
            <a:chExt cx="263175" cy="414925"/>
          </a:xfrm>
        </p:grpSpPr>
        <p:sp>
          <p:nvSpPr>
            <p:cNvPr id="1079" name="Google Shape;1079;p11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11"/>
          <p:cNvGrpSpPr/>
          <p:nvPr/>
        </p:nvGrpSpPr>
        <p:grpSpPr>
          <a:xfrm rot="6300099">
            <a:off x="726010" y="2187339"/>
            <a:ext cx="430856" cy="343032"/>
            <a:chOff x="1376700" y="1639725"/>
            <a:chExt cx="275100" cy="219025"/>
          </a:xfrm>
        </p:grpSpPr>
        <p:sp>
          <p:nvSpPr>
            <p:cNvPr id="1082" name="Google Shape;1082;p11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11"/>
          <p:cNvSpPr/>
          <p:nvPr/>
        </p:nvSpPr>
        <p:spPr>
          <a:xfrm>
            <a:off x="7417040" y="44855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11"/>
          <p:cNvGrpSpPr/>
          <p:nvPr/>
        </p:nvGrpSpPr>
        <p:grpSpPr>
          <a:xfrm rot="1795654">
            <a:off x="429756" y="37715"/>
            <a:ext cx="580501" cy="1606435"/>
            <a:chOff x="1806525" y="1557050"/>
            <a:chExt cx="276350" cy="764750"/>
          </a:xfrm>
        </p:grpSpPr>
        <p:sp>
          <p:nvSpPr>
            <p:cNvPr id="1086" name="Google Shape;1086;p11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11"/>
          <p:cNvGrpSpPr/>
          <p:nvPr/>
        </p:nvGrpSpPr>
        <p:grpSpPr>
          <a:xfrm rot="-1812194">
            <a:off x="8329090" y="4111841"/>
            <a:ext cx="902383" cy="488317"/>
            <a:chOff x="4936850" y="4568865"/>
            <a:chExt cx="902327" cy="488286"/>
          </a:xfrm>
        </p:grpSpPr>
        <p:sp>
          <p:nvSpPr>
            <p:cNvPr id="1096" name="Google Shape;1096;p11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11"/>
          <p:cNvGrpSpPr/>
          <p:nvPr/>
        </p:nvGrpSpPr>
        <p:grpSpPr>
          <a:xfrm rot="1122295">
            <a:off x="1509047" y="54008"/>
            <a:ext cx="722222" cy="971982"/>
            <a:chOff x="1510742" y="872255"/>
            <a:chExt cx="722209" cy="971965"/>
          </a:xfrm>
        </p:grpSpPr>
        <p:sp>
          <p:nvSpPr>
            <p:cNvPr id="1126" name="Google Shape;1126;p11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11"/>
          <p:cNvGrpSpPr/>
          <p:nvPr/>
        </p:nvGrpSpPr>
        <p:grpSpPr>
          <a:xfrm rot="-6501640">
            <a:off x="8281648" y="1068817"/>
            <a:ext cx="382828" cy="1087792"/>
            <a:chOff x="2114525" y="3893292"/>
            <a:chExt cx="382825" cy="1087784"/>
          </a:xfrm>
        </p:grpSpPr>
        <p:sp>
          <p:nvSpPr>
            <p:cNvPr id="1129" name="Google Shape;1129;p11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2" name="Google Shape;1152;p11"/>
          <p:cNvGrpSpPr/>
          <p:nvPr/>
        </p:nvGrpSpPr>
        <p:grpSpPr>
          <a:xfrm>
            <a:off x="810025" y="4405166"/>
            <a:ext cx="400173" cy="396657"/>
            <a:chOff x="1609325" y="4271641"/>
            <a:chExt cx="400173" cy="396657"/>
          </a:xfrm>
        </p:grpSpPr>
        <p:sp>
          <p:nvSpPr>
            <p:cNvPr id="1153" name="Google Shape;1153;p11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7" name="Google Shape;1157;p11"/>
          <p:cNvSpPr txBox="1"/>
          <p:nvPr>
            <p:ph hasCustomPrompt="1" type="title"/>
          </p:nvPr>
        </p:nvSpPr>
        <p:spPr>
          <a:xfrm>
            <a:off x="2066400" y="1851575"/>
            <a:ext cx="50112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8" name="Google Shape;1158;p11"/>
          <p:cNvSpPr txBox="1"/>
          <p:nvPr>
            <p:ph idx="1" type="subTitle"/>
          </p:nvPr>
        </p:nvSpPr>
        <p:spPr>
          <a:xfrm>
            <a:off x="1812300" y="2918725"/>
            <a:ext cx="5519400" cy="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bg>
      <p:bgPr>
        <a:solidFill>
          <a:srgbClr val="E5F3FF"/>
        </a:solidFill>
      </p:bgPr>
    </p:bg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oogle Shape;1161;p13"/>
          <p:cNvGrpSpPr/>
          <p:nvPr/>
        </p:nvGrpSpPr>
        <p:grpSpPr>
          <a:xfrm rot="-2365709">
            <a:off x="6876753" y="-318088"/>
            <a:ext cx="1013466" cy="835990"/>
            <a:chOff x="-492950" y="2926025"/>
            <a:chExt cx="1013489" cy="836009"/>
          </a:xfrm>
        </p:grpSpPr>
        <p:sp>
          <p:nvSpPr>
            <p:cNvPr id="1162" name="Google Shape;1162;p13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13"/>
          <p:cNvGrpSpPr/>
          <p:nvPr/>
        </p:nvGrpSpPr>
        <p:grpSpPr>
          <a:xfrm>
            <a:off x="8518001" y="113188"/>
            <a:ext cx="879674" cy="853603"/>
            <a:chOff x="8299150" y="575962"/>
            <a:chExt cx="1240025" cy="1065538"/>
          </a:xfrm>
        </p:grpSpPr>
        <p:sp>
          <p:nvSpPr>
            <p:cNvPr id="1176" name="Google Shape;1176;p13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6" name="Google Shape;1186;p13"/>
          <p:cNvGrpSpPr/>
          <p:nvPr/>
        </p:nvGrpSpPr>
        <p:grpSpPr>
          <a:xfrm flipH="1" rot="7090690">
            <a:off x="5923466" y="271753"/>
            <a:ext cx="494507" cy="648127"/>
            <a:chOff x="-628950" y="2144275"/>
            <a:chExt cx="1157155" cy="1516626"/>
          </a:xfrm>
        </p:grpSpPr>
        <p:sp>
          <p:nvSpPr>
            <p:cNvPr id="1187" name="Google Shape;1187;p13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1" name="Google Shape;1201;p13"/>
          <p:cNvSpPr/>
          <p:nvPr/>
        </p:nvSpPr>
        <p:spPr>
          <a:xfrm>
            <a:off x="7984390" y="84015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4000"/>
              <a:buNone/>
              <a:defRPr>
                <a:solidFill>
                  <a:srgbClr val="3C55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03" name="Google Shape;1203;p13"/>
          <p:cNvSpPr txBox="1"/>
          <p:nvPr>
            <p:ph idx="1" type="subTitle"/>
          </p:nvPr>
        </p:nvSpPr>
        <p:spPr>
          <a:xfrm>
            <a:off x="625025" y="2243550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4" name="Google Shape;1204;p13"/>
          <p:cNvSpPr txBox="1"/>
          <p:nvPr>
            <p:ph idx="2" type="title"/>
          </p:nvPr>
        </p:nvSpPr>
        <p:spPr>
          <a:xfrm>
            <a:off x="770575" y="1938175"/>
            <a:ext cx="21471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05" name="Google Shape;1205;p13"/>
          <p:cNvSpPr txBox="1"/>
          <p:nvPr>
            <p:ph hasCustomPrompt="1" idx="3" type="title"/>
          </p:nvPr>
        </p:nvSpPr>
        <p:spPr>
          <a:xfrm>
            <a:off x="1456516" y="1416952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06" name="Google Shape;1206;p13"/>
          <p:cNvSpPr txBox="1"/>
          <p:nvPr>
            <p:ph idx="4" type="subTitle"/>
          </p:nvPr>
        </p:nvSpPr>
        <p:spPr>
          <a:xfrm>
            <a:off x="3352900" y="2243538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13"/>
          <p:cNvSpPr txBox="1"/>
          <p:nvPr>
            <p:ph idx="5" type="title"/>
          </p:nvPr>
        </p:nvSpPr>
        <p:spPr>
          <a:xfrm>
            <a:off x="3534755" y="1938169"/>
            <a:ext cx="20745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08" name="Google Shape;1208;p13"/>
          <p:cNvSpPr txBox="1"/>
          <p:nvPr>
            <p:ph hasCustomPrompt="1" idx="6" type="title"/>
          </p:nvPr>
        </p:nvSpPr>
        <p:spPr>
          <a:xfrm>
            <a:off x="4184400" y="1416950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09" name="Google Shape;1209;p13"/>
          <p:cNvSpPr txBox="1"/>
          <p:nvPr>
            <p:ph idx="7" type="subTitle"/>
          </p:nvPr>
        </p:nvSpPr>
        <p:spPr>
          <a:xfrm>
            <a:off x="6005800" y="2298225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0" name="Google Shape;1210;p13"/>
          <p:cNvSpPr txBox="1"/>
          <p:nvPr>
            <p:ph idx="8" type="title"/>
          </p:nvPr>
        </p:nvSpPr>
        <p:spPr>
          <a:xfrm>
            <a:off x="6188346" y="1938175"/>
            <a:ext cx="21471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11" name="Google Shape;1211;p13"/>
          <p:cNvSpPr txBox="1"/>
          <p:nvPr>
            <p:ph hasCustomPrompt="1" idx="9" type="title"/>
          </p:nvPr>
        </p:nvSpPr>
        <p:spPr>
          <a:xfrm>
            <a:off x="6874300" y="1416963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2" name="Google Shape;1212;p13"/>
          <p:cNvSpPr txBox="1"/>
          <p:nvPr>
            <p:ph idx="13" type="subTitle"/>
          </p:nvPr>
        </p:nvSpPr>
        <p:spPr>
          <a:xfrm>
            <a:off x="625025" y="4030800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3" name="Google Shape;1213;p13"/>
          <p:cNvSpPr txBox="1"/>
          <p:nvPr>
            <p:ph idx="14" type="title"/>
          </p:nvPr>
        </p:nvSpPr>
        <p:spPr>
          <a:xfrm>
            <a:off x="806875" y="3735300"/>
            <a:ext cx="20745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14" name="Google Shape;1214;p13"/>
          <p:cNvSpPr txBox="1"/>
          <p:nvPr>
            <p:ph hasCustomPrompt="1" idx="15" type="title"/>
          </p:nvPr>
        </p:nvSpPr>
        <p:spPr>
          <a:xfrm>
            <a:off x="1456525" y="3204225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5" name="Google Shape;1215;p13"/>
          <p:cNvSpPr txBox="1"/>
          <p:nvPr>
            <p:ph idx="16" type="subTitle"/>
          </p:nvPr>
        </p:nvSpPr>
        <p:spPr>
          <a:xfrm>
            <a:off x="3352900" y="4030800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6" name="Google Shape;1216;p13"/>
          <p:cNvSpPr txBox="1"/>
          <p:nvPr>
            <p:ph idx="17" type="title"/>
          </p:nvPr>
        </p:nvSpPr>
        <p:spPr>
          <a:xfrm>
            <a:off x="3534750" y="3735300"/>
            <a:ext cx="20745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17" name="Google Shape;1217;p13"/>
          <p:cNvSpPr txBox="1"/>
          <p:nvPr>
            <p:ph hasCustomPrompt="1" idx="18" type="title"/>
          </p:nvPr>
        </p:nvSpPr>
        <p:spPr>
          <a:xfrm>
            <a:off x="4184400" y="3204225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8" name="Google Shape;1218;p13"/>
          <p:cNvSpPr txBox="1"/>
          <p:nvPr>
            <p:ph idx="19" type="subTitle"/>
          </p:nvPr>
        </p:nvSpPr>
        <p:spPr>
          <a:xfrm>
            <a:off x="6005800" y="4030800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13"/>
          <p:cNvSpPr txBox="1"/>
          <p:nvPr>
            <p:ph idx="20" type="title"/>
          </p:nvPr>
        </p:nvSpPr>
        <p:spPr>
          <a:xfrm>
            <a:off x="6224650" y="3735300"/>
            <a:ext cx="20745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20" name="Google Shape;1220;p13"/>
          <p:cNvSpPr txBox="1"/>
          <p:nvPr>
            <p:ph hasCustomPrompt="1" idx="21" type="title"/>
          </p:nvPr>
        </p:nvSpPr>
        <p:spPr>
          <a:xfrm>
            <a:off x="6912263" y="3204225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6_1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14"/>
          <p:cNvGrpSpPr/>
          <p:nvPr/>
        </p:nvGrpSpPr>
        <p:grpSpPr>
          <a:xfrm rot="2485438">
            <a:off x="8706907" y="249890"/>
            <a:ext cx="787434" cy="1152918"/>
            <a:chOff x="2012675" y="2373200"/>
            <a:chExt cx="469950" cy="688075"/>
          </a:xfrm>
        </p:grpSpPr>
        <p:sp>
          <p:nvSpPr>
            <p:cNvPr id="1223" name="Google Shape;1223;p14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7" name="Google Shape;1227;p14"/>
          <p:cNvGrpSpPr/>
          <p:nvPr/>
        </p:nvGrpSpPr>
        <p:grpSpPr>
          <a:xfrm flipH="1" rot="7090799">
            <a:off x="7509990" y="147702"/>
            <a:ext cx="598618" cy="784579"/>
            <a:chOff x="-628950" y="2144275"/>
            <a:chExt cx="1157155" cy="1516626"/>
          </a:xfrm>
        </p:grpSpPr>
        <p:sp>
          <p:nvSpPr>
            <p:cNvPr id="1228" name="Google Shape;1228;p14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8592698" y="1824768"/>
            <a:ext cx="709716" cy="543161"/>
            <a:chOff x="7579650" y="535300"/>
            <a:chExt cx="856318" cy="655596"/>
          </a:xfrm>
        </p:grpSpPr>
        <p:sp>
          <p:nvSpPr>
            <p:cNvPr id="1243" name="Google Shape;1243;p14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14"/>
          <p:cNvGrpSpPr/>
          <p:nvPr/>
        </p:nvGrpSpPr>
        <p:grpSpPr>
          <a:xfrm>
            <a:off x="6565350" y="211791"/>
            <a:ext cx="400173" cy="396657"/>
            <a:chOff x="1609325" y="4271641"/>
            <a:chExt cx="400173" cy="396657"/>
          </a:xfrm>
        </p:grpSpPr>
        <p:sp>
          <p:nvSpPr>
            <p:cNvPr id="1257" name="Google Shape;1257;p14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1" name="Google Shape;1261;p14"/>
          <p:cNvGrpSpPr/>
          <p:nvPr/>
        </p:nvGrpSpPr>
        <p:grpSpPr>
          <a:xfrm rot="1428379">
            <a:off x="468892" y="715459"/>
            <a:ext cx="338689" cy="937261"/>
            <a:chOff x="1806525" y="1557050"/>
            <a:chExt cx="276350" cy="764750"/>
          </a:xfrm>
        </p:grpSpPr>
        <p:sp>
          <p:nvSpPr>
            <p:cNvPr id="1262" name="Google Shape;1262;p14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14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1272" name="Google Shape;1272;p14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4" name="Google Shape;1274;p14"/>
          <p:cNvGrpSpPr/>
          <p:nvPr/>
        </p:nvGrpSpPr>
        <p:grpSpPr>
          <a:xfrm rot="-2700000">
            <a:off x="-161984" y="-79873"/>
            <a:ext cx="940262" cy="775265"/>
            <a:chOff x="2139875" y="1690850"/>
            <a:chExt cx="645375" cy="532125"/>
          </a:xfrm>
        </p:grpSpPr>
        <p:sp>
          <p:nvSpPr>
            <p:cNvPr id="1275" name="Google Shape;1275;p14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9" name="Google Shape;1279;p1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280" name="Google Shape;1280;p14"/>
          <p:cNvSpPr txBox="1"/>
          <p:nvPr>
            <p:ph idx="1" type="subTitle"/>
          </p:nvPr>
        </p:nvSpPr>
        <p:spPr>
          <a:xfrm>
            <a:off x="1023600" y="2243625"/>
            <a:ext cx="3057000" cy="22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1" name="Google Shape;1281;p14"/>
          <p:cNvSpPr txBox="1"/>
          <p:nvPr>
            <p:ph idx="2" type="subTitle"/>
          </p:nvPr>
        </p:nvSpPr>
        <p:spPr>
          <a:xfrm>
            <a:off x="5063400" y="2243575"/>
            <a:ext cx="3057000" cy="22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ign">
  <p:cSld name="CUSTOM_2_1">
    <p:bg>
      <p:bgPr>
        <a:solidFill>
          <a:srgbClr val="E5F3FF"/>
        </a:solidFill>
      </p:bgPr>
    </p:bg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5"/>
          <p:cNvGrpSpPr/>
          <p:nvPr/>
        </p:nvGrpSpPr>
        <p:grpSpPr>
          <a:xfrm rot="1428379">
            <a:off x="468892" y="715459"/>
            <a:ext cx="338689" cy="937261"/>
            <a:chOff x="1806525" y="1557050"/>
            <a:chExt cx="276350" cy="764750"/>
          </a:xfrm>
        </p:grpSpPr>
        <p:sp>
          <p:nvSpPr>
            <p:cNvPr id="1284" name="Google Shape;1284;p15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15"/>
          <p:cNvGrpSpPr/>
          <p:nvPr/>
        </p:nvGrpSpPr>
        <p:grpSpPr>
          <a:xfrm rot="-909548">
            <a:off x="7598707" y="-375684"/>
            <a:ext cx="1013486" cy="836006"/>
            <a:chOff x="-492950" y="2926025"/>
            <a:chExt cx="1013489" cy="836009"/>
          </a:xfrm>
        </p:grpSpPr>
        <p:sp>
          <p:nvSpPr>
            <p:cNvPr id="1294" name="Google Shape;1294;p15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7" name="Google Shape;1307;p15"/>
          <p:cNvSpPr/>
          <p:nvPr/>
        </p:nvSpPr>
        <p:spPr>
          <a:xfrm>
            <a:off x="6099225" y="169222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15"/>
          <p:cNvSpPr/>
          <p:nvPr/>
        </p:nvSpPr>
        <p:spPr>
          <a:xfrm>
            <a:off x="7985565" y="91430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9" name="Google Shape;1309;p15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1310" name="Google Shape;1310;p15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2" name="Google Shape;1312;p15"/>
          <p:cNvGrpSpPr/>
          <p:nvPr/>
        </p:nvGrpSpPr>
        <p:grpSpPr>
          <a:xfrm rot="-2700000">
            <a:off x="-161984" y="-79873"/>
            <a:ext cx="940262" cy="775265"/>
            <a:chOff x="2139875" y="1690850"/>
            <a:chExt cx="645375" cy="532125"/>
          </a:xfrm>
        </p:grpSpPr>
        <p:sp>
          <p:nvSpPr>
            <p:cNvPr id="1313" name="Google Shape;1313;p15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7" name="Google Shape;1317;p15"/>
          <p:cNvGrpSpPr/>
          <p:nvPr/>
        </p:nvGrpSpPr>
        <p:grpSpPr>
          <a:xfrm rot="-4335579">
            <a:off x="8773687" y="719094"/>
            <a:ext cx="612368" cy="965441"/>
            <a:chOff x="2083475" y="1334350"/>
            <a:chExt cx="263175" cy="414925"/>
          </a:xfrm>
        </p:grpSpPr>
        <p:sp>
          <p:nvSpPr>
            <p:cNvPr id="1318" name="Google Shape;1318;p15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0" name="Google Shape;1320;p1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">
    <p:bg>
      <p:bgPr>
        <a:solidFill>
          <a:srgbClr val="E5F3FF"/>
        </a:solidFill>
      </p:bgPr>
    </p:bg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16"/>
          <p:cNvGrpSpPr/>
          <p:nvPr/>
        </p:nvGrpSpPr>
        <p:grpSpPr>
          <a:xfrm flipH="1" rot="-1795824">
            <a:off x="703278" y="-372318"/>
            <a:ext cx="411799" cy="1139714"/>
            <a:chOff x="1806525" y="1557050"/>
            <a:chExt cx="276350" cy="764750"/>
          </a:xfrm>
        </p:grpSpPr>
        <p:sp>
          <p:nvSpPr>
            <p:cNvPr id="1323" name="Google Shape;1323;p16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2" name="Google Shape;1332;p16"/>
          <p:cNvGrpSpPr/>
          <p:nvPr/>
        </p:nvGrpSpPr>
        <p:grpSpPr>
          <a:xfrm rot="2485438">
            <a:off x="8706907" y="249890"/>
            <a:ext cx="787434" cy="1152918"/>
            <a:chOff x="2012675" y="2373200"/>
            <a:chExt cx="469950" cy="688075"/>
          </a:xfrm>
        </p:grpSpPr>
        <p:sp>
          <p:nvSpPr>
            <p:cNvPr id="1333" name="Google Shape;1333;p16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16"/>
          <p:cNvGrpSpPr/>
          <p:nvPr/>
        </p:nvGrpSpPr>
        <p:grpSpPr>
          <a:xfrm rot="-1812194">
            <a:off x="-6149" y="1103180"/>
            <a:ext cx="934513" cy="631513"/>
            <a:chOff x="510775" y="359000"/>
            <a:chExt cx="934456" cy="631474"/>
          </a:xfrm>
        </p:grpSpPr>
        <p:sp>
          <p:nvSpPr>
            <p:cNvPr id="1338" name="Google Shape;1338;p16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16"/>
          <p:cNvGrpSpPr/>
          <p:nvPr/>
        </p:nvGrpSpPr>
        <p:grpSpPr>
          <a:xfrm rot="1669986">
            <a:off x="1805949" y="-152052"/>
            <a:ext cx="847742" cy="698980"/>
            <a:chOff x="2139875" y="1690850"/>
            <a:chExt cx="645375" cy="532125"/>
          </a:xfrm>
        </p:grpSpPr>
        <p:sp>
          <p:nvSpPr>
            <p:cNvPr id="1351" name="Google Shape;1351;p16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16"/>
          <p:cNvGrpSpPr/>
          <p:nvPr/>
        </p:nvGrpSpPr>
        <p:grpSpPr>
          <a:xfrm flipH="1" rot="7090799">
            <a:off x="7509990" y="225540"/>
            <a:ext cx="598618" cy="784579"/>
            <a:chOff x="-628950" y="2144275"/>
            <a:chExt cx="1157155" cy="1516626"/>
          </a:xfrm>
        </p:grpSpPr>
        <p:sp>
          <p:nvSpPr>
            <p:cNvPr id="1356" name="Google Shape;1356;p16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0" name="Google Shape;1370;p16"/>
          <p:cNvGrpSpPr/>
          <p:nvPr/>
        </p:nvGrpSpPr>
        <p:grpSpPr>
          <a:xfrm>
            <a:off x="8592698" y="1824768"/>
            <a:ext cx="709716" cy="543161"/>
            <a:chOff x="7579650" y="535300"/>
            <a:chExt cx="856318" cy="655596"/>
          </a:xfrm>
        </p:grpSpPr>
        <p:sp>
          <p:nvSpPr>
            <p:cNvPr id="1371" name="Google Shape;1371;p16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4" name="Google Shape;1384;p16"/>
          <p:cNvGrpSpPr/>
          <p:nvPr/>
        </p:nvGrpSpPr>
        <p:grpSpPr>
          <a:xfrm>
            <a:off x="6219975" y="133591"/>
            <a:ext cx="400173" cy="396657"/>
            <a:chOff x="1609325" y="4271641"/>
            <a:chExt cx="400173" cy="396657"/>
          </a:xfrm>
        </p:grpSpPr>
        <p:sp>
          <p:nvSpPr>
            <p:cNvPr id="1385" name="Google Shape;1385;p16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9" name="Google Shape;1389;p1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90" name="Google Shape;1390;p16"/>
          <p:cNvSpPr txBox="1"/>
          <p:nvPr>
            <p:ph idx="1" type="subTitle"/>
          </p:nvPr>
        </p:nvSpPr>
        <p:spPr>
          <a:xfrm>
            <a:off x="1979913" y="199505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1" name="Google Shape;1391;p16"/>
          <p:cNvSpPr txBox="1"/>
          <p:nvPr>
            <p:ph idx="2" type="title"/>
          </p:nvPr>
        </p:nvSpPr>
        <p:spPr>
          <a:xfrm>
            <a:off x="1979900" y="1561497"/>
            <a:ext cx="21471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392" name="Google Shape;1392;p16"/>
          <p:cNvSpPr txBox="1"/>
          <p:nvPr>
            <p:ph idx="3" type="subTitle"/>
          </p:nvPr>
        </p:nvSpPr>
        <p:spPr>
          <a:xfrm>
            <a:off x="5834137" y="199505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p16"/>
          <p:cNvSpPr txBox="1"/>
          <p:nvPr>
            <p:ph idx="4" type="title"/>
          </p:nvPr>
        </p:nvSpPr>
        <p:spPr>
          <a:xfrm>
            <a:off x="5834125" y="1561506"/>
            <a:ext cx="20745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394" name="Google Shape;1394;p16"/>
          <p:cNvSpPr txBox="1"/>
          <p:nvPr>
            <p:ph idx="5" type="subTitle"/>
          </p:nvPr>
        </p:nvSpPr>
        <p:spPr>
          <a:xfrm>
            <a:off x="1979913" y="378230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16"/>
          <p:cNvSpPr txBox="1"/>
          <p:nvPr>
            <p:ph idx="6" type="title"/>
          </p:nvPr>
        </p:nvSpPr>
        <p:spPr>
          <a:xfrm>
            <a:off x="1979900" y="3348721"/>
            <a:ext cx="21471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396" name="Google Shape;1396;p16"/>
          <p:cNvSpPr txBox="1"/>
          <p:nvPr>
            <p:ph idx="7" type="subTitle"/>
          </p:nvPr>
        </p:nvSpPr>
        <p:spPr>
          <a:xfrm>
            <a:off x="5834137" y="378230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7" name="Google Shape;1397;p16"/>
          <p:cNvSpPr txBox="1"/>
          <p:nvPr>
            <p:ph idx="8" type="title"/>
          </p:nvPr>
        </p:nvSpPr>
        <p:spPr>
          <a:xfrm>
            <a:off x="5834125" y="3348731"/>
            <a:ext cx="20745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_1">
    <p:bg>
      <p:bgPr>
        <a:solidFill>
          <a:srgbClr val="E5F3FF"/>
        </a:solidFill>
      </p:bgPr>
    </p:bg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17"/>
          <p:cNvGrpSpPr/>
          <p:nvPr/>
        </p:nvGrpSpPr>
        <p:grpSpPr>
          <a:xfrm rot="-1979079">
            <a:off x="-71275" y="-404056"/>
            <a:ext cx="721141" cy="973147"/>
            <a:chOff x="1326575" y="1917600"/>
            <a:chExt cx="436125" cy="588550"/>
          </a:xfrm>
        </p:grpSpPr>
        <p:sp>
          <p:nvSpPr>
            <p:cNvPr id="1400" name="Google Shape;1400;p17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3" name="Google Shape;1413;p17"/>
          <p:cNvGrpSpPr/>
          <p:nvPr/>
        </p:nvGrpSpPr>
        <p:grpSpPr>
          <a:xfrm>
            <a:off x="8427623" y="212186"/>
            <a:ext cx="1033490" cy="791239"/>
            <a:chOff x="7579650" y="535300"/>
            <a:chExt cx="856318" cy="655596"/>
          </a:xfrm>
        </p:grpSpPr>
        <p:sp>
          <p:nvSpPr>
            <p:cNvPr id="1414" name="Google Shape;1414;p17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7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7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7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7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17"/>
          <p:cNvGrpSpPr/>
          <p:nvPr/>
        </p:nvGrpSpPr>
        <p:grpSpPr>
          <a:xfrm rot="1428379">
            <a:off x="468892" y="715459"/>
            <a:ext cx="338689" cy="937261"/>
            <a:chOff x="1806525" y="1557050"/>
            <a:chExt cx="276350" cy="764750"/>
          </a:xfrm>
        </p:grpSpPr>
        <p:sp>
          <p:nvSpPr>
            <p:cNvPr id="1428" name="Google Shape;1428;p17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7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7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7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7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7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7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7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7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7" name="Google Shape;1437;p17"/>
          <p:cNvGrpSpPr/>
          <p:nvPr/>
        </p:nvGrpSpPr>
        <p:grpSpPr>
          <a:xfrm rot="-2365709">
            <a:off x="7275028" y="-318088"/>
            <a:ext cx="1013466" cy="835990"/>
            <a:chOff x="-492950" y="2926025"/>
            <a:chExt cx="1013489" cy="836009"/>
          </a:xfrm>
        </p:grpSpPr>
        <p:sp>
          <p:nvSpPr>
            <p:cNvPr id="1438" name="Google Shape;1438;p17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7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7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7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7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7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7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7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7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7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7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7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1" name="Google Shape;1451;p17"/>
          <p:cNvSpPr/>
          <p:nvPr/>
        </p:nvSpPr>
        <p:spPr>
          <a:xfrm>
            <a:off x="6099225" y="169222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716215" y="8768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3" name="Google Shape;1453;p17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1454" name="Google Shape;1454;p17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6" name="Google Shape;1456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57" name="Google Shape;1457;p17"/>
          <p:cNvSpPr txBox="1"/>
          <p:nvPr>
            <p:ph idx="1" type="subTitle"/>
          </p:nvPr>
        </p:nvSpPr>
        <p:spPr>
          <a:xfrm>
            <a:off x="720000" y="3367300"/>
            <a:ext cx="21471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8" name="Google Shape;1458;p17"/>
          <p:cNvSpPr txBox="1"/>
          <p:nvPr>
            <p:ph idx="2" type="title"/>
          </p:nvPr>
        </p:nvSpPr>
        <p:spPr>
          <a:xfrm>
            <a:off x="720000" y="2798613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459" name="Google Shape;1459;p17"/>
          <p:cNvSpPr txBox="1"/>
          <p:nvPr>
            <p:ph idx="3" type="subTitle"/>
          </p:nvPr>
        </p:nvSpPr>
        <p:spPr>
          <a:xfrm>
            <a:off x="3498450" y="3367300"/>
            <a:ext cx="21471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0" name="Google Shape;1460;p17"/>
          <p:cNvSpPr txBox="1"/>
          <p:nvPr>
            <p:ph idx="4" type="title"/>
          </p:nvPr>
        </p:nvSpPr>
        <p:spPr>
          <a:xfrm>
            <a:off x="3498450" y="2798613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461" name="Google Shape;1461;p17"/>
          <p:cNvSpPr txBox="1"/>
          <p:nvPr>
            <p:ph idx="5" type="subTitle"/>
          </p:nvPr>
        </p:nvSpPr>
        <p:spPr>
          <a:xfrm>
            <a:off x="6276900" y="3367300"/>
            <a:ext cx="21471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2" name="Google Shape;1462;p17"/>
          <p:cNvSpPr txBox="1"/>
          <p:nvPr>
            <p:ph idx="6" type="title"/>
          </p:nvPr>
        </p:nvSpPr>
        <p:spPr>
          <a:xfrm>
            <a:off x="6276900" y="2798613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4_1">
    <p:bg>
      <p:bgPr>
        <a:solidFill>
          <a:srgbClr val="E5F3FF"/>
        </a:solidFill>
      </p:bgPr>
    </p:bg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18"/>
          <p:cNvGrpSpPr/>
          <p:nvPr/>
        </p:nvGrpSpPr>
        <p:grpSpPr>
          <a:xfrm rot="-809824">
            <a:off x="213241" y="121981"/>
            <a:ext cx="1013508" cy="836025"/>
            <a:chOff x="-492950" y="2926025"/>
            <a:chExt cx="1013489" cy="836009"/>
          </a:xfrm>
        </p:grpSpPr>
        <p:sp>
          <p:nvSpPr>
            <p:cNvPr id="1465" name="Google Shape;1465;p18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8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8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8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7" name="Google Shape;1477;p18"/>
          <p:cNvGrpSpPr/>
          <p:nvPr/>
        </p:nvGrpSpPr>
        <p:grpSpPr>
          <a:xfrm flipH="1">
            <a:off x="6958984" y="226726"/>
            <a:ext cx="648356" cy="516220"/>
            <a:chOff x="1376700" y="1639725"/>
            <a:chExt cx="275100" cy="219025"/>
          </a:xfrm>
        </p:grpSpPr>
        <p:sp>
          <p:nvSpPr>
            <p:cNvPr id="1478" name="Google Shape;1478;p18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0" name="Google Shape;1480;p18"/>
          <p:cNvGrpSpPr/>
          <p:nvPr/>
        </p:nvGrpSpPr>
        <p:grpSpPr>
          <a:xfrm flipH="1" rot="-7809057">
            <a:off x="7806753" y="888824"/>
            <a:ext cx="522059" cy="764369"/>
            <a:chOff x="2012675" y="2373200"/>
            <a:chExt cx="469950" cy="688075"/>
          </a:xfrm>
        </p:grpSpPr>
        <p:sp>
          <p:nvSpPr>
            <p:cNvPr id="1481" name="Google Shape;1481;p18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8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8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8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Google Shape;1485;p18"/>
          <p:cNvSpPr/>
          <p:nvPr/>
        </p:nvSpPr>
        <p:spPr>
          <a:xfrm flipH="1">
            <a:off x="8689189" y="351812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1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87" name="Google Shape;1487;p18"/>
          <p:cNvSpPr txBox="1"/>
          <p:nvPr>
            <p:ph hasCustomPrompt="1" idx="2" type="title"/>
          </p:nvPr>
        </p:nvSpPr>
        <p:spPr>
          <a:xfrm>
            <a:off x="1520213" y="2571750"/>
            <a:ext cx="2505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8" name="Google Shape;1488;p18"/>
          <p:cNvSpPr txBox="1"/>
          <p:nvPr>
            <p:ph hasCustomPrompt="1" idx="3" type="title"/>
          </p:nvPr>
        </p:nvSpPr>
        <p:spPr>
          <a:xfrm>
            <a:off x="5118188" y="2571750"/>
            <a:ext cx="2505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9" name="Google Shape;1489;p18"/>
          <p:cNvSpPr txBox="1"/>
          <p:nvPr>
            <p:ph idx="1" type="subTitle"/>
          </p:nvPr>
        </p:nvSpPr>
        <p:spPr>
          <a:xfrm>
            <a:off x="2079113" y="3591050"/>
            <a:ext cx="1387800" cy="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0" name="Google Shape;1490;p18"/>
          <p:cNvSpPr txBox="1"/>
          <p:nvPr>
            <p:ph idx="4" type="subTitle"/>
          </p:nvPr>
        </p:nvSpPr>
        <p:spPr>
          <a:xfrm>
            <a:off x="5677088" y="3591050"/>
            <a:ext cx="1387800" cy="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91" name="Google Shape;1491;p18"/>
          <p:cNvGrpSpPr/>
          <p:nvPr/>
        </p:nvGrpSpPr>
        <p:grpSpPr>
          <a:xfrm flipH="1">
            <a:off x="8367700" y="-191132"/>
            <a:ext cx="1074530" cy="726384"/>
            <a:chOff x="510775" y="359000"/>
            <a:chExt cx="934456" cy="631474"/>
          </a:xfrm>
        </p:grpSpPr>
        <p:sp>
          <p:nvSpPr>
            <p:cNvPr id="1492" name="Google Shape;1492;p18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8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4" name="Google Shape;1504;p18"/>
          <p:cNvGrpSpPr/>
          <p:nvPr/>
        </p:nvGrpSpPr>
        <p:grpSpPr>
          <a:xfrm flipH="1" rot="3487991">
            <a:off x="8743226" y="938466"/>
            <a:ext cx="495996" cy="781993"/>
            <a:chOff x="2083475" y="1334350"/>
            <a:chExt cx="263175" cy="414925"/>
          </a:xfrm>
        </p:grpSpPr>
        <p:sp>
          <p:nvSpPr>
            <p:cNvPr id="1505" name="Google Shape;1505;p18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7" name="Google Shape;1507;p18"/>
          <p:cNvGrpSpPr/>
          <p:nvPr/>
        </p:nvGrpSpPr>
        <p:grpSpPr>
          <a:xfrm flipH="1" rot="1022585">
            <a:off x="-138863" y="2710257"/>
            <a:ext cx="847756" cy="698992"/>
            <a:chOff x="2139875" y="1690850"/>
            <a:chExt cx="645375" cy="532125"/>
          </a:xfrm>
        </p:grpSpPr>
        <p:sp>
          <p:nvSpPr>
            <p:cNvPr id="1508" name="Google Shape;1508;p18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8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8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8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18"/>
          <p:cNvGrpSpPr/>
          <p:nvPr/>
        </p:nvGrpSpPr>
        <p:grpSpPr>
          <a:xfrm flipH="1">
            <a:off x="8383908" y="2111844"/>
            <a:ext cx="850323" cy="959917"/>
            <a:chOff x="144253" y="2032663"/>
            <a:chExt cx="669387" cy="755721"/>
          </a:xfrm>
        </p:grpSpPr>
        <p:sp>
          <p:nvSpPr>
            <p:cNvPr id="1513" name="Google Shape;1513;p18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8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8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8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8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18"/>
          <p:cNvGrpSpPr/>
          <p:nvPr/>
        </p:nvGrpSpPr>
        <p:grpSpPr>
          <a:xfrm flipH="1">
            <a:off x="129687" y="1225645"/>
            <a:ext cx="525467" cy="520851"/>
            <a:chOff x="1609325" y="4271641"/>
            <a:chExt cx="400173" cy="396657"/>
          </a:xfrm>
        </p:grpSpPr>
        <p:sp>
          <p:nvSpPr>
            <p:cNvPr id="1525" name="Google Shape;1525;p18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8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8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8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18"/>
          <p:cNvGrpSpPr/>
          <p:nvPr/>
        </p:nvGrpSpPr>
        <p:grpSpPr>
          <a:xfrm flipH="1" rot="5154529">
            <a:off x="8307357" y="4063405"/>
            <a:ext cx="726522" cy="796265"/>
            <a:chOff x="8299150" y="575962"/>
            <a:chExt cx="1240025" cy="1065538"/>
          </a:xfrm>
        </p:grpSpPr>
        <p:sp>
          <p:nvSpPr>
            <p:cNvPr id="1530" name="Google Shape;1530;p18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8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8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8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8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8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8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8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8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8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0" name="Google Shape;1540;p18"/>
          <p:cNvGrpSpPr/>
          <p:nvPr/>
        </p:nvGrpSpPr>
        <p:grpSpPr>
          <a:xfrm rot="-5149391">
            <a:off x="7084435" y="4256335"/>
            <a:ext cx="756242" cy="991170"/>
            <a:chOff x="-628950" y="2144275"/>
            <a:chExt cx="1157155" cy="1516626"/>
          </a:xfrm>
        </p:grpSpPr>
        <p:sp>
          <p:nvSpPr>
            <p:cNvPr id="1541" name="Google Shape;1541;p18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8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8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8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8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8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8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8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8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8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8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8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8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8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5" name="Google Shape;1555;p18"/>
          <p:cNvGrpSpPr/>
          <p:nvPr/>
        </p:nvGrpSpPr>
        <p:grpSpPr>
          <a:xfrm rot="-614801">
            <a:off x="14014" y="4070173"/>
            <a:ext cx="1033533" cy="791271"/>
            <a:chOff x="7579650" y="535300"/>
            <a:chExt cx="856318" cy="655596"/>
          </a:xfrm>
        </p:grpSpPr>
        <p:sp>
          <p:nvSpPr>
            <p:cNvPr id="1556" name="Google Shape;1556;p18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8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8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8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8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8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8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8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8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8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8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8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8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9" name="Google Shape;1569;p18"/>
          <p:cNvGrpSpPr/>
          <p:nvPr/>
        </p:nvGrpSpPr>
        <p:grpSpPr>
          <a:xfrm rot="3572096">
            <a:off x="651169" y="1572907"/>
            <a:ext cx="338697" cy="937285"/>
            <a:chOff x="1806525" y="1557050"/>
            <a:chExt cx="276350" cy="764750"/>
          </a:xfrm>
        </p:grpSpPr>
        <p:sp>
          <p:nvSpPr>
            <p:cNvPr id="1570" name="Google Shape;1570;p18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18"/>
          <p:cNvGrpSpPr/>
          <p:nvPr/>
        </p:nvGrpSpPr>
        <p:grpSpPr>
          <a:xfrm flipH="1" rot="-4443548">
            <a:off x="810800" y="3392065"/>
            <a:ext cx="580813" cy="387955"/>
            <a:chOff x="1617550" y="4443843"/>
            <a:chExt cx="669398" cy="447125"/>
          </a:xfrm>
        </p:grpSpPr>
        <p:sp>
          <p:nvSpPr>
            <p:cNvPr id="1580" name="Google Shape;1580;p18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2" name="Google Shape;1592;p18"/>
          <p:cNvSpPr/>
          <p:nvPr/>
        </p:nvSpPr>
        <p:spPr>
          <a:xfrm rot="-809825">
            <a:off x="1002231" y="560102"/>
            <a:ext cx="151061" cy="88021"/>
          </a:xfrm>
          <a:custGeom>
            <a:rect b="b" l="l" r="r" t="t"/>
            <a:pathLst>
              <a:path extrusionOk="0" h="1638" w="2811">
                <a:moveTo>
                  <a:pt x="2177" y="452"/>
                </a:moveTo>
                <a:cubicBezTo>
                  <a:pt x="2213" y="577"/>
                  <a:pt x="2231" y="702"/>
                  <a:pt x="2284" y="818"/>
                </a:cubicBezTo>
                <a:cubicBezTo>
                  <a:pt x="1704" y="1014"/>
                  <a:pt x="1142" y="1112"/>
                  <a:pt x="482" y="1273"/>
                </a:cubicBezTo>
                <a:lnTo>
                  <a:pt x="402" y="943"/>
                </a:lnTo>
                <a:cubicBezTo>
                  <a:pt x="1062" y="800"/>
                  <a:pt x="1651" y="747"/>
                  <a:pt x="2177" y="452"/>
                </a:cubicBezTo>
                <a:close/>
                <a:moveTo>
                  <a:pt x="2327" y="1"/>
                </a:moveTo>
                <a:cubicBezTo>
                  <a:pt x="2299" y="1"/>
                  <a:pt x="2270" y="11"/>
                  <a:pt x="2240" y="33"/>
                </a:cubicBezTo>
                <a:cubicBezTo>
                  <a:pt x="1660" y="434"/>
                  <a:pt x="866" y="479"/>
                  <a:pt x="197" y="640"/>
                </a:cubicBezTo>
                <a:cubicBezTo>
                  <a:pt x="108" y="666"/>
                  <a:pt x="1" y="773"/>
                  <a:pt x="27" y="863"/>
                </a:cubicBezTo>
                <a:lnTo>
                  <a:pt x="197" y="1523"/>
                </a:lnTo>
                <a:cubicBezTo>
                  <a:pt x="218" y="1595"/>
                  <a:pt x="315" y="1638"/>
                  <a:pt x="399" y="1638"/>
                </a:cubicBezTo>
                <a:cubicBezTo>
                  <a:pt x="419" y="1638"/>
                  <a:pt x="438" y="1635"/>
                  <a:pt x="455" y="1630"/>
                </a:cubicBezTo>
                <a:cubicBezTo>
                  <a:pt x="1169" y="1451"/>
                  <a:pt x="1919" y="1318"/>
                  <a:pt x="2623" y="1068"/>
                </a:cubicBezTo>
                <a:cubicBezTo>
                  <a:pt x="2721" y="1032"/>
                  <a:pt x="2811" y="916"/>
                  <a:pt x="2748" y="809"/>
                </a:cubicBezTo>
                <a:cubicBezTo>
                  <a:pt x="2623" y="595"/>
                  <a:pt x="2552" y="372"/>
                  <a:pt x="2489" y="131"/>
                </a:cubicBezTo>
                <a:cubicBezTo>
                  <a:pt x="2481" y="95"/>
                  <a:pt x="2454" y="69"/>
                  <a:pt x="2427" y="51"/>
                </a:cubicBezTo>
                <a:cubicBezTo>
                  <a:pt x="2401" y="20"/>
                  <a:pt x="2366" y="1"/>
                  <a:pt x="23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5_1">
    <p:bg>
      <p:bgPr>
        <a:solidFill>
          <a:srgbClr val="E5F3FF"/>
        </a:solidFill>
      </p:bgPr>
    </p:bg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19"/>
          <p:cNvGrpSpPr/>
          <p:nvPr/>
        </p:nvGrpSpPr>
        <p:grpSpPr>
          <a:xfrm rot="-2700000">
            <a:off x="8056947" y="4164872"/>
            <a:ext cx="1197944" cy="988163"/>
            <a:chOff x="-492950" y="2926025"/>
            <a:chExt cx="1013489" cy="836009"/>
          </a:xfrm>
        </p:grpSpPr>
        <p:sp>
          <p:nvSpPr>
            <p:cNvPr id="1595" name="Google Shape;1595;p19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8" name="Google Shape;1608;p19"/>
          <p:cNvGrpSpPr/>
          <p:nvPr/>
        </p:nvGrpSpPr>
        <p:grpSpPr>
          <a:xfrm rot="-7199402">
            <a:off x="6883562" y="4233195"/>
            <a:ext cx="470557" cy="1337072"/>
            <a:chOff x="2114525" y="3893292"/>
            <a:chExt cx="382825" cy="1087784"/>
          </a:xfrm>
        </p:grpSpPr>
        <p:sp>
          <p:nvSpPr>
            <p:cNvPr id="1609" name="Google Shape;1609;p19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9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9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9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9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9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9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9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9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9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9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2" name="Google Shape;1632;p19"/>
          <p:cNvGrpSpPr/>
          <p:nvPr/>
        </p:nvGrpSpPr>
        <p:grpSpPr>
          <a:xfrm rot="5400000">
            <a:off x="8358329" y="2766036"/>
            <a:ext cx="723753" cy="483432"/>
            <a:chOff x="1617550" y="4443843"/>
            <a:chExt cx="669398" cy="447125"/>
          </a:xfrm>
        </p:grpSpPr>
        <p:sp>
          <p:nvSpPr>
            <p:cNvPr id="1633" name="Google Shape;1633;p19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9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9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9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9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9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9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9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9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5" name="Google Shape;1645;p19"/>
          <p:cNvGrpSpPr/>
          <p:nvPr/>
        </p:nvGrpSpPr>
        <p:grpSpPr>
          <a:xfrm>
            <a:off x="200509" y="213376"/>
            <a:ext cx="914316" cy="1032239"/>
            <a:chOff x="-397" y="4045825"/>
            <a:chExt cx="669387" cy="755721"/>
          </a:xfrm>
        </p:grpSpPr>
        <p:sp>
          <p:nvSpPr>
            <p:cNvPr id="1646" name="Google Shape;1646;p19"/>
            <p:cNvSpPr/>
            <p:nvPr/>
          </p:nvSpPr>
          <p:spPr>
            <a:xfrm>
              <a:off x="393118" y="4348943"/>
              <a:ext cx="19157" cy="37517"/>
            </a:xfrm>
            <a:custGeom>
              <a:rect b="b" l="l" r="r" t="t"/>
              <a:pathLst>
                <a:path extrusionOk="0" h="893" w="456">
                  <a:moveTo>
                    <a:pt x="116" y="0"/>
                  </a:moveTo>
                  <a:cubicBezTo>
                    <a:pt x="90" y="241"/>
                    <a:pt x="27" y="482"/>
                    <a:pt x="1" y="723"/>
                  </a:cubicBezTo>
                  <a:cubicBezTo>
                    <a:pt x="72" y="758"/>
                    <a:pt x="134" y="785"/>
                    <a:pt x="197" y="821"/>
                  </a:cubicBezTo>
                  <a:cubicBezTo>
                    <a:pt x="232" y="839"/>
                    <a:pt x="268" y="866"/>
                    <a:pt x="304" y="892"/>
                  </a:cubicBezTo>
                  <a:cubicBezTo>
                    <a:pt x="340" y="607"/>
                    <a:pt x="429" y="330"/>
                    <a:pt x="447" y="45"/>
                  </a:cubicBezTo>
                  <a:lnTo>
                    <a:pt x="455" y="27"/>
                  </a:lnTo>
                  <a:lnTo>
                    <a:pt x="348" y="27"/>
                  </a:lnTo>
                  <a:cubicBezTo>
                    <a:pt x="259" y="27"/>
                    <a:pt x="188" y="9"/>
                    <a:pt x="11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418241" y="4347430"/>
              <a:ext cx="40876" cy="49869"/>
            </a:xfrm>
            <a:custGeom>
              <a:rect b="b" l="l" r="r" t="t"/>
              <a:pathLst>
                <a:path extrusionOk="0" h="1187" w="973">
                  <a:moveTo>
                    <a:pt x="179" y="1"/>
                  </a:moveTo>
                  <a:lnTo>
                    <a:pt x="170" y="9"/>
                  </a:lnTo>
                  <a:cubicBezTo>
                    <a:pt x="179" y="27"/>
                    <a:pt x="188" y="63"/>
                    <a:pt x="188" y="90"/>
                  </a:cubicBezTo>
                  <a:cubicBezTo>
                    <a:pt x="170" y="429"/>
                    <a:pt x="45" y="750"/>
                    <a:pt x="36" y="1089"/>
                  </a:cubicBezTo>
                  <a:cubicBezTo>
                    <a:pt x="27" y="1133"/>
                    <a:pt x="18" y="1160"/>
                    <a:pt x="0" y="1187"/>
                  </a:cubicBezTo>
                  <a:cubicBezTo>
                    <a:pt x="304" y="1000"/>
                    <a:pt x="634" y="866"/>
                    <a:pt x="955" y="723"/>
                  </a:cubicBezTo>
                  <a:cubicBezTo>
                    <a:pt x="946" y="643"/>
                    <a:pt x="946" y="571"/>
                    <a:pt x="973" y="500"/>
                  </a:cubicBezTo>
                  <a:cubicBezTo>
                    <a:pt x="946" y="500"/>
                    <a:pt x="928" y="491"/>
                    <a:pt x="910" y="482"/>
                  </a:cubicBezTo>
                  <a:cubicBezTo>
                    <a:pt x="687" y="375"/>
                    <a:pt x="509" y="170"/>
                    <a:pt x="277" y="90"/>
                  </a:cubicBezTo>
                  <a:cubicBezTo>
                    <a:pt x="232" y="72"/>
                    <a:pt x="196" y="36"/>
                    <a:pt x="17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9"/>
            <p:cNvSpPr/>
            <p:nvPr/>
          </p:nvSpPr>
          <p:spPr>
            <a:xfrm>
              <a:off x="294561" y="4185137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9"/>
            <p:cNvSpPr/>
            <p:nvPr/>
          </p:nvSpPr>
          <p:spPr>
            <a:xfrm>
              <a:off x="407738" y="4108675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310273" y="4103088"/>
              <a:ext cx="234668" cy="383448"/>
            </a:xfrm>
            <a:custGeom>
              <a:rect b="b" l="l" r="r" t="t"/>
              <a:pathLst>
                <a:path extrusionOk="0" h="9127" w="5586">
                  <a:moveTo>
                    <a:pt x="2506" y="1115"/>
                  </a:moveTo>
                  <a:cubicBezTo>
                    <a:pt x="2547" y="1115"/>
                    <a:pt x="2588" y="1133"/>
                    <a:pt x="2624" y="1178"/>
                  </a:cubicBezTo>
                  <a:cubicBezTo>
                    <a:pt x="2945" y="1588"/>
                    <a:pt x="2891" y="1847"/>
                    <a:pt x="2436" y="2061"/>
                  </a:cubicBezTo>
                  <a:cubicBezTo>
                    <a:pt x="1955" y="2284"/>
                    <a:pt x="2320" y="2614"/>
                    <a:pt x="2481" y="2935"/>
                  </a:cubicBezTo>
                  <a:cubicBezTo>
                    <a:pt x="2490" y="2962"/>
                    <a:pt x="2508" y="2980"/>
                    <a:pt x="2517" y="3006"/>
                  </a:cubicBezTo>
                  <a:cubicBezTo>
                    <a:pt x="2535" y="2989"/>
                    <a:pt x="2552" y="2971"/>
                    <a:pt x="2579" y="2953"/>
                  </a:cubicBezTo>
                  <a:cubicBezTo>
                    <a:pt x="2727" y="2833"/>
                    <a:pt x="2878" y="2768"/>
                    <a:pt x="3027" y="2768"/>
                  </a:cubicBezTo>
                  <a:cubicBezTo>
                    <a:pt x="3165" y="2768"/>
                    <a:pt x="3302" y="2824"/>
                    <a:pt x="3436" y="2944"/>
                  </a:cubicBezTo>
                  <a:cubicBezTo>
                    <a:pt x="3561" y="3062"/>
                    <a:pt x="3442" y="3229"/>
                    <a:pt x="3303" y="3229"/>
                  </a:cubicBezTo>
                  <a:cubicBezTo>
                    <a:pt x="3264" y="3229"/>
                    <a:pt x="3223" y="3216"/>
                    <a:pt x="3186" y="3185"/>
                  </a:cubicBezTo>
                  <a:cubicBezTo>
                    <a:pt x="3124" y="3129"/>
                    <a:pt x="3064" y="3104"/>
                    <a:pt x="3008" y="3104"/>
                  </a:cubicBezTo>
                  <a:cubicBezTo>
                    <a:pt x="2715" y="3104"/>
                    <a:pt x="2498" y="3750"/>
                    <a:pt x="2356" y="3907"/>
                  </a:cubicBezTo>
                  <a:cubicBezTo>
                    <a:pt x="2159" y="4120"/>
                    <a:pt x="1930" y="4190"/>
                    <a:pt x="1663" y="4190"/>
                  </a:cubicBezTo>
                  <a:cubicBezTo>
                    <a:pt x="1616" y="4190"/>
                    <a:pt x="1567" y="4188"/>
                    <a:pt x="1518" y="4184"/>
                  </a:cubicBezTo>
                  <a:cubicBezTo>
                    <a:pt x="1309" y="4167"/>
                    <a:pt x="1312" y="3844"/>
                    <a:pt x="1519" y="3844"/>
                  </a:cubicBezTo>
                  <a:cubicBezTo>
                    <a:pt x="1524" y="3844"/>
                    <a:pt x="1530" y="3845"/>
                    <a:pt x="1535" y="3845"/>
                  </a:cubicBezTo>
                  <a:cubicBezTo>
                    <a:pt x="1572" y="3849"/>
                    <a:pt x="1606" y="3850"/>
                    <a:pt x="1638" y="3850"/>
                  </a:cubicBezTo>
                  <a:cubicBezTo>
                    <a:pt x="1931" y="3850"/>
                    <a:pt x="2064" y="3710"/>
                    <a:pt x="2169" y="3533"/>
                  </a:cubicBezTo>
                  <a:cubicBezTo>
                    <a:pt x="2178" y="3515"/>
                    <a:pt x="2178" y="3488"/>
                    <a:pt x="2196" y="3470"/>
                  </a:cubicBezTo>
                  <a:cubicBezTo>
                    <a:pt x="2329" y="3229"/>
                    <a:pt x="2142" y="2997"/>
                    <a:pt x="1990" y="2757"/>
                  </a:cubicBezTo>
                  <a:cubicBezTo>
                    <a:pt x="1974" y="2765"/>
                    <a:pt x="1955" y="2769"/>
                    <a:pt x="1933" y="2769"/>
                  </a:cubicBezTo>
                  <a:cubicBezTo>
                    <a:pt x="1907" y="2769"/>
                    <a:pt x="1877" y="2762"/>
                    <a:pt x="1848" y="2748"/>
                  </a:cubicBezTo>
                  <a:cubicBezTo>
                    <a:pt x="1419" y="2543"/>
                    <a:pt x="688" y="2052"/>
                    <a:pt x="1071" y="1508"/>
                  </a:cubicBezTo>
                  <a:cubicBezTo>
                    <a:pt x="1108" y="1455"/>
                    <a:pt x="1158" y="1434"/>
                    <a:pt x="1208" y="1434"/>
                  </a:cubicBezTo>
                  <a:cubicBezTo>
                    <a:pt x="1328" y="1434"/>
                    <a:pt x="1445" y="1560"/>
                    <a:pt x="1357" y="1686"/>
                  </a:cubicBezTo>
                  <a:cubicBezTo>
                    <a:pt x="1179" y="1945"/>
                    <a:pt x="1553" y="2204"/>
                    <a:pt x="1830" y="2364"/>
                  </a:cubicBezTo>
                  <a:cubicBezTo>
                    <a:pt x="1821" y="2275"/>
                    <a:pt x="1839" y="2186"/>
                    <a:pt x="1883" y="2096"/>
                  </a:cubicBezTo>
                  <a:cubicBezTo>
                    <a:pt x="1955" y="1954"/>
                    <a:pt x="2071" y="1856"/>
                    <a:pt x="2213" y="1784"/>
                  </a:cubicBezTo>
                  <a:cubicBezTo>
                    <a:pt x="2454" y="1677"/>
                    <a:pt x="2579" y="1677"/>
                    <a:pt x="2374" y="1410"/>
                  </a:cubicBezTo>
                  <a:cubicBezTo>
                    <a:pt x="2273" y="1282"/>
                    <a:pt x="2384" y="1115"/>
                    <a:pt x="2506" y="1115"/>
                  </a:cubicBezTo>
                  <a:close/>
                  <a:moveTo>
                    <a:pt x="4033" y="4445"/>
                  </a:moveTo>
                  <a:cubicBezTo>
                    <a:pt x="4168" y="4445"/>
                    <a:pt x="4299" y="4491"/>
                    <a:pt x="4408" y="4603"/>
                  </a:cubicBezTo>
                  <a:cubicBezTo>
                    <a:pt x="4640" y="4853"/>
                    <a:pt x="4613" y="5326"/>
                    <a:pt x="4435" y="5593"/>
                  </a:cubicBezTo>
                  <a:cubicBezTo>
                    <a:pt x="4283" y="5817"/>
                    <a:pt x="3935" y="6102"/>
                    <a:pt x="3882" y="6370"/>
                  </a:cubicBezTo>
                  <a:cubicBezTo>
                    <a:pt x="3810" y="6726"/>
                    <a:pt x="4167" y="7012"/>
                    <a:pt x="4221" y="7342"/>
                  </a:cubicBezTo>
                  <a:cubicBezTo>
                    <a:pt x="4302" y="7885"/>
                    <a:pt x="3842" y="8275"/>
                    <a:pt x="3384" y="8275"/>
                  </a:cubicBezTo>
                  <a:cubicBezTo>
                    <a:pt x="3142" y="8275"/>
                    <a:pt x="2900" y="8166"/>
                    <a:pt x="2740" y="7913"/>
                  </a:cubicBezTo>
                  <a:cubicBezTo>
                    <a:pt x="2561" y="7627"/>
                    <a:pt x="2419" y="7217"/>
                    <a:pt x="2124" y="7039"/>
                  </a:cubicBezTo>
                  <a:cubicBezTo>
                    <a:pt x="1839" y="6878"/>
                    <a:pt x="1535" y="6780"/>
                    <a:pt x="1250" y="6628"/>
                  </a:cubicBezTo>
                  <a:cubicBezTo>
                    <a:pt x="911" y="6450"/>
                    <a:pt x="1080" y="5843"/>
                    <a:pt x="1161" y="5504"/>
                  </a:cubicBezTo>
                  <a:cubicBezTo>
                    <a:pt x="1072" y="5408"/>
                    <a:pt x="1136" y="5211"/>
                    <a:pt x="1279" y="5211"/>
                  </a:cubicBezTo>
                  <a:cubicBezTo>
                    <a:pt x="1295" y="5211"/>
                    <a:pt x="1312" y="5213"/>
                    <a:pt x="1330" y="5219"/>
                  </a:cubicBezTo>
                  <a:cubicBezTo>
                    <a:pt x="1681" y="5321"/>
                    <a:pt x="1973" y="5550"/>
                    <a:pt x="2332" y="5550"/>
                  </a:cubicBezTo>
                  <a:cubicBezTo>
                    <a:pt x="2411" y="5550"/>
                    <a:pt x="2493" y="5539"/>
                    <a:pt x="2579" y="5513"/>
                  </a:cubicBezTo>
                  <a:cubicBezTo>
                    <a:pt x="3079" y="5362"/>
                    <a:pt x="3141" y="5058"/>
                    <a:pt x="3444" y="4728"/>
                  </a:cubicBezTo>
                  <a:cubicBezTo>
                    <a:pt x="3588" y="4568"/>
                    <a:pt x="3814" y="4445"/>
                    <a:pt x="4033" y="4445"/>
                  </a:cubicBezTo>
                  <a:close/>
                  <a:moveTo>
                    <a:pt x="884" y="0"/>
                  </a:moveTo>
                  <a:cubicBezTo>
                    <a:pt x="634" y="62"/>
                    <a:pt x="411" y="205"/>
                    <a:pt x="242" y="464"/>
                  </a:cubicBezTo>
                  <a:cubicBezTo>
                    <a:pt x="224" y="500"/>
                    <a:pt x="206" y="535"/>
                    <a:pt x="197" y="571"/>
                  </a:cubicBezTo>
                  <a:cubicBezTo>
                    <a:pt x="117" y="678"/>
                    <a:pt x="54" y="794"/>
                    <a:pt x="10" y="910"/>
                  </a:cubicBezTo>
                  <a:cubicBezTo>
                    <a:pt x="1" y="1579"/>
                    <a:pt x="117" y="2400"/>
                    <a:pt x="144" y="2560"/>
                  </a:cubicBezTo>
                  <a:cubicBezTo>
                    <a:pt x="197" y="2953"/>
                    <a:pt x="278" y="3354"/>
                    <a:pt x="322" y="3756"/>
                  </a:cubicBezTo>
                  <a:cubicBezTo>
                    <a:pt x="376" y="4130"/>
                    <a:pt x="349" y="4514"/>
                    <a:pt x="340" y="4898"/>
                  </a:cubicBezTo>
                  <a:cubicBezTo>
                    <a:pt x="509" y="5353"/>
                    <a:pt x="661" y="5808"/>
                    <a:pt x="732" y="6307"/>
                  </a:cubicBezTo>
                  <a:cubicBezTo>
                    <a:pt x="831" y="6949"/>
                    <a:pt x="938" y="7529"/>
                    <a:pt x="1223" y="8118"/>
                  </a:cubicBezTo>
                  <a:cubicBezTo>
                    <a:pt x="1544" y="8787"/>
                    <a:pt x="2097" y="9126"/>
                    <a:pt x="2704" y="9126"/>
                  </a:cubicBezTo>
                  <a:cubicBezTo>
                    <a:pt x="2698" y="9025"/>
                    <a:pt x="2793" y="8944"/>
                    <a:pt x="2885" y="8944"/>
                  </a:cubicBezTo>
                  <a:cubicBezTo>
                    <a:pt x="2939" y="8944"/>
                    <a:pt x="2992" y="8971"/>
                    <a:pt x="3025" y="9037"/>
                  </a:cubicBezTo>
                  <a:cubicBezTo>
                    <a:pt x="3034" y="9055"/>
                    <a:pt x="3043" y="9073"/>
                    <a:pt x="3052" y="9091"/>
                  </a:cubicBezTo>
                  <a:cubicBezTo>
                    <a:pt x="3257" y="9046"/>
                    <a:pt x="3471" y="8966"/>
                    <a:pt x="3676" y="8841"/>
                  </a:cubicBezTo>
                  <a:cubicBezTo>
                    <a:pt x="3917" y="8707"/>
                    <a:pt x="4131" y="8528"/>
                    <a:pt x="4319" y="8323"/>
                  </a:cubicBezTo>
                  <a:cubicBezTo>
                    <a:pt x="4319" y="8243"/>
                    <a:pt x="4363" y="8172"/>
                    <a:pt x="4453" y="8172"/>
                  </a:cubicBezTo>
                  <a:cubicBezTo>
                    <a:pt x="5452" y="6932"/>
                    <a:pt x="5586" y="4853"/>
                    <a:pt x="5255" y="3256"/>
                  </a:cubicBezTo>
                  <a:cubicBezTo>
                    <a:pt x="4899" y="2766"/>
                    <a:pt x="4595" y="2239"/>
                    <a:pt x="4167" y="1820"/>
                  </a:cubicBezTo>
                  <a:cubicBezTo>
                    <a:pt x="3668" y="1320"/>
                    <a:pt x="3052" y="821"/>
                    <a:pt x="2401" y="526"/>
                  </a:cubicBezTo>
                  <a:cubicBezTo>
                    <a:pt x="2294" y="482"/>
                    <a:pt x="1357" y="80"/>
                    <a:pt x="88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366147" y="4339574"/>
              <a:ext cx="18778" cy="34492"/>
            </a:xfrm>
            <a:custGeom>
              <a:rect b="b" l="l" r="r" t="t"/>
              <a:pathLst>
                <a:path extrusionOk="0" h="821" w="447">
                  <a:moveTo>
                    <a:pt x="152" y="0"/>
                  </a:moveTo>
                  <a:lnTo>
                    <a:pt x="152" y="0"/>
                  </a:lnTo>
                  <a:cubicBezTo>
                    <a:pt x="80" y="303"/>
                    <a:pt x="0" y="660"/>
                    <a:pt x="321" y="821"/>
                  </a:cubicBezTo>
                  <a:cubicBezTo>
                    <a:pt x="348" y="616"/>
                    <a:pt x="402" y="419"/>
                    <a:pt x="419" y="205"/>
                  </a:cubicBezTo>
                  <a:cubicBezTo>
                    <a:pt x="419" y="179"/>
                    <a:pt x="437" y="152"/>
                    <a:pt x="446" y="125"/>
                  </a:cubicBezTo>
                  <a:cubicBezTo>
                    <a:pt x="348" y="89"/>
                    <a:pt x="250" y="45"/>
                    <a:pt x="152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9"/>
            <p:cNvSpPr/>
            <p:nvPr/>
          </p:nvSpPr>
          <p:spPr>
            <a:xfrm>
              <a:off x="441095" y="4325332"/>
              <a:ext cx="35624" cy="31509"/>
            </a:xfrm>
            <a:custGeom>
              <a:rect b="b" l="l" r="r" t="t"/>
              <a:pathLst>
                <a:path extrusionOk="0" h="750" w="848">
                  <a:moveTo>
                    <a:pt x="375" y="0"/>
                  </a:moveTo>
                  <a:cubicBezTo>
                    <a:pt x="286" y="107"/>
                    <a:pt x="206" y="214"/>
                    <a:pt x="90" y="303"/>
                  </a:cubicBezTo>
                  <a:cubicBezTo>
                    <a:pt x="63" y="330"/>
                    <a:pt x="27" y="348"/>
                    <a:pt x="0" y="366"/>
                  </a:cubicBezTo>
                  <a:cubicBezTo>
                    <a:pt x="188" y="473"/>
                    <a:pt x="348" y="625"/>
                    <a:pt x="545" y="714"/>
                  </a:cubicBezTo>
                  <a:cubicBezTo>
                    <a:pt x="554" y="723"/>
                    <a:pt x="562" y="732"/>
                    <a:pt x="580" y="750"/>
                  </a:cubicBezTo>
                  <a:cubicBezTo>
                    <a:pt x="661" y="634"/>
                    <a:pt x="759" y="527"/>
                    <a:pt x="848" y="411"/>
                  </a:cubicBezTo>
                  <a:cubicBezTo>
                    <a:pt x="661" y="321"/>
                    <a:pt x="545" y="125"/>
                    <a:pt x="37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9"/>
            <p:cNvSpPr/>
            <p:nvPr/>
          </p:nvSpPr>
          <p:spPr>
            <a:xfrm>
              <a:off x="438448" y="4415658"/>
              <a:ext cx="34154" cy="22015"/>
            </a:xfrm>
            <a:custGeom>
              <a:rect b="b" l="l" r="r" t="t"/>
              <a:pathLst>
                <a:path extrusionOk="0" h="524" w="813">
                  <a:moveTo>
                    <a:pt x="804" y="0"/>
                  </a:moveTo>
                  <a:lnTo>
                    <a:pt x="804" y="0"/>
                  </a:lnTo>
                  <a:cubicBezTo>
                    <a:pt x="536" y="107"/>
                    <a:pt x="286" y="277"/>
                    <a:pt x="1" y="339"/>
                  </a:cubicBezTo>
                  <a:cubicBezTo>
                    <a:pt x="80" y="440"/>
                    <a:pt x="177" y="524"/>
                    <a:pt x="296" y="524"/>
                  </a:cubicBezTo>
                  <a:cubicBezTo>
                    <a:pt x="324" y="524"/>
                    <a:pt x="354" y="519"/>
                    <a:pt x="385" y="509"/>
                  </a:cubicBezTo>
                  <a:cubicBezTo>
                    <a:pt x="679" y="411"/>
                    <a:pt x="813" y="223"/>
                    <a:pt x="8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9"/>
            <p:cNvSpPr/>
            <p:nvPr/>
          </p:nvSpPr>
          <p:spPr>
            <a:xfrm>
              <a:off x="466595" y="4309913"/>
              <a:ext cx="24240" cy="20334"/>
            </a:xfrm>
            <a:custGeom>
              <a:rect b="b" l="l" r="r" t="t"/>
              <a:pathLst>
                <a:path extrusionOk="0" h="484" w="577">
                  <a:moveTo>
                    <a:pt x="297" y="0"/>
                  </a:moveTo>
                  <a:cubicBezTo>
                    <a:pt x="208" y="0"/>
                    <a:pt x="102" y="40"/>
                    <a:pt x="0" y="117"/>
                  </a:cubicBezTo>
                  <a:cubicBezTo>
                    <a:pt x="71" y="180"/>
                    <a:pt x="134" y="251"/>
                    <a:pt x="205" y="314"/>
                  </a:cubicBezTo>
                  <a:cubicBezTo>
                    <a:pt x="268" y="385"/>
                    <a:pt x="339" y="456"/>
                    <a:pt x="428" y="483"/>
                  </a:cubicBezTo>
                  <a:cubicBezTo>
                    <a:pt x="577" y="157"/>
                    <a:pt x="472" y="0"/>
                    <a:pt x="29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9"/>
            <p:cNvSpPr/>
            <p:nvPr/>
          </p:nvSpPr>
          <p:spPr>
            <a:xfrm>
              <a:off x="426475" y="4391291"/>
              <a:ext cx="42010" cy="25123"/>
            </a:xfrm>
            <a:custGeom>
              <a:rect b="b" l="l" r="r" t="t"/>
              <a:pathLst>
                <a:path extrusionOk="0" h="598" w="1000">
                  <a:moveTo>
                    <a:pt x="866" y="0"/>
                  </a:moveTo>
                  <a:cubicBezTo>
                    <a:pt x="571" y="134"/>
                    <a:pt x="277" y="259"/>
                    <a:pt x="0" y="420"/>
                  </a:cubicBezTo>
                  <a:cubicBezTo>
                    <a:pt x="27" y="464"/>
                    <a:pt x="54" y="500"/>
                    <a:pt x="72" y="544"/>
                  </a:cubicBezTo>
                  <a:cubicBezTo>
                    <a:pt x="81" y="562"/>
                    <a:pt x="90" y="580"/>
                    <a:pt x="108" y="598"/>
                  </a:cubicBezTo>
                  <a:cubicBezTo>
                    <a:pt x="411" y="598"/>
                    <a:pt x="670" y="384"/>
                    <a:pt x="946" y="268"/>
                  </a:cubicBezTo>
                  <a:cubicBezTo>
                    <a:pt x="964" y="259"/>
                    <a:pt x="982" y="259"/>
                    <a:pt x="1000" y="259"/>
                  </a:cubicBezTo>
                  <a:lnTo>
                    <a:pt x="982" y="232"/>
                  </a:lnTo>
                  <a:cubicBezTo>
                    <a:pt x="946" y="161"/>
                    <a:pt x="902" y="81"/>
                    <a:pt x="86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9"/>
            <p:cNvSpPr/>
            <p:nvPr/>
          </p:nvSpPr>
          <p:spPr>
            <a:xfrm>
              <a:off x="238350" y="4441118"/>
              <a:ext cx="22517" cy="19914"/>
            </a:xfrm>
            <a:custGeom>
              <a:rect b="b" l="l" r="r" t="t"/>
              <a:pathLst>
                <a:path extrusionOk="0" h="474" w="536">
                  <a:moveTo>
                    <a:pt x="27" y="1"/>
                  </a:moveTo>
                  <a:cubicBezTo>
                    <a:pt x="27" y="72"/>
                    <a:pt x="18" y="135"/>
                    <a:pt x="0" y="197"/>
                  </a:cubicBezTo>
                  <a:cubicBezTo>
                    <a:pt x="170" y="304"/>
                    <a:pt x="366" y="367"/>
                    <a:pt x="535" y="474"/>
                  </a:cubicBezTo>
                  <a:cubicBezTo>
                    <a:pt x="509" y="331"/>
                    <a:pt x="491" y="179"/>
                    <a:pt x="482" y="28"/>
                  </a:cubicBezTo>
                  <a:cubicBezTo>
                    <a:pt x="461" y="38"/>
                    <a:pt x="437" y="42"/>
                    <a:pt x="412" y="42"/>
                  </a:cubicBezTo>
                  <a:cubicBezTo>
                    <a:pt x="394" y="42"/>
                    <a:pt x="375" y="40"/>
                    <a:pt x="357" y="36"/>
                  </a:cubicBezTo>
                  <a:cubicBezTo>
                    <a:pt x="259" y="19"/>
                    <a:pt x="152" y="10"/>
                    <a:pt x="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9"/>
            <p:cNvSpPr/>
            <p:nvPr/>
          </p:nvSpPr>
          <p:spPr>
            <a:xfrm>
              <a:off x="92909" y="4393140"/>
              <a:ext cx="219292" cy="377986"/>
            </a:xfrm>
            <a:custGeom>
              <a:rect b="b" l="l" r="r" t="t"/>
              <a:pathLst>
                <a:path extrusionOk="0" h="8997" w="5220">
                  <a:moveTo>
                    <a:pt x="4301" y="1"/>
                  </a:moveTo>
                  <a:cubicBezTo>
                    <a:pt x="4301" y="72"/>
                    <a:pt x="4292" y="153"/>
                    <a:pt x="4292" y="251"/>
                  </a:cubicBezTo>
                  <a:cubicBezTo>
                    <a:pt x="4220" y="1170"/>
                    <a:pt x="4524" y="1972"/>
                    <a:pt x="4577" y="2873"/>
                  </a:cubicBezTo>
                  <a:cubicBezTo>
                    <a:pt x="4586" y="2980"/>
                    <a:pt x="4586" y="3096"/>
                    <a:pt x="4586" y="3204"/>
                  </a:cubicBezTo>
                  <a:lnTo>
                    <a:pt x="4586" y="3212"/>
                  </a:lnTo>
                  <a:cubicBezTo>
                    <a:pt x="4675" y="3284"/>
                    <a:pt x="4649" y="3382"/>
                    <a:pt x="4577" y="3444"/>
                  </a:cubicBezTo>
                  <a:cubicBezTo>
                    <a:pt x="4542" y="4024"/>
                    <a:pt x="4408" y="4649"/>
                    <a:pt x="4131" y="5104"/>
                  </a:cubicBezTo>
                  <a:cubicBezTo>
                    <a:pt x="4046" y="5245"/>
                    <a:pt x="3937" y="5303"/>
                    <a:pt x="3828" y="5303"/>
                  </a:cubicBezTo>
                  <a:cubicBezTo>
                    <a:pt x="3608" y="5303"/>
                    <a:pt x="3388" y="5066"/>
                    <a:pt x="3364" y="4809"/>
                  </a:cubicBezTo>
                  <a:cubicBezTo>
                    <a:pt x="3319" y="4354"/>
                    <a:pt x="3426" y="3899"/>
                    <a:pt x="3391" y="3444"/>
                  </a:cubicBezTo>
                  <a:cubicBezTo>
                    <a:pt x="3375" y="3251"/>
                    <a:pt x="3322" y="3178"/>
                    <a:pt x="3249" y="3178"/>
                  </a:cubicBezTo>
                  <a:cubicBezTo>
                    <a:pt x="3034" y="3178"/>
                    <a:pt x="2645" y="3813"/>
                    <a:pt x="2499" y="3953"/>
                  </a:cubicBezTo>
                  <a:cubicBezTo>
                    <a:pt x="2324" y="4118"/>
                    <a:pt x="2132" y="4197"/>
                    <a:pt x="1964" y="4197"/>
                  </a:cubicBezTo>
                  <a:cubicBezTo>
                    <a:pt x="1660" y="4197"/>
                    <a:pt x="1434" y="3939"/>
                    <a:pt x="1526" y="3462"/>
                  </a:cubicBezTo>
                  <a:cubicBezTo>
                    <a:pt x="1598" y="3061"/>
                    <a:pt x="1776" y="2722"/>
                    <a:pt x="2035" y="2427"/>
                  </a:cubicBezTo>
                  <a:cubicBezTo>
                    <a:pt x="2053" y="2383"/>
                    <a:pt x="2079" y="2347"/>
                    <a:pt x="2124" y="2329"/>
                  </a:cubicBezTo>
                  <a:cubicBezTo>
                    <a:pt x="2186" y="2267"/>
                    <a:pt x="2240" y="2213"/>
                    <a:pt x="2302" y="2160"/>
                  </a:cubicBezTo>
                  <a:cubicBezTo>
                    <a:pt x="2499" y="1990"/>
                    <a:pt x="2740" y="1839"/>
                    <a:pt x="2900" y="1642"/>
                  </a:cubicBezTo>
                  <a:cubicBezTo>
                    <a:pt x="3322" y="1080"/>
                    <a:pt x="3253" y="371"/>
                    <a:pt x="2564" y="371"/>
                  </a:cubicBezTo>
                  <a:cubicBezTo>
                    <a:pt x="2511" y="371"/>
                    <a:pt x="2453" y="375"/>
                    <a:pt x="2392" y="384"/>
                  </a:cubicBezTo>
                  <a:cubicBezTo>
                    <a:pt x="2338" y="456"/>
                    <a:pt x="2293" y="527"/>
                    <a:pt x="2249" y="608"/>
                  </a:cubicBezTo>
                  <a:cubicBezTo>
                    <a:pt x="2240" y="625"/>
                    <a:pt x="2231" y="652"/>
                    <a:pt x="2213" y="670"/>
                  </a:cubicBezTo>
                  <a:cubicBezTo>
                    <a:pt x="1865" y="1018"/>
                    <a:pt x="1598" y="1455"/>
                    <a:pt x="1366" y="1928"/>
                  </a:cubicBezTo>
                  <a:cubicBezTo>
                    <a:pt x="1455" y="1990"/>
                    <a:pt x="1491" y="2151"/>
                    <a:pt x="1366" y="2222"/>
                  </a:cubicBezTo>
                  <a:cubicBezTo>
                    <a:pt x="1285" y="2267"/>
                    <a:pt x="1223" y="2302"/>
                    <a:pt x="1160" y="2347"/>
                  </a:cubicBezTo>
                  <a:cubicBezTo>
                    <a:pt x="759" y="3230"/>
                    <a:pt x="456" y="4176"/>
                    <a:pt x="268" y="5130"/>
                  </a:cubicBezTo>
                  <a:cubicBezTo>
                    <a:pt x="643" y="5585"/>
                    <a:pt x="500" y="6272"/>
                    <a:pt x="813" y="6763"/>
                  </a:cubicBezTo>
                  <a:cubicBezTo>
                    <a:pt x="1046" y="7124"/>
                    <a:pt x="1228" y="7225"/>
                    <a:pt x="1406" y="7225"/>
                  </a:cubicBezTo>
                  <a:cubicBezTo>
                    <a:pt x="1629" y="7225"/>
                    <a:pt x="1844" y="7066"/>
                    <a:pt x="2142" y="7066"/>
                  </a:cubicBezTo>
                  <a:cubicBezTo>
                    <a:pt x="2151" y="7066"/>
                    <a:pt x="2160" y="7066"/>
                    <a:pt x="2169" y="7066"/>
                  </a:cubicBezTo>
                  <a:cubicBezTo>
                    <a:pt x="2374" y="7076"/>
                    <a:pt x="2444" y="7179"/>
                    <a:pt x="2552" y="7179"/>
                  </a:cubicBezTo>
                  <a:cubicBezTo>
                    <a:pt x="2636" y="7179"/>
                    <a:pt x="2742" y="7116"/>
                    <a:pt x="2954" y="6897"/>
                  </a:cubicBezTo>
                  <a:cubicBezTo>
                    <a:pt x="2987" y="6863"/>
                    <a:pt x="3025" y="6849"/>
                    <a:pt x="3062" y="6849"/>
                  </a:cubicBezTo>
                  <a:cubicBezTo>
                    <a:pt x="3190" y="6849"/>
                    <a:pt x="3303" y="7022"/>
                    <a:pt x="3186" y="7147"/>
                  </a:cubicBezTo>
                  <a:cubicBezTo>
                    <a:pt x="3043" y="7298"/>
                    <a:pt x="2802" y="7530"/>
                    <a:pt x="2561" y="7539"/>
                  </a:cubicBezTo>
                  <a:cubicBezTo>
                    <a:pt x="2481" y="7780"/>
                    <a:pt x="2338" y="8003"/>
                    <a:pt x="2293" y="8262"/>
                  </a:cubicBezTo>
                  <a:cubicBezTo>
                    <a:pt x="2276" y="8345"/>
                    <a:pt x="2216" y="8381"/>
                    <a:pt x="2152" y="8381"/>
                  </a:cubicBezTo>
                  <a:cubicBezTo>
                    <a:pt x="2052" y="8381"/>
                    <a:pt x="1942" y="8294"/>
                    <a:pt x="1963" y="8164"/>
                  </a:cubicBezTo>
                  <a:cubicBezTo>
                    <a:pt x="2017" y="7905"/>
                    <a:pt x="2151" y="7691"/>
                    <a:pt x="2231" y="7450"/>
                  </a:cubicBezTo>
                  <a:cubicBezTo>
                    <a:pt x="2188" y="7441"/>
                    <a:pt x="2144" y="7438"/>
                    <a:pt x="2101" y="7438"/>
                  </a:cubicBezTo>
                  <a:cubicBezTo>
                    <a:pt x="1856" y="7438"/>
                    <a:pt x="1610" y="7556"/>
                    <a:pt x="1367" y="7556"/>
                  </a:cubicBezTo>
                  <a:cubicBezTo>
                    <a:pt x="1256" y="7556"/>
                    <a:pt x="1146" y="7531"/>
                    <a:pt x="1036" y="7459"/>
                  </a:cubicBezTo>
                  <a:cubicBezTo>
                    <a:pt x="438" y="7057"/>
                    <a:pt x="367" y="6406"/>
                    <a:pt x="152" y="5808"/>
                  </a:cubicBezTo>
                  <a:cubicBezTo>
                    <a:pt x="152" y="5871"/>
                    <a:pt x="135" y="5924"/>
                    <a:pt x="135" y="5978"/>
                  </a:cubicBezTo>
                  <a:cubicBezTo>
                    <a:pt x="1" y="7031"/>
                    <a:pt x="259" y="7914"/>
                    <a:pt x="1107" y="8565"/>
                  </a:cubicBezTo>
                  <a:cubicBezTo>
                    <a:pt x="1500" y="8863"/>
                    <a:pt x="1986" y="8997"/>
                    <a:pt x="2478" y="8997"/>
                  </a:cubicBezTo>
                  <a:cubicBezTo>
                    <a:pt x="2634" y="8997"/>
                    <a:pt x="2790" y="8983"/>
                    <a:pt x="2945" y="8958"/>
                  </a:cubicBezTo>
                  <a:cubicBezTo>
                    <a:pt x="3596" y="8645"/>
                    <a:pt x="4176" y="8181"/>
                    <a:pt x="4542" y="7744"/>
                  </a:cubicBezTo>
                  <a:cubicBezTo>
                    <a:pt x="4872" y="7352"/>
                    <a:pt x="5220" y="6959"/>
                    <a:pt x="5202" y="6415"/>
                  </a:cubicBezTo>
                  <a:cubicBezTo>
                    <a:pt x="5184" y="5942"/>
                    <a:pt x="5077" y="5461"/>
                    <a:pt x="5014" y="4988"/>
                  </a:cubicBezTo>
                  <a:cubicBezTo>
                    <a:pt x="4907" y="4265"/>
                    <a:pt x="4800" y="3543"/>
                    <a:pt x="4747" y="2811"/>
                  </a:cubicBezTo>
                  <a:cubicBezTo>
                    <a:pt x="4702" y="2195"/>
                    <a:pt x="4684" y="1589"/>
                    <a:pt x="4595" y="982"/>
                  </a:cubicBezTo>
                  <a:cubicBezTo>
                    <a:pt x="4559" y="715"/>
                    <a:pt x="4479" y="429"/>
                    <a:pt x="4479" y="153"/>
                  </a:cubicBezTo>
                  <a:cubicBezTo>
                    <a:pt x="4426" y="99"/>
                    <a:pt x="4363" y="45"/>
                    <a:pt x="43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9"/>
            <p:cNvSpPr/>
            <p:nvPr/>
          </p:nvSpPr>
          <p:spPr>
            <a:xfrm>
              <a:off x="206464" y="4388266"/>
              <a:ext cx="10545" cy="9033"/>
            </a:xfrm>
            <a:custGeom>
              <a:rect b="b" l="l" r="r" t="t"/>
              <a:pathLst>
                <a:path extrusionOk="0" h="215" w="251">
                  <a:moveTo>
                    <a:pt x="233" y="1"/>
                  </a:moveTo>
                  <a:cubicBezTo>
                    <a:pt x="152" y="46"/>
                    <a:pt x="72" y="99"/>
                    <a:pt x="1" y="161"/>
                  </a:cubicBezTo>
                  <a:cubicBezTo>
                    <a:pt x="54" y="170"/>
                    <a:pt x="117" y="179"/>
                    <a:pt x="179" y="197"/>
                  </a:cubicBezTo>
                  <a:cubicBezTo>
                    <a:pt x="197" y="197"/>
                    <a:pt x="224" y="206"/>
                    <a:pt x="242" y="215"/>
                  </a:cubicBezTo>
                  <a:cubicBezTo>
                    <a:pt x="242" y="197"/>
                    <a:pt x="242" y="179"/>
                    <a:pt x="242" y="161"/>
                  </a:cubicBezTo>
                  <a:cubicBezTo>
                    <a:pt x="224" y="108"/>
                    <a:pt x="215" y="54"/>
                    <a:pt x="25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9"/>
            <p:cNvSpPr/>
            <p:nvPr/>
          </p:nvSpPr>
          <p:spPr>
            <a:xfrm>
              <a:off x="228226" y="4462502"/>
              <a:ext cx="42388" cy="53986"/>
            </a:xfrm>
            <a:custGeom>
              <a:rect b="b" l="l" r="r" t="t"/>
              <a:pathLst>
                <a:path extrusionOk="0" h="1285" w="1009">
                  <a:moveTo>
                    <a:pt x="98" y="0"/>
                  </a:moveTo>
                  <a:cubicBezTo>
                    <a:pt x="63" y="45"/>
                    <a:pt x="27" y="89"/>
                    <a:pt x="0" y="125"/>
                  </a:cubicBezTo>
                  <a:lnTo>
                    <a:pt x="0" y="134"/>
                  </a:lnTo>
                  <a:cubicBezTo>
                    <a:pt x="143" y="616"/>
                    <a:pt x="598" y="964"/>
                    <a:pt x="1008" y="1285"/>
                  </a:cubicBezTo>
                  <a:cubicBezTo>
                    <a:pt x="973" y="973"/>
                    <a:pt x="910" y="669"/>
                    <a:pt x="848" y="366"/>
                  </a:cubicBezTo>
                  <a:cubicBezTo>
                    <a:pt x="832" y="371"/>
                    <a:pt x="815" y="374"/>
                    <a:pt x="797" y="374"/>
                  </a:cubicBezTo>
                  <a:cubicBezTo>
                    <a:pt x="757" y="374"/>
                    <a:pt x="716" y="359"/>
                    <a:pt x="678" y="321"/>
                  </a:cubicBezTo>
                  <a:cubicBezTo>
                    <a:pt x="518" y="170"/>
                    <a:pt x="286" y="107"/>
                    <a:pt x="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9"/>
            <p:cNvSpPr/>
            <p:nvPr/>
          </p:nvSpPr>
          <p:spPr>
            <a:xfrm>
              <a:off x="227469" y="4381460"/>
              <a:ext cx="33020" cy="48104"/>
            </a:xfrm>
            <a:custGeom>
              <a:rect b="b" l="l" r="r" t="t"/>
              <a:pathLst>
                <a:path extrusionOk="0" h="1145" w="786">
                  <a:moveTo>
                    <a:pt x="335" y="1"/>
                  </a:moveTo>
                  <a:cubicBezTo>
                    <a:pt x="287" y="1"/>
                    <a:pt x="238" y="4"/>
                    <a:pt x="188" y="11"/>
                  </a:cubicBezTo>
                  <a:cubicBezTo>
                    <a:pt x="125" y="56"/>
                    <a:pt x="63" y="83"/>
                    <a:pt x="0" y="109"/>
                  </a:cubicBezTo>
                  <a:lnTo>
                    <a:pt x="27" y="136"/>
                  </a:lnTo>
                  <a:cubicBezTo>
                    <a:pt x="72" y="181"/>
                    <a:pt x="81" y="252"/>
                    <a:pt x="81" y="323"/>
                  </a:cubicBezTo>
                  <a:cubicBezTo>
                    <a:pt x="90" y="422"/>
                    <a:pt x="81" y="529"/>
                    <a:pt x="63" y="627"/>
                  </a:cubicBezTo>
                  <a:cubicBezTo>
                    <a:pt x="161" y="761"/>
                    <a:pt x="223" y="921"/>
                    <a:pt x="259" y="1091"/>
                  </a:cubicBezTo>
                  <a:cubicBezTo>
                    <a:pt x="277" y="1082"/>
                    <a:pt x="295" y="1082"/>
                    <a:pt x="313" y="1082"/>
                  </a:cubicBezTo>
                  <a:cubicBezTo>
                    <a:pt x="446" y="1091"/>
                    <a:pt x="580" y="1109"/>
                    <a:pt x="714" y="1135"/>
                  </a:cubicBezTo>
                  <a:lnTo>
                    <a:pt x="732" y="1144"/>
                  </a:lnTo>
                  <a:cubicBezTo>
                    <a:pt x="732" y="770"/>
                    <a:pt x="785" y="404"/>
                    <a:pt x="705" y="65"/>
                  </a:cubicBezTo>
                  <a:cubicBezTo>
                    <a:pt x="588" y="26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9"/>
            <p:cNvSpPr/>
            <p:nvPr/>
          </p:nvSpPr>
          <p:spPr>
            <a:xfrm>
              <a:off x="169789" y="4507455"/>
              <a:ext cx="33356" cy="47390"/>
            </a:xfrm>
            <a:custGeom>
              <a:rect b="b" l="l" r="r" t="t"/>
              <a:pathLst>
                <a:path extrusionOk="0" h="1128" w="794">
                  <a:moveTo>
                    <a:pt x="392" y="1"/>
                  </a:moveTo>
                  <a:cubicBezTo>
                    <a:pt x="240" y="188"/>
                    <a:pt x="107" y="393"/>
                    <a:pt x="62" y="634"/>
                  </a:cubicBezTo>
                  <a:cubicBezTo>
                    <a:pt x="1" y="998"/>
                    <a:pt x="80" y="1128"/>
                    <a:pt x="199" y="1128"/>
                  </a:cubicBezTo>
                  <a:cubicBezTo>
                    <a:pt x="340" y="1128"/>
                    <a:pt x="537" y="947"/>
                    <a:pt x="624" y="759"/>
                  </a:cubicBezTo>
                  <a:cubicBezTo>
                    <a:pt x="651" y="706"/>
                    <a:pt x="686" y="661"/>
                    <a:pt x="722" y="616"/>
                  </a:cubicBezTo>
                  <a:cubicBezTo>
                    <a:pt x="749" y="581"/>
                    <a:pt x="776" y="545"/>
                    <a:pt x="794" y="509"/>
                  </a:cubicBezTo>
                  <a:cubicBezTo>
                    <a:pt x="660" y="349"/>
                    <a:pt x="544" y="161"/>
                    <a:pt x="3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9"/>
            <p:cNvSpPr/>
            <p:nvPr/>
          </p:nvSpPr>
          <p:spPr>
            <a:xfrm>
              <a:off x="247719" y="4562953"/>
              <a:ext cx="17266" cy="32350"/>
            </a:xfrm>
            <a:custGeom>
              <a:rect b="b" l="l" r="r" t="t"/>
              <a:pathLst>
                <a:path extrusionOk="0" h="770" w="411">
                  <a:moveTo>
                    <a:pt x="45" y="0"/>
                  </a:moveTo>
                  <a:cubicBezTo>
                    <a:pt x="27" y="205"/>
                    <a:pt x="0" y="402"/>
                    <a:pt x="0" y="526"/>
                  </a:cubicBezTo>
                  <a:cubicBezTo>
                    <a:pt x="4" y="701"/>
                    <a:pt x="48" y="769"/>
                    <a:pt x="104" y="769"/>
                  </a:cubicBezTo>
                  <a:cubicBezTo>
                    <a:pt x="185" y="769"/>
                    <a:pt x="292" y="627"/>
                    <a:pt x="339" y="464"/>
                  </a:cubicBezTo>
                  <a:cubicBezTo>
                    <a:pt x="366" y="366"/>
                    <a:pt x="384" y="259"/>
                    <a:pt x="411" y="161"/>
                  </a:cubicBezTo>
                  <a:cubicBezTo>
                    <a:pt x="286" y="107"/>
                    <a:pt x="170" y="45"/>
                    <a:pt x="4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9"/>
            <p:cNvSpPr/>
            <p:nvPr/>
          </p:nvSpPr>
          <p:spPr>
            <a:xfrm>
              <a:off x="196339" y="4478970"/>
              <a:ext cx="75030" cy="76505"/>
            </a:xfrm>
            <a:custGeom>
              <a:rect b="b" l="l" r="r" t="t"/>
              <a:pathLst>
                <a:path extrusionOk="0" h="1821" w="1786">
                  <a:moveTo>
                    <a:pt x="492" y="1"/>
                  </a:moveTo>
                  <a:cubicBezTo>
                    <a:pt x="358" y="117"/>
                    <a:pt x="215" y="233"/>
                    <a:pt x="81" y="358"/>
                  </a:cubicBezTo>
                  <a:cubicBezTo>
                    <a:pt x="54" y="384"/>
                    <a:pt x="28" y="411"/>
                    <a:pt x="1" y="438"/>
                  </a:cubicBezTo>
                  <a:cubicBezTo>
                    <a:pt x="144" y="590"/>
                    <a:pt x="260" y="768"/>
                    <a:pt x="393" y="929"/>
                  </a:cubicBezTo>
                  <a:cubicBezTo>
                    <a:pt x="514" y="808"/>
                    <a:pt x="652" y="714"/>
                    <a:pt x="805" y="714"/>
                  </a:cubicBezTo>
                  <a:cubicBezTo>
                    <a:pt x="900" y="714"/>
                    <a:pt x="1001" y="750"/>
                    <a:pt x="1107" y="839"/>
                  </a:cubicBezTo>
                  <a:cubicBezTo>
                    <a:pt x="1295" y="1000"/>
                    <a:pt x="1321" y="1321"/>
                    <a:pt x="1303" y="1651"/>
                  </a:cubicBezTo>
                  <a:cubicBezTo>
                    <a:pt x="1446" y="1687"/>
                    <a:pt x="1571" y="1767"/>
                    <a:pt x="1705" y="1821"/>
                  </a:cubicBezTo>
                  <a:cubicBezTo>
                    <a:pt x="1741" y="1660"/>
                    <a:pt x="1776" y="1491"/>
                    <a:pt x="1785" y="1330"/>
                  </a:cubicBezTo>
                  <a:cubicBezTo>
                    <a:pt x="1312" y="946"/>
                    <a:pt x="741" y="563"/>
                    <a:pt x="4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9"/>
            <p:cNvSpPr/>
            <p:nvPr/>
          </p:nvSpPr>
          <p:spPr>
            <a:xfrm>
              <a:off x="298300" y="4421624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9"/>
            <p:cNvSpPr/>
            <p:nvPr/>
          </p:nvSpPr>
          <p:spPr>
            <a:xfrm>
              <a:off x="58712" y="4210891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9"/>
            <p:cNvSpPr/>
            <p:nvPr/>
          </p:nvSpPr>
          <p:spPr>
            <a:xfrm>
              <a:off x="48713" y="4473047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9"/>
            <p:cNvSpPr/>
            <p:nvPr/>
          </p:nvSpPr>
          <p:spPr>
            <a:xfrm>
              <a:off x="423618" y="4478844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9"/>
            <p:cNvSpPr/>
            <p:nvPr/>
          </p:nvSpPr>
          <p:spPr>
            <a:xfrm>
              <a:off x="491676" y="4446369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9"/>
            <p:cNvSpPr/>
            <p:nvPr/>
          </p:nvSpPr>
          <p:spPr>
            <a:xfrm>
              <a:off x="339134" y="4149889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9"/>
            <p:cNvSpPr/>
            <p:nvPr/>
          </p:nvSpPr>
          <p:spPr>
            <a:xfrm>
              <a:off x="-397" y="4045825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9"/>
            <p:cNvSpPr/>
            <p:nvPr/>
          </p:nvSpPr>
          <p:spPr>
            <a:xfrm>
              <a:off x="89632" y="4350413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348503" y="4289832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3" name="Google Shape;1673;p19"/>
          <p:cNvGrpSpPr/>
          <p:nvPr/>
        </p:nvGrpSpPr>
        <p:grpSpPr>
          <a:xfrm rot="-1225221">
            <a:off x="1918278" y="280322"/>
            <a:ext cx="958693" cy="518788"/>
            <a:chOff x="4936850" y="4568865"/>
            <a:chExt cx="902327" cy="488286"/>
          </a:xfrm>
        </p:grpSpPr>
        <p:sp>
          <p:nvSpPr>
            <p:cNvPr id="1674" name="Google Shape;1674;p19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19"/>
          <p:cNvGrpSpPr/>
          <p:nvPr/>
        </p:nvGrpSpPr>
        <p:grpSpPr>
          <a:xfrm rot="3561842">
            <a:off x="-33887" y="1955002"/>
            <a:ext cx="1262935" cy="349090"/>
            <a:chOff x="257828" y="1369925"/>
            <a:chExt cx="840936" cy="232460"/>
          </a:xfrm>
        </p:grpSpPr>
        <p:sp>
          <p:nvSpPr>
            <p:cNvPr id="1704" name="Google Shape;1704;p19"/>
            <p:cNvSpPr/>
            <p:nvPr/>
          </p:nvSpPr>
          <p:spPr>
            <a:xfrm>
              <a:off x="703003" y="1404836"/>
              <a:ext cx="168050" cy="117216"/>
            </a:xfrm>
            <a:custGeom>
              <a:rect b="b" l="l" r="r" t="t"/>
              <a:pathLst>
                <a:path extrusionOk="0" h="3747" w="5372">
                  <a:moveTo>
                    <a:pt x="340" y="0"/>
                  </a:moveTo>
                  <a:lnTo>
                    <a:pt x="340" y="0"/>
                  </a:lnTo>
                  <a:cubicBezTo>
                    <a:pt x="822" y="1008"/>
                    <a:pt x="581" y="2311"/>
                    <a:pt x="1" y="3256"/>
                  </a:cubicBezTo>
                  <a:cubicBezTo>
                    <a:pt x="795" y="3381"/>
                    <a:pt x="1607" y="3551"/>
                    <a:pt x="2410" y="3586"/>
                  </a:cubicBezTo>
                  <a:cubicBezTo>
                    <a:pt x="3016" y="3613"/>
                    <a:pt x="3667" y="3542"/>
                    <a:pt x="4247" y="3747"/>
                  </a:cubicBezTo>
                  <a:cubicBezTo>
                    <a:pt x="5255" y="2935"/>
                    <a:pt x="5371" y="1526"/>
                    <a:pt x="4595" y="500"/>
                  </a:cubicBezTo>
                  <a:lnTo>
                    <a:pt x="4595" y="500"/>
                  </a:lnTo>
                  <a:cubicBezTo>
                    <a:pt x="4459" y="510"/>
                    <a:pt x="4323" y="514"/>
                    <a:pt x="4189" y="514"/>
                  </a:cubicBezTo>
                  <a:cubicBezTo>
                    <a:pt x="4095" y="514"/>
                    <a:pt x="4001" y="512"/>
                    <a:pt x="3908" y="509"/>
                  </a:cubicBezTo>
                  <a:lnTo>
                    <a:pt x="3908" y="509"/>
                  </a:lnTo>
                  <a:cubicBezTo>
                    <a:pt x="3989" y="678"/>
                    <a:pt x="4033" y="874"/>
                    <a:pt x="4060" y="1062"/>
                  </a:cubicBezTo>
                  <a:cubicBezTo>
                    <a:pt x="4080" y="1182"/>
                    <a:pt x="3982" y="1251"/>
                    <a:pt x="3887" y="1251"/>
                  </a:cubicBezTo>
                  <a:cubicBezTo>
                    <a:pt x="3813" y="1251"/>
                    <a:pt x="3742" y="1209"/>
                    <a:pt x="3730" y="1115"/>
                  </a:cubicBezTo>
                  <a:cubicBezTo>
                    <a:pt x="3694" y="892"/>
                    <a:pt x="3641" y="660"/>
                    <a:pt x="3507" y="473"/>
                  </a:cubicBezTo>
                  <a:lnTo>
                    <a:pt x="3498" y="464"/>
                  </a:lnTo>
                  <a:cubicBezTo>
                    <a:pt x="3364" y="455"/>
                    <a:pt x="3239" y="428"/>
                    <a:pt x="3105" y="410"/>
                  </a:cubicBezTo>
                  <a:lnTo>
                    <a:pt x="3105" y="410"/>
                  </a:lnTo>
                  <a:cubicBezTo>
                    <a:pt x="3239" y="705"/>
                    <a:pt x="3400" y="1160"/>
                    <a:pt x="3105" y="1258"/>
                  </a:cubicBezTo>
                  <a:cubicBezTo>
                    <a:pt x="3085" y="1265"/>
                    <a:pt x="3065" y="1268"/>
                    <a:pt x="3047" y="1268"/>
                  </a:cubicBezTo>
                  <a:cubicBezTo>
                    <a:pt x="2894" y="1268"/>
                    <a:pt x="2808" y="1060"/>
                    <a:pt x="2927" y="972"/>
                  </a:cubicBezTo>
                  <a:cubicBezTo>
                    <a:pt x="2918" y="946"/>
                    <a:pt x="2918" y="919"/>
                    <a:pt x="2909" y="892"/>
                  </a:cubicBezTo>
                  <a:cubicBezTo>
                    <a:pt x="2891" y="830"/>
                    <a:pt x="2873" y="767"/>
                    <a:pt x="2856" y="705"/>
                  </a:cubicBezTo>
                  <a:cubicBezTo>
                    <a:pt x="2802" y="589"/>
                    <a:pt x="2749" y="464"/>
                    <a:pt x="2695" y="348"/>
                  </a:cubicBezTo>
                  <a:lnTo>
                    <a:pt x="2686" y="330"/>
                  </a:lnTo>
                  <a:cubicBezTo>
                    <a:pt x="2525" y="303"/>
                    <a:pt x="2365" y="268"/>
                    <a:pt x="2204" y="241"/>
                  </a:cubicBezTo>
                  <a:cubicBezTo>
                    <a:pt x="2169" y="232"/>
                    <a:pt x="2133" y="232"/>
                    <a:pt x="2097" y="223"/>
                  </a:cubicBezTo>
                  <a:lnTo>
                    <a:pt x="2097" y="223"/>
                  </a:lnTo>
                  <a:cubicBezTo>
                    <a:pt x="2186" y="384"/>
                    <a:pt x="2249" y="553"/>
                    <a:pt x="2276" y="732"/>
                  </a:cubicBezTo>
                  <a:cubicBezTo>
                    <a:pt x="2291" y="855"/>
                    <a:pt x="2195" y="924"/>
                    <a:pt x="2102" y="924"/>
                  </a:cubicBezTo>
                  <a:cubicBezTo>
                    <a:pt x="2027" y="924"/>
                    <a:pt x="1953" y="880"/>
                    <a:pt x="1937" y="785"/>
                  </a:cubicBezTo>
                  <a:cubicBezTo>
                    <a:pt x="1901" y="562"/>
                    <a:pt x="1803" y="366"/>
                    <a:pt x="1687" y="170"/>
                  </a:cubicBezTo>
                  <a:lnTo>
                    <a:pt x="1678" y="152"/>
                  </a:lnTo>
                  <a:cubicBezTo>
                    <a:pt x="1491" y="125"/>
                    <a:pt x="1303" y="107"/>
                    <a:pt x="1116" y="80"/>
                  </a:cubicBezTo>
                  <a:lnTo>
                    <a:pt x="1116" y="80"/>
                  </a:lnTo>
                  <a:cubicBezTo>
                    <a:pt x="1241" y="312"/>
                    <a:pt x="1339" y="544"/>
                    <a:pt x="1410" y="803"/>
                  </a:cubicBezTo>
                  <a:cubicBezTo>
                    <a:pt x="1445" y="922"/>
                    <a:pt x="1355" y="989"/>
                    <a:pt x="1258" y="989"/>
                  </a:cubicBezTo>
                  <a:cubicBezTo>
                    <a:pt x="1181" y="989"/>
                    <a:pt x="1099" y="947"/>
                    <a:pt x="1071" y="856"/>
                  </a:cubicBezTo>
                  <a:cubicBezTo>
                    <a:pt x="991" y="562"/>
                    <a:pt x="866" y="294"/>
                    <a:pt x="706" y="36"/>
                  </a:cubicBezTo>
                  <a:cubicBezTo>
                    <a:pt x="590" y="27"/>
                    <a:pt x="465" y="9"/>
                    <a:pt x="34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9"/>
            <p:cNvSpPr/>
            <p:nvPr/>
          </p:nvSpPr>
          <p:spPr>
            <a:xfrm>
              <a:off x="672316" y="1400926"/>
              <a:ext cx="22930" cy="79270"/>
            </a:xfrm>
            <a:custGeom>
              <a:rect b="b" l="l" r="r" t="t"/>
              <a:pathLst>
                <a:path extrusionOk="0" h="2534" w="733">
                  <a:moveTo>
                    <a:pt x="447" y="0"/>
                  </a:moveTo>
                  <a:cubicBezTo>
                    <a:pt x="348" y="170"/>
                    <a:pt x="268" y="357"/>
                    <a:pt x="206" y="571"/>
                  </a:cubicBezTo>
                  <a:cubicBezTo>
                    <a:pt x="206" y="580"/>
                    <a:pt x="206" y="589"/>
                    <a:pt x="206" y="598"/>
                  </a:cubicBezTo>
                  <a:cubicBezTo>
                    <a:pt x="206" y="634"/>
                    <a:pt x="197" y="651"/>
                    <a:pt x="179" y="678"/>
                  </a:cubicBezTo>
                  <a:cubicBezTo>
                    <a:pt x="18" y="1303"/>
                    <a:pt x="18" y="2025"/>
                    <a:pt x="152" y="2534"/>
                  </a:cubicBezTo>
                  <a:cubicBezTo>
                    <a:pt x="1" y="1740"/>
                    <a:pt x="473" y="901"/>
                    <a:pt x="732" y="36"/>
                  </a:cubicBezTo>
                  <a:lnTo>
                    <a:pt x="679" y="27"/>
                  </a:lnTo>
                  <a:cubicBezTo>
                    <a:pt x="598" y="18"/>
                    <a:pt x="527" y="9"/>
                    <a:pt x="44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9"/>
            <p:cNvSpPr/>
            <p:nvPr/>
          </p:nvSpPr>
          <p:spPr>
            <a:xfrm>
              <a:off x="835577" y="1396452"/>
              <a:ext cx="52210" cy="106924"/>
            </a:xfrm>
            <a:custGeom>
              <a:rect b="b" l="l" r="r" t="t"/>
              <a:pathLst>
                <a:path extrusionOk="0" h="3418" w="1669">
                  <a:moveTo>
                    <a:pt x="152" y="0"/>
                  </a:moveTo>
                  <a:cubicBezTo>
                    <a:pt x="72" y="134"/>
                    <a:pt x="27" y="286"/>
                    <a:pt x="0" y="446"/>
                  </a:cubicBezTo>
                  <a:cubicBezTo>
                    <a:pt x="134" y="446"/>
                    <a:pt x="268" y="438"/>
                    <a:pt x="411" y="420"/>
                  </a:cubicBezTo>
                  <a:cubicBezTo>
                    <a:pt x="418" y="419"/>
                    <a:pt x="424" y="419"/>
                    <a:pt x="431" y="419"/>
                  </a:cubicBezTo>
                  <a:cubicBezTo>
                    <a:pt x="501" y="419"/>
                    <a:pt x="556" y="461"/>
                    <a:pt x="580" y="518"/>
                  </a:cubicBezTo>
                  <a:cubicBezTo>
                    <a:pt x="589" y="527"/>
                    <a:pt x="607" y="536"/>
                    <a:pt x="616" y="545"/>
                  </a:cubicBezTo>
                  <a:cubicBezTo>
                    <a:pt x="1276" y="1410"/>
                    <a:pt x="1374" y="2516"/>
                    <a:pt x="928" y="3417"/>
                  </a:cubicBezTo>
                  <a:cubicBezTo>
                    <a:pt x="1454" y="2695"/>
                    <a:pt x="1669" y="1562"/>
                    <a:pt x="1374" y="910"/>
                  </a:cubicBezTo>
                  <a:cubicBezTo>
                    <a:pt x="1142" y="384"/>
                    <a:pt x="669" y="143"/>
                    <a:pt x="15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9"/>
            <p:cNvSpPr/>
            <p:nvPr/>
          </p:nvSpPr>
          <p:spPr>
            <a:xfrm>
              <a:off x="674818" y="1409278"/>
              <a:ext cx="42169" cy="87122"/>
            </a:xfrm>
            <a:custGeom>
              <a:rect b="b" l="l" r="r" t="t"/>
              <a:pathLst>
                <a:path extrusionOk="0" h="2785" w="1348">
                  <a:moveTo>
                    <a:pt x="938" y="1"/>
                  </a:moveTo>
                  <a:lnTo>
                    <a:pt x="938" y="1"/>
                  </a:lnTo>
                  <a:cubicBezTo>
                    <a:pt x="634" y="911"/>
                    <a:pt x="1" y="1937"/>
                    <a:pt x="697" y="2784"/>
                  </a:cubicBezTo>
                  <a:cubicBezTo>
                    <a:pt x="1152" y="1954"/>
                    <a:pt x="1348" y="839"/>
                    <a:pt x="93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9"/>
            <p:cNvSpPr/>
            <p:nvPr/>
          </p:nvSpPr>
          <p:spPr>
            <a:xfrm>
              <a:off x="257828" y="1369925"/>
              <a:ext cx="840936" cy="232460"/>
            </a:xfrm>
            <a:custGeom>
              <a:rect b="b" l="l" r="r" t="t"/>
              <a:pathLst>
                <a:path extrusionOk="0" h="7431" w="26882">
                  <a:moveTo>
                    <a:pt x="6449" y="1437"/>
                  </a:moveTo>
                  <a:cubicBezTo>
                    <a:pt x="6884" y="1437"/>
                    <a:pt x="7316" y="1469"/>
                    <a:pt x="7675" y="1678"/>
                  </a:cubicBezTo>
                  <a:lnTo>
                    <a:pt x="7684" y="1678"/>
                  </a:lnTo>
                  <a:cubicBezTo>
                    <a:pt x="7666" y="1723"/>
                    <a:pt x="7675" y="1776"/>
                    <a:pt x="7657" y="1821"/>
                  </a:cubicBezTo>
                  <a:cubicBezTo>
                    <a:pt x="6952" y="1803"/>
                    <a:pt x="6256" y="1660"/>
                    <a:pt x="5578" y="1562"/>
                  </a:cubicBezTo>
                  <a:lnTo>
                    <a:pt x="5596" y="1437"/>
                  </a:lnTo>
                  <a:cubicBezTo>
                    <a:pt x="5687" y="1442"/>
                    <a:pt x="5779" y="1444"/>
                    <a:pt x="5873" y="1444"/>
                  </a:cubicBezTo>
                  <a:cubicBezTo>
                    <a:pt x="6061" y="1444"/>
                    <a:pt x="6255" y="1437"/>
                    <a:pt x="6449" y="1437"/>
                  </a:cubicBezTo>
                  <a:close/>
                  <a:moveTo>
                    <a:pt x="8174" y="572"/>
                  </a:moveTo>
                  <a:cubicBezTo>
                    <a:pt x="8228" y="732"/>
                    <a:pt x="8299" y="902"/>
                    <a:pt x="8371" y="1071"/>
                  </a:cubicBezTo>
                  <a:cubicBezTo>
                    <a:pt x="8763" y="1883"/>
                    <a:pt x="8380" y="2543"/>
                    <a:pt x="7764" y="3096"/>
                  </a:cubicBezTo>
                  <a:cubicBezTo>
                    <a:pt x="7550" y="2909"/>
                    <a:pt x="7309" y="2267"/>
                    <a:pt x="7470" y="2222"/>
                  </a:cubicBezTo>
                  <a:cubicBezTo>
                    <a:pt x="7514" y="2204"/>
                    <a:pt x="7541" y="2187"/>
                    <a:pt x="7559" y="2160"/>
                  </a:cubicBezTo>
                  <a:lnTo>
                    <a:pt x="7737" y="2160"/>
                  </a:lnTo>
                  <a:cubicBezTo>
                    <a:pt x="7835" y="2160"/>
                    <a:pt x="7907" y="2115"/>
                    <a:pt x="7925" y="2008"/>
                  </a:cubicBezTo>
                  <a:cubicBezTo>
                    <a:pt x="7943" y="1910"/>
                    <a:pt x="7978" y="1821"/>
                    <a:pt x="8014" y="1723"/>
                  </a:cubicBezTo>
                  <a:cubicBezTo>
                    <a:pt x="8041" y="1633"/>
                    <a:pt x="7996" y="1553"/>
                    <a:pt x="7934" y="1517"/>
                  </a:cubicBezTo>
                  <a:cubicBezTo>
                    <a:pt x="7934" y="1473"/>
                    <a:pt x="7907" y="1428"/>
                    <a:pt x="7853" y="1401"/>
                  </a:cubicBezTo>
                  <a:cubicBezTo>
                    <a:pt x="7800" y="1366"/>
                    <a:pt x="7737" y="1339"/>
                    <a:pt x="7675" y="1312"/>
                  </a:cubicBezTo>
                  <a:cubicBezTo>
                    <a:pt x="7711" y="1286"/>
                    <a:pt x="7737" y="1250"/>
                    <a:pt x="7737" y="1187"/>
                  </a:cubicBezTo>
                  <a:cubicBezTo>
                    <a:pt x="7746" y="911"/>
                    <a:pt x="7951" y="723"/>
                    <a:pt x="8174" y="572"/>
                  </a:cubicBezTo>
                  <a:close/>
                  <a:moveTo>
                    <a:pt x="14268" y="1259"/>
                  </a:moveTo>
                  <a:lnTo>
                    <a:pt x="14268" y="1259"/>
                  </a:lnTo>
                  <a:cubicBezTo>
                    <a:pt x="14678" y="2097"/>
                    <a:pt x="14482" y="3212"/>
                    <a:pt x="14027" y="4042"/>
                  </a:cubicBezTo>
                  <a:cubicBezTo>
                    <a:pt x="13331" y="3195"/>
                    <a:pt x="13964" y="2169"/>
                    <a:pt x="14268" y="1259"/>
                  </a:cubicBezTo>
                  <a:close/>
                  <a:moveTo>
                    <a:pt x="8469" y="340"/>
                  </a:moveTo>
                  <a:cubicBezTo>
                    <a:pt x="8906" y="367"/>
                    <a:pt x="9343" y="411"/>
                    <a:pt x="9780" y="456"/>
                  </a:cubicBezTo>
                  <a:lnTo>
                    <a:pt x="9789" y="492"/>
                  </a:lnTo>
                  <a:cubicBezTo>
                    <a:pt x="9887" y="732"/>
                    <a:pt x="9932" y="964"/>
                    <a:pt x="9905" y="1223"/>
                  </a:cubicBezTo>
                  <a:cubicBezTo>
                    <a:pt x="9891" y="1340"/>
                    <a:pt x="9985" y="1406"/>
                    <a:pt x="10078" y="1406"/>
                  </a:cubicBezTo>
                  <a:cubicBezTo>
                    <a:pt x="10155" y="1406"/>
                    <a:pt x="10232" y="1360"/>
                    <a:pt x="10244" y="1259"/>
                  </a:cubicBezTo>
                  <a:cubicBezTo>
                    <a:pt x="10271" y="991"/>
                    <a:pt x="10235" y="750"/>
                    <a:pt x="10155" y="500"/>
                  </a:cubicBezTo>
                  <a:lnTo>
                    <a:pt x="10155" y="500"/>
                  </a:lnTo>
                  <a:cubicBezTo>
                    <a:pt x="10414" y="536"/>
                    <a:pt x="10672" y="572"/>
                    <a:pt x="10931" y="608"/>
                  </a:cubicBezTo>
                  <a:cubicBezTo>
                    <a:pt x="10994" y="804"/>
                    <a:pt x="11020" y="1018"/>
                    <a:pt x="11056" y="1232"/>
                  </a:cubicBezTo>
                  <a:cubicBezTo>
                    <a:pt x="11068" y="1327"/>
                    <a:pt x="11140" y="1371"/>
                    <a:pt x="11213" y="1371"/>
                  </a:cubicBezTo>
                  <a:cubicBezTo>
                    <a:pt x="11306" y="1371"/>
                    <a:pt x="11401" y="1302"/>
                    <a:pt x="11386" y="1178"/>
                  </a:cubicBezTo>
                  <a:cubicBezTo>
                    <a:pt x="11368" y="1000"/>
                    <a:pt x="11341" y="831"/>
                    <a:pt x="11297" y="652"/>
                  </a:cubicBezTo>
                  <a:lnTo>
                    <a:pt x="11297" y="652"/>
                  </a:lnTo>
                  <a:cubicBezTo>
                    <a:pt x="11556" y="688"/>
                    <a:pt x="11814" y="723"/>
                    <a:pt x="12073" y="768"/>
                  </a:cubicBezTo>
                  <a:cubicBezTo>
                    <a:pt x="12064" y="795"/>
                    <a:pt x="12064" y="839"/>
                    <a:pt x="12082" y="884"/>
                  </a:cubicBezTo>
                  <a:cubicBezTo>
                    <a:pt x="12162" y="1054"/>
                    <a:pt x="12180" y="1241"/>
                    <a:pt x="12162" y="1437"/>
                  </a:cubicBezTo>
                  <a:cubicBezTo>
                    <a:pt x="12152" y="1554"/>
                    <a:pt x="12246" y="1620"/>
                    <a:pt x="12338" y="1620"/>
                  </a:cubicBezTo>
                  <a:cubicBezTo>
                    <a:pt x="12414" y="1620"/>
                    <a:pt x="12489" y="1574"/>
                    <a:pt x="12501" y="1473"/>
                  </a:cubicBezTo>
                  <a:cubicBezTo>
                    <a:pt x="12528" y="1250"/>
                    <a:pt x="12501" y="1027"/>
                    <a:pt x="12421" y="813"/>
                  </a:cubicBezTo>
                  <a:lnTo>
                    <a:pt x="12421" y="813"/>
                  </a:lnTo>
                  <a:cubicBezTo>
                    <a:pt x="12599" y="839"/>
                    <a:pt x="12787" y="866"/>
                    <a:pt x="12965" y="893"/>
                  </a:cubicBezTo>
                  <a:cubicBezTo>
                    <a:pt x="12965" y="920"/>
                    <a:pt x="12965" y="955"/>
                    <a:pt x="12983" y="991"/>
                  </a:cubicBezTo>
                  <a:cubicBezTo>
                    <a:pt x="13072" y="1161"/>
                    <a:pt x="13135" y="1348"/>
                    <a:pt x="13117" y="1544"/>
                  </a:cubicBezTo>
                  <a:cubicBezTo>
                    <a:pt x="13111" y="1665"/>
                    <a:pt x="13209" y="1730"/>
                    <a:pt x="13301" y="1730"/>
                  </a:cubicBezTo>
                  <a:cubicBezTo>
                    <a:pt x="13352" y="1730"/>
                    <a:pt x="13400" y="1710"/>
                    <a:pt x="13429" y="1669"/>
                  </a:cubicBezTo>
                  <a:cubicBezTo>
                    <a:pt x="13447" y="1642"/>
                    <a:pt x="13456" y="1625"/>
                    <a:pt x="13456" y="1589"/>
                  </a:cubicBezTo>
                  <a:cubicBezTo>
                    <a:pt x="13456" y="1580"/>
                    <a:pt x="13456" y="1571"/>
                    <a:pt x="13456" y="1562"/>
                  </a:cubicBezTo>
                  <a:cubicBezTo>
                    <a:pt x="13474" y="1339"/>
                    <a:pt x="13420" y="1134"/>
                    <a:pt x="13331" y="938"/>
                  </a:cubicBezTo>
                  <a:lnTo>
                    <a:pt x="13331" y="938"/>
                  </a:lnTo>
                  <a:cubicBezTo>
                    <a:pt x="13456" y="955"/>
                    <a:pt x="13581" y="973"/>
                    <a:pt x="13697" y="991"/>
                  </a:cubicBezTo>
                  <a:cubicBezTo>
                    <a:pt x="13777" y="1000"/>
                    <a:pt x="13848" y="1009"/>
                    <a:pt x="13929" y="1018"/>
                  </a:cubicBezTo>
                  <a:lnTo>
                    <a:pt x="13982" y="1027"/>
                  </a:lnTo>
                  <a:cubicBezTo>
                    <a:pt x="13723" y="1892"/>
                    <a:pt x="13251" y="2731"/>
                    <a:pt x="13402" y="3525"/>
                  </a:cubicBezTo>
                  <a:cubicBezTo>
                    <a:pt x="13456" y="3792"/>
                    <a:pt x="13581" y="4051"/>
                    <a:pt x="13804" y="4301"/>
                  </a:cubicBezTo>
                  <a:lnTo>
                    <a:pt x="13759" y="4301"/>
                  </a:lnTo>
                  <a:cubicBezTo>
                    <a:pt x="12751" y="4176"/>
                    <a:pt x="11770" y="3935"/>
                    <a:pt x="10770" y="3739"/>
                  </a:cubicBezTo>
                  <a:cubicBezTo>
                    <a:pt x="9869" y="3569"/>
                    <a:pt x="8960" y="3560"/>
                    <a:pt x="8094" y="3248"/>
                  </a:cubicBezTo>
                  <a:cubicBezTo>
                    <a:pt x="8433" y="2936"/>
                    <a:pt x="8817" y="2508"/>
                    <a:pt x="8888" y="2071"/>
                  </a:cubicBezTo>
                  <a:cubicBezTo>
                    <a:pt x="8995" y="1419"/>
                    <a:pt x="8621" y="929"/>
                    <a:pt x="8469" y="340"/>
                  </a:cubicBezTo>
                  <a:close/>
                  <a:moveTo>
                    <a:pt x="14571" y="1116"/>
                  </a:moveTo>
                  <a:lnTo>
                    <a:pt x="14571" y="1116"/>
                  </a:lnTo>
                  <a:cubicBezTo>
                    <a:pt x="14696" y="1125"/>
                    <a:pt x="14821" y="1143"/>
                    <a:pt x="14937" y="1152"/>
                  </a:cubicBezTo>
                  <a:cubicBezTo>
                    <a:pt x="15097" y="1410"/>
                    <a:pt x="15222" y="1678"/>
                    <a:pt x="15302" y="1972"/>
                  </a:cubicBezTo>
                  <a:cubicBezTo>
                    <a:pt x="15330" y="2063"/>
                    <a:pt x="15412" y="2105"/>
                    <a:pt x="15489" y="2105"/>
                  </a:cubicBezTo>
                  <a:cubicBezTo>
                    <a:pt x="15586" y="2105"/>
                    <a:pt x="15676" y="2038"/>
                    <a:pt x="15641" y="1919"/>
                  </a:cubicBezTo>
                  <a:cubicBezTo>
                    <a:pt x="15570" y="1660"/>
                    <a:pt x="15472" y="1428"/>
                    <a:pt x="15347" y="1196"/>
                  </a:cubicBezTo>
                  <a:lnTo>
                    <a:pt x="15347" y="1196"/>
                  </a:lnTo>
                  <a:cubicBezTo>
                    <a:pt x="15534" y="1214"/>
                    <a:pt x="15722" y="1241"/>
                    <a:pt x="15909" y="1268"/>
                  </a:cubicBezTo>
                  <a:lnTo>
                    <a:pt x="15918" y="1286"/>
                  </a:lnTo>
                  <a:cubicBezTo>
                    <a:pt x="16034" y="1482"/>
                    <a:pt x="16132" y="1678"/>
                    <a:pt x="16168" y="1901"/>
                  </a:cubicBezTo>
                  <a:cubicBezTo>
                    <a:pt x="16184" y="1996"/>
                    <a:pt x="16258" y="2040"/>
                    <a:pt x="16333" y="2040"/>
                  </a:cubicBezTo>
                  <a:cubicBezTo>
                    <a:pt x="16426" y="2040"/>
                    <a:pt x="16522" y="1971"/>
                    <a:pt x="16507" y="1848"/>
                  </a:cubicBezTo>
                  <a:cubicBezTo>
                    <a:pt x="16480" y="1669"/>
                    <a:pt x="16417" y="1500"/>
                    <a:pt x="16328" y="1339"/>
                  </a:cubicBezTo>
                  <a:lnTo>
                    <a:pt x="16328" y="1339"/>
                  </a:lnTo>
                  <a:cubicBezTo>
                    <a:pt x="16364" y="1348"/>
                    <a:pt x="16400" y="1348"/>
                    <a:pt x="16435" y="1357"/>
                  </a:cubicBezTo>
                  <a:cubicBezTo>
                    <a:pt x="16596" y="1384"/>
                    <a:pt x="16756" y="1419"/>
                    <a:pt x="16917" y="1446"/>
                  </a:cubicBezTo>
                  <a:lnTo>
                    <a:pt x="16926" y="1464"/>
                  </a:lnTo>
                  <a:cubicBezTo>
                    <a:pt x="16980" y="1580"/>
                    <a:pt x="17033" y="1705"/>
                    <a:pt x="17087" y="1821"/>
                  </a:cubicBezTo>
                  <a:cubicBezTo>
                    <a:pt x="17104" y="1883"/>
                    <a:pt x="17122" y="1946"/>
                    <a:pt x="17140" y="2008"/>
                  </a:cubicBezTo>
                  <a:cubicBezTo>
                    <a:pt x="17149" y="2035"/>
                    <a:pt x="17149" y="2062"/>
                    <a:pt x="17158" y="2088"/>
                  </a:cubicBezTo>
                  <a:cubicBezTo>
                    <a:pt x="17039" y="2176"/>
                    <a:pt x="17125" y="2384"/>
                    <a:pt x="17278" y="2384"/>
                  </a:cubicBezTo>
                  <a:cubicBezTo>
                    <a:pt x="17296" y="2384"/>
                    <a:pt x="17316" y="2381"/>
                    <a:pt x="17336" y="2374"/>
                  </a:cubicBezTo>
                  <a:cubicBezTo>
                    <a:pt x="17631" y="2276"/>
                    <a:pt x="17470" y="1821"/>
                    <a:pt x="17336" y="1526"/>
                  </a:cubicBezTo>
                  <a:lnTo>
                    <a:pt x="17336" y="1526"/>
                  </a:lnTo>
                  <a:cubicBezTo>
                    <a:pt x="17470" y="1544"/>
                    <a:pt x="17595" y="1571"/>
                    <a:pt x="17729" y="1580"/>
                  </a:cubicBezTo>
                  <a:lnTo>
                    <a:pt x="17738" y="1589"/>
                  </a:lnTo>
                  <a:cubicBezTo>
                    <a:pt x="17872" y="1776"/>
                    <a:pt x="17925" y="2008"/>
                    <a:pt x="17961" y="2231"/>
                  </a:cubicBezTo>
                  <a:cubicBezTo>
                    <a:pt x="17973" y="2325"/>
                    <a:pt x="18044" y="2367"/>
                    <a:pt x="18118" y="2367"/>
                  </a:cubicBezTo>
                  <a:cubicBezTo>
                    <a:pt x="18213" y="2367"/>
                    <a:pt x="18311" y="2298"/>
                    <a:pt x="18291" y="2178"/>
                  </a:cubicBezTo>
                  <a:cubicBezTo>
                    <a:pt x="18264" y="1990"/>
                    <a:pt x="18220" y="1794"/>
                    <a:pt x="18139" y="1625"/>
                  </a:cubicBezTo>
                  <a:lnTo>
                    <a:pt x="18139" y="1625"/>
                  </a:lnTo>
                  <a:cubicBezTo>
                    <a:pt x="18232" y="1628"/>
                    <a:pt x="18326" y="1630"/>
                    <a:pt x="18420" y="1630"/>
                  </a:cubicBezTo>
                  <a:cubicBezTo>
                    <a:pt x="18554" y="1630"/>
                    <a:pt x="18690" y="1626"/>
                    <a:pt x="18826" y="1616"/>
                  </a:cubicBezTo>
                  <a:lnTo>
                    <a:pt x="18826" y="1616"/>
                  </a:lnTo>
                  <a:cubicBezTo>
                    <a:pt x="19602" y="2642"/>
                    <a:pt x="19486" y="4051"/>
                    <a:pt x="18478" y="4863"/>
                  </a:cubicBezTo>
                  <a:cubicBezTo>
                    <a:pt x="17898" y="4658"/>
                    <a:pt x="17247" y="4729"/>
                    <a:pt x="16641" y="4702"/>
                  </a:cubicBezTo>
                  <a:cubicBezTo>
                    <a:pt x="15838" y="4667"/>
                    <a:pt x="15026" y="4497"/>
                    <a:pt x="14232" y="4372"/>
                  </a:cubicBezTo>
                  <a:cubicBezTo>
                    <a:pt x="14812" y="3427"/>
                    <a:pt x="15053" y="2124"/>
                    <a:pt x="14571" y="1116"/>
                  </a:cubicBezTo>
                  <a:close/>
                  <a:moveTo>
                    <a:pt x="19220" y="378"/>
                  </a:moveTo>
                  <a:cubicBezTo>
                    <a:pt x="19655" y="378"/>
                    <a:pt x="20019" y="1066"/>
                    <a:pt x="20146" y="1321"/>
                  </a:cubicBezTo>
                  <a:cubicBezTo>
                    <a:pt x="20414" y="1848"/>
                    <a:pt x="20485" y="2481"/>
                    <a:pt x="20512" y="3061"/>
                  </a:cubicBezTo>
                  <a:cubicBezTo>
                    <a:pt x="20548" y="3739"/>
                    <a:pt x="20414" y="4417"/>
                    <a:pt x="20057" y="5006"/>
                  </a:cubicBezTo>
                  <a:cubicBezTo>
                    <a:pt x="19888" y="5273"/>
                    <a:pt x="19620" y="5478"/>
                    <a:pt x="19361" y="5657"/>
                  </a:cubicBezTo>
                  <a:cubicBezTo>
                    <a:pt x="19174" y="5791"/>
                    <a:pt x="18978" y="5907"/>
                    <a:pt x="18782" y="6014"/>
                  </a:cubicBezTo>
                  <a:cubicBezTo>
                    <a:pt x="18756" y="6014"/>
                    <a:pt x="18731" y="6014"/>
                    <a:pt x="18707" y="6014"/>
                  </a:cubicBezTo>
                  <a:cubicBezTo>
                    <a:pt x="17853" y="6014"/>
                    <a:pt x="17539" y="5711"/>
                    <a:pt x="17773" y="5122"/>
                  </a:cubicBezTo>
                  <a:cubicBezTo>
                    <a:pt x="17782" y="5095"/>
                    <a:pt x="17782" y="5077"/>
                    <a:pt x="17782" y="5059"/>
                  </a:cubicBezTo>
                  <a:cubicBezTo>
                    <a:pt x="17997" y="5077"/>
                    <a:pt x="18211" y="5122"/>
                    <a:pt x="18407" y="5202"/>
                  </a:cubicBezTo>
                  <a:cubicBezTo>
                    <a:pt x="18434" y="5211"/>
                    <a:pt x="18460" y="5211"/>
                    <a:pt x="18487" y="5211"/>
                  </a:cubicBezTo>
                  <a:cubicBezTo>
                    <a:pt x="18502" y="5214"/>
                    <a:pt x="18518" y="5216"/>
                    <a:pt x="18534" y="5216"/>
                  </a:cubicBezTo>
                  <a:cubicBezTo>
                    <a:pt x="18566" y="5216"/>
                    <a:pt x="18600" y="5208"/>
                    <a:pt x="18630" y="5184"/>
                  </a:cubicBezTo>
                  <a:cubicBezTo>
                    <a:pt x="18969" y="4925"/>
                    <a:pt x="19219" y="4613"/>
                    <a:pt x="19397" y="4265"/>
                  </a:cubicBezTo>
                  <a:cubicBezTo>
                    <a:pt x="19843" y="3364"/>
                    <a:pt x="19745" y="2258"/>
                    <a:pt x="19085" y="1393"/>
                  </a:cubicBezTo>
                  <a:cubicBezTo>
                    <a:pt x="19076" y="1384"/>
                    <a:pt x="19058" y="1375"/>
                    <a:pt x="19049" y="1366"/>
                  </a:cubicBezTo>
                  <a:cubicBezTo>
                    <a:pt x="19025" y="1309"/>
                    <a:pt x="18970" y="1267"/>
                    <a:pt x="18900" y="1267"/>
                  </a:cubicBezTo>
                  <a:cubicBezTo>
                    <a:pt x="18893" y="1267"/>
                    <a:pt x="18887" y="1267"/>
                    <a:pt x="18880" y="1268"/>
                  </a:cubicBezTo>
                  <a:cubicBezTo>
                    <a:pt x="18737" y="1286"/>
                    <a:pt x="18603" y="1294"/>
                    <a:pt x="18469" y="1294"/>
                  </a:cubicBezTo>
                  <a:cubicBezTo>
                    <a:pt x="18496" y="1134"/>
                    <a:pt x="18541" y="982"/>
                    <a:pt x="18621" y="848"/>
                  </a:cubicBezTo>
                  <a:cubicBezTo>
                    <a:pt x="18683" y="741"/>
                    <a:pt x="18764" y="634"/>
                    <a:pt x="18871" y="536"/>
                  </a:cubicBezTo>
                  <a:cubicBezTo>
                    <a:pt x="18990" y="424"/>
                    <a:pt x="19108" y="378"/>
                    <a:pt x="19220" y="378"/>
                  </a:cubicBezTo>
                  <a:close/>
                  <a:moveTo>
                    <a:pt x="25017" y="2106"/>
                  </a:moveTo>
                  <a:cubicBezTo>
                    <a:pt x="25633" y="2106"/>
                    <a:pt x="26213" y="2427"/>
                    <a:pt x="26382" y="3052"/>
                  </a:cubicBezTo>
                  <a:cubicBezTo>
                    <a:pt x="26596" y="3855"/>
                    <a:pt x="25785" y="4176"/>
                    <a:pt x="25205" y="4256"/>
                  </a:cubicBezTo>
                  <a:cubicBezTo>
                    <a:pt x="25044" y="4274"/>
                    <a:pt x="25000" y="4524"/>
                    <a:pt x="25160" y="4577"/>
                  </a:cubicBezTo>
                  <a:cubicBezTo>
                    <a:pt x="25642" y="4729"/>
                    <a:pt x="25963" y="4907"/>
                    <a:pt x="26088" y="5434"/>
                  </a:cubicBezTo>
                  <a:cubicBezTo>
                    <a:pt x="26248" y="6121"/>
                    <a:pt x="25954" y="6870"/>
                    <a:pt x="25214" y="7057"/>
                  </a:cubicBezTo>
                  <a:cubicBezTo>
                    <a:pt x="25070" y="7092"/>
                    <a:pt x="24939" y="7109"/>
                    <a:pt x="24818" y="7109"/>
                  </a:cubicBezTo>
                  <a:cubicBezTo>
                    <a:pt x="23675" y="7109"/>
                    <a:pt x="23487" y="5648"/>
                    <a:pt x="23358" y="4720"/>
                  </a:cubicBezTo>
                  <a:lnTo>
                    <a:pt x="23349" y="4693"/>
                  </a:lnTo>
                  <a:cubicBezTo>
                    <a:pt x="23437" y="4598"/>
                    <a:pt x="23347" y="4417"/>
                    <a:pt x="23200" y="4417"/>
                  </a:cubicBezTo>
                  <a:cubicBezTo>
                    <a:pt x="23182" y="4417"/>
                    <a:pt x="23163" y="4420"/>
                    <a:pt x="23144" y="4426"/>
                  </a:cubicBezTo>
                  <a:cubicBezTo>
                    <a:pt x="23074" y="4446"/>
                    <a:pt x="23000" y="4455"/>
                    <a:pt x="22923" y="4455"/>
                  </a:cubicBezTo>
                  <a:cubicBezTo>
                    <a:pt x="22632" y="4455"/>
                    <a:pt x="22308" y="4331"/>
                    <a:pt x="22047" y="4274"/>
                  </a:cubicBezTo>
                  <a:cubicBezTo>
                    <a:pt x="21636" y="4185"/>
                    <a:pt x="21172" y="4203"/>
                    <a:pt x="20735" y="4167"/>
                  </a:cubicBezTo>
                  <a:cubicBezTo>
                    <a:pt x="20789" y="3962"/>
                    <a:pt x="20824" y="3748"/>
                    <a:pt x="20842" y="3525"/>
                  </a:cubicBezTo>
                  <a:cubicBezTo>
                    <a:pt x="20851" y="3489"/>
                    <a:pt x="20851" y="3453"/>
                    <a:pt x="20851" y="3409"/>
                  </a:cubicBezTo>
                  <a:cubicBezTo>
                    <a:pt x="21592" y="3694"/>
                    <a:pt x="22421" y="3462"/>
                    <a:pt x="23171" y="3694"/>
                  </a:cubicBezTo>
                  <a:cubicBezTo>
                    <a:pt x="23199" y="3755"/>
                    <a:pt x="23265" y="3789"/>
                    <a:pt x="23330" y="3789"/>
                  </a:cubicBezTo>
                  <a:cubicBezTo>
                    <a:pt x="23407" y="3789"/>
                    <a:pt x="23482" y="3742"/>
                    <a:pt x="23492" y="3641"/>
                  </a:cubicBezTo>
                  <a:cubicBezTo>
                    <a:pt x="23599" y="2775"/>
                    <a:pt x="24090" y="2115"/>
                    <a:pt x="25017" y="2106"/>
                  </a:cubicBezTo>
                  <a:close/>
                  <a:moveTo>
                    <a:pt x="8266" y="0"/>
                  </a:moveTo>
                  <a:cubicBezTo>
                    <a:pt x="8157" y="0"/>
                    <a:pt x="8077" y="86"/>
                    <a:pt x="8094" y="188"/>
                  </a:cubicBezTo>
                  <a:lnTo>
                    <a:pt x="8094" y="215"/>
                  </a:lnTo>
                  <a:cubicBezTo>
                    <a:pt x="7764" y="438"/>
                    <a:pt x="7407" y="723"/>
                    <a:pt x="7398" y="1152"/>
                  </a:cubicBezTo>
                  <a:cubicBezTo>
                    <a:pt x="7398" y="1178"/>
                    <a:pt x="7407" y="1196"/>
                    <a:pt x="7407" y="1214"/>
                  </a:cubicBezTo>
                  <a:cubicBezTo>
                    <a:pt x="7061" y="1120"/>
                    <a:pt x="6694" y="1111"/>
                    <a:pt x="6324" y="1111"/>
                  </a:cubicBezTo>
                  <a:cubicBezTo>
                    <a:pt x="6235" y="1111"/>
                    <a:pt x="6147" y="1112"/>
                    <a:pt x="6058" y="1112"/>
                  </a:cubicBezTo>
                  <a:cubicBezTo>
                    <a:pt x="5849" y="1112"/>
                    <a:pt x="5640" y="1109"/>
                    <a:pt x="5436" y="1089"/>
                  </a:cubicBezTo>
                  <a:cubicBezTo>
                    <a:pt x="5430" y="1089"/>
                    <a:pt x="5424" y="1088"/>
                    <a:pt x="5419" y="1088"/>
                  </a:cubicBezTo>
                  <a:cubicBezTo>
                    <a:pt x="5339" y="1088"/>
                    <a:pt x="5283" y="1149"/>
                    <a:pt x="5275" y="1241"/>
                  </a:cubicBezTo>
                  <a:lnTo>
                    <a:pt x="5266" y="1294"/>
                  </a:lnTo>
                  <a:cubicBezTo>
                    <a:pt x="4383" y="1196"/>
                    <a:pt x="3500" y="1134"/>
                    <a:pt x="2617" y="1036"/>
                  </a:cubicBezTo>
                  <a:cubicBezTo>
                    <a:pt x="1841" y="947"/>
                    <a:pt x="1038" y="964"/>
                    <a:pt x="306" y="652"/>
                  </a:cubicBezTo>
                  <a:cubicBezTo>
                    <a:pt x="283" y="641"/>
                    <a:pt x="260" y="637"/>
                    <a:pt x="239" y="637"/>
                  </a:cubicBezTo>
                  <a:cubicBezTo>
                    <a:pt x="83" y="637"/>
                    <a:pt x="1" y="894"/>
                    <a:pt x="181" y="964"/>
                  </a:cubicBezTo>
                  <a:cubicBezTo>
                    <a:pt x="868" y="1259"/>
                    <a:pt x="1626" y="1286"/>
                    <a:pt x="2358" y="1348"/>
                  </a:cubicBezTo>
                  <a:cubicBezTo>
                    <a:pt x="3321" y="1437"/>
                    <a:pt x="4276" y="1526"/>
                    <a:pt x="5231" y="1633"/>
                  </a:cubicBezTo>
                  <a:lnTo>
                    <a:pt x="5222" y="1687"/>
                  </a:lnTo>
                  <a:cubicBezTo>
                    <a:pt x="5213" y="1785"/>
                    <a:pt x="5248" y="1865"/>
                    <a:pt x="5346" y="1874"/>
                  </a:cubicBezTo>
                  <a:cubicBezTo>
                    <a:pt x="5944" y="1955"/>
                    <a:pt x="6524" y="2071"/>
                    <a:pt x="7122" y="2133"/>
                  </a:cubicBezTo>
                  <a:cubicBezTo>
                    <a:pt x="7068" y="2311"/>
                    <a:pt x="7113" y="2561"/>
                    <a:pt x="7166" y="2722"/>
                  </a:cubicBezTo>
                  <a:cubicBezTo>
                    <a:pt x="7247" y="2981"/>
                    <a:pt x="7398" y="3293"/>
                    <a:pt x="7648" y="3427"/>
                  </a:cubicBezTo>
                  <a:cubicBezTo>
                    <a:pt x="7666" y="3444"/>
                    <a:pt x="7684" y="3453"/>
                    <a:pt x="7702" y="3462"/>
                  </a:cubicBezTo>
                  <a:cubicBezTo>
                    <a:pt x="8487" y="3810"/>
                    <a:pt x="9325" y="3899"/>
                    <a:pt x="10164" y="3998"/>
                  </a:cubicBezTo>
                  <a:cubicBezTo>
                    <a:pt x="11154" y="4105"/>
                    <a:pt x="12135" y="4381"/>
                    <a:pt x="13117" y="4560"/>
                  </a:cubicBezTo>
                  <a:cubicBezTo>
                    <a:pt x="13340" y="4595"/>
                    <a:pt x="13563" y="4631"/>
                    <a:pt x="13786" y="4667"/>
                  </a:cubicBezTo>
                  <a:cubicBezTo>
                    <a:pt x="13820" y="4701"/>
                    <a:pt x="13866" y="4721"/>
                    <a:pt x="13913" y="4721"/>
                  </a:cubicBezTo>
                  <a:cubicBezTo>
                    <a:pt x="13939" y="4721"/>
                    <a:pt x="13966" y="4715"/>
                    <a:pt x="13991" y="4702"/>
                  </a:cubicBezTo>
                  <a:cubicBezTo>
                    <a:pt x="14696" y="4800"/>
                    <a:pt x="15409" y="4890"/>
                    <a:pt x="16114" y="4988"/>
                  </a:cubicBezTo>
                  <a:cubicBezTo>
                    <a:pt x="16542" y="5041"/>
                    <a:pt x="16997" y="5014"/>
                    <a:pt x="17443" y="5032"/>
                  </a:cubicBezTo>
                  <a:cubicBezTo>
                    <a:pt x="17190" y="5676"/>
                    <a:pt x="17668" y="6485"/>
                    <a:pt x="18346" y="6485"/>
                  </a:cubicBezTo>
                  <a:cubicBezTo>
                    <a:pt x="18457" y="6485"/>
                    <a:pt x="18573" y="6463"/>
                    <a:pt x="18692" y="6415"/>
                  </a:cubicBezTo>
                  <a:cubicBezTo>
                    <a:pt x="19665" y="6031"/>
                    <a:pt x="20325" y="5380"/>
                    <a:pt x="20637" y="4497"/>
                  </a:cubicBezTo>
                  <a:cubicBezTo>
                    <a:pt x="21137" y="4551"/>
                    <a:pt x="21654" y="4533"/>
                    <a:pt x="22127" y="4640"/>
                  </a:cubicBezTo>
                  <a:cubicBezTo>
                    <a:pt x="22416" y="4699"/>
                    <a:pt x="22697" y="4783"/>
                    <a:pt x="22978" y="4783"/>
                  </a:cubicBezTo>
                  <a:cubicBezTo>
                    <a:pt x="22991" y="4783"/>
                    <a:pt x="23005" y="4783"/>
                    <a:pt x="23019" y="4783"/>
                  </a:cubicBezTo>
                  <a:cubicBezTo>
                    <a:pt x="23153" y="5666"/>
                    <a:pt x="23180" y="6478"/>
                    <a:pt x="23893" y="7102"/>
                  </a:cubicBezTo>
                  <a:cubicBezTo>
                    <a:pt x="24137" y="7316"/>
                    <a:pt x="24543" y="7430"/>
                    <a:pt x="24937" y="7430"/>
                  </a:cubicBezTo>
                  <a:cubicBezTo>
                    <a:pt x="25249" y="7430"/>
                    <a:pt x="25554" y="7359"/>
                    <a:pt x="25767" y="7209"/>
                  </a:cubicBezTo>
                  <a:cubicBezTo>
                    <a:pt x="26373" y="6790"/>
                    <a:pt x="26516" y="6085"/>
                    <a:pt x="26418" y="5380"/>
                  </a:cubicBezTo>
                  <a:cubicBezTo>
                    <a:pt x="26364" y="4934"/>
                    <a:pt x="26115" y="4658"/>
                    <a:pt x="25776" y="4470"/>
                  </a:cubicBezTo>
                  <a:cubicBezTo>
                    <a:pt x="26204" y="4319"/>
                    <a:pt x="26534" y="4042"/>
                    <a:pt x="26695" y="3560"/>
                  </a:cubicBezTo>
                  <a:cubicBezTo>
                    <a:pt x="26882" y="2981"/>
                    <a:pt x="26525" y="2231"/>
                    <a:pt x="25963" y="1999"/>
                  </a:cubicBezTo>
                  <a:cubicBezTo>
                    <a:pt x="25629" y="1865"/>
                    <a:pt x="25305" y="1801"/>
                    <a:pt x="25002" y="1801"/>
                  </a:cubicBezTo>
                  <a:cubicBezTo>
                    <a:pt x="24114" y="1801"/>
                    <a:pt x="23410" y="2355"/>
                    <a:pt x="23197" y="3346"/>
                  </a:cubicBezTo>
                  <a:cubicBezTo>
                    <a:pt x="22430" y="3159"/>
                    <a:pt x="21601" y="3382"/>
                    <a:pt x="20869" y="3052"/>
                  </a:cubicBezTo>
                  <a:lnTo>
                    <a:pt x="20860" y="3052"/>
                  </a:lnTo>
                  <a:cubicBezTo>
                    <a:pt x="20851" y="2026"/>
                    <a:pt x="20530" y="929"/>
                    <a:pt x="19763" y="251"/>
                  </a:cubicBezTo>
                  <a:cubicBezTo>
                    <a:pt x="19586" y="98"/>
                    <a:pt x="19412" y="34"/>
                    <a:pt x="19247" y="34"/>
                  </a:cubicBezTo>
                  <a:cubicBezTo>
                    <a:pt x="18861" y="34"/>
                    <a:pt x="18524" y="384"/>
                    <a:pt x="18318" y="777"/>
                  </a:cubicBezTo>
                  <a:cubicBezTo>
                    <a:pt x="18220" y="947"/>
                    <a:pt x="18157" y="1125"/>
                    <a:pt x="18121" y="1286"/>
                  </a:cubicBezTo>
                  <a:cubicBezTo>
                    <a:pt x="17479" y="1250"/>
                    <a:pt x="16846" y="1089"/>
                    <a:pt x="16212" y="964"/>
                  </a:cubicBezTo>
                  <a:cubicBezTo>
                    <a:pt x="15454" y="822"/>
                    <a:pt x="14678" y="777"/>
                    <a:pt x="13911" y="697"/>
                  </a:cubicBezTo>
                  <a:cubicBezTo>
                    <a:pt x="13839" y="688"/>
                    <a:pt x="13759" y="679"/>
                    <a:pt x="13688" y="670"/>
                  </a:cubicBezTo>
                  <a:cubicBezTo>
                    <a:pt x="11877" y="438"/>
                    <a:pt x="10101" y="99"/>
                    <a:pt x="8282" y="1"/>
                  </a:cubicBezTo>
                  <a:cubicBezTo>
                    <a:pt x="8276" y="0"/>
                    <a:pt x="8271" y="0"/>
                    <a:pt x="826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9"/>
            <p:cNvSpPr/>
            <p:nvPr/>
          </p:nvSpPr>
          <p:spPr>
            <a:xfrm>
              <a:off x="1009630" y="1454355"/>
              <a:ext cx="58154" cy="38540"/>
            </a:xfrm>
            <a:custGeom>
              <a:rect b="b" l="l" r="r" t="t"/>
              <a:pathLst>
                <a:path extrusionOk="0" h="1232" w="1859">
                  <a:moveTo>
                    <a:pt x="844" y="346"/>
                  </a:moveTo>
                  <a:cubicBezTo>
                    <a:pt x="1105" y="346"/>
                    <a:pt x="1405" y="439"/>
                    <a:pt x="1502" y="567"/>
                  </a:cubicBezTo>
                  <a:lnTo>
                    <a:pt x="1511" y="576"/>
                  </a:lnTo>
                  <a:cubicBezTo>
                    <a:pt x="1433" y="748"/>
                    <a:pt x="1073" y="899"/>
                    <a:pt x="786" y="899"/>
                  </a:cubicBezTo>
                  <a:cubicBezTo>
                    <a:pt x="611" y="899"/>
                    <a:pt x="463" y="843"/>
                    <a:pt x="422" y="701"/>
                  </a:cubicBezTo>
                  <a:cubicBezTo>
                    <a:pt x="350" y="444"/>
                    <a:pt x="577" y="346"/>
                    <a:pt x="844" y="346"/>
                  </a:cubicBezTo>
                  <a:close/>
                  <a:moveTo>
                    <a:pt x="907" y="1"/>
                  </a:moveTo>
                  <a:cubicBezTo>
                    <a:pt x="442" y="1"/>
                    <a:pt x="1" y="234"/>
                    <a:pt x="83" y="745"/>
                  </a:cubicBezTo>
                  <a:cubicBezTo>
                    <a:pt x="135" y="1091"/>
                    <a:pt x="439" y="1231"/>
                    <a:pt x="781" y="1231"/>
                  </a:cubicBezTo>
                  <a:cubicBezTo>
                    <a:pt x="1208" y="1231"/>
                    <a:pt x="1694" y="1013"/>
                    <a:pt x="1823" y="701"/>
                  </a:cubicBezTo>
                  <a:cubicBezTo>
                    <a:pt x="1859" y="621"/>
                    <a:pt x="1832" y="558"/>
                    <a:pt x="1787" y="513"/>
                  </a:cubicBezTo>
                  <a:cubicBezTo>
                    <a:pt x="1805" y="469"/>
                    <a:pt x="1805" y="415"/>
                    <a:pt x="1769" y="353"/>
                  </a:cubicBezTo>
                  <a:cubicBezTo>
                    <a:pt x="1597" y="124"/>
                    <a:pt x="1245" y="1"/>
                    <a:pt x="9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9"/>
            <p:cNvSpPr/>
            <p:nvPr/>
          </p:nvSpPr>
          <p:spPr>
            <a:xfrm>
              <a:off x="1001904" y="1517045"/>
              <a:ext cx="66819" cy="60813"/>
            </a:xfrm>
            <a:custGeom>
              <a:rect b="b" l="l" r="r" t="t"/>
              <a:pathLst>
                <a:path extrusionOk="0" h="1944" w="2136">
                  <a:moveTo>
                    <a:pt x="901" y="322"/>
                  </a:moveTo>
                  <a:cubicBezTo>
                    <a:pt x="1334" y="322"/>
                    <a:pt x="1686" y="977"/>
                    <a:pt x="1481" y="1337"/>
                  </a:cubicBezTo>
                  <a:cubicBezTo>
                    <a:pt x="1472" y="1355"/>
                    <a:pt x="1472" y="1364"/>
                    <a:pt x="1463" y="1382"/>
                  </a:cubicBezTo>
                  <a:cubicBezTo>
                    <a:pt x="1360" y="1485"/>
                    <a:pt x="1232" y="1597"/>
                    <a:pt x="1079" y="1597"/>
                  </a:cubicBezTo>
                  <a:cubicBezTo>
                    <a:pt x="1074" y="1597"/>
                    <a:pt x="1068" y="1596"/>
                    <a:pt x="1062" y="1596"/>
                  </a:cubicBezTo>
                  <a:cubicBezTo>
                    <a:pt x="866" y="1587"/>
                    <a:pt x="652" y="1355"/>
                    <a:pt x="562" y="1195"/>
                  </a:cubicBezTo>
                  <a:cubicBezTo>
                    <a:pt x="411" y="936"/>
                    <a:pt x="428" y="436"/>
                    <a:pt x="785" y="338"/>
                  </a:cubicBezTo>
                  <a:cubicBezTo>
                    <a:pt x="824" y="327"/>
                    <a:pt x="863" y="322"/>
                    <a:pt x="901" y="322"/>
                  </a:cubicBezTo>
                  <a:close/>
                  <a:moveTo>
                    <a:pt x="876" y="0"/>
                  </a:moveTo>
                  <a:cubicBezTo>
                    <a:pt x="744" y="0"/>
                    <a:pt x="610" y="35"/>
                    <a:pt x="482" y="115"/>
                  </a:cubicBezTo>
                  <a:cubicBezTo>
                    <a:pt x="0" y="410"/>
                    <a:pt x="72" y="1097"/>
                    <a:pt x="348" y="1498"/>
                  </a:cubicBezTo>
                  <a:cubicBezTo>
                    <a:pt x="500" y="1712"/>
                    <a:pt x="767" y="1882"/>
                    <a:pt x="1026" y="1935"/>
                  </a:cubicBezTo>
                  <a:cubicBezTo>
                    <a:pt x="1055" y="1941"/>
                    <a:pt x="1083" y="1943"/>
                    <a:pt x="1111" y="1943"/>
                  </a:cubicBezTo>
                  <a:cubicBezTo>
                    <a:pt x="1355" y="1943"/>
                    <a:pt x="1580" y="1747"/>
                    <a:pt x="1740" y="1587"/>
                  </a:cubicBezTo>
                  <a:cubicBezTo>
                    <a:pt x="1776" y="1552"/>
                    <a:pt x="1793" y="1507"/>
                    <a:pt x="1793" y="1471"/>
                  </a:cubicBezTo>
                  <a:lnTo>
                    <a:pt x="1802" y="1462"/>
                  </a:lnTo>
                  <a:cubicBezTo>
                    <a:pt x="2136" y="854"/>
                    <a:pt x="1527" y="0"/>
                    <a:pt x="8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1" name="Google Shape;1711;p19"/>
          <p:cNvGrpSpPr/>
          <p:nvPr/>
        </p:nvGrpSpPr>
        <p:grpSpPr>
          <a:xfrm rot="-1979079">
            <a:off x="-262400" y="2689631"/>
            <a:ext cx="721141" cy="973147"/>
            <a:chOff x="1326575" y="1917600"/>
            <a:chExt cx="436125" cy="588550"/>
          </a:xfrm>
        </p:grpSpPr>
        <p:sp>
          <p:nvSpPr>
            <p:cNvPr id="1712" name="Google Shape;1712;p19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9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9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9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9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9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9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9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9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9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9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5" name="Google Shape;1725;p19"/>
          <p:cNvGrpSpPr/>
          <p:nvPr/>
        </p:nvGrpSpPr>
        <p:grpSpPr>
          <a:xfrm rot="-2186037">
            <a:off x="7292503" y="3126580"/>
            <a:ext cx="1001664" cy="766873"/>
            <a:chOff x="7579650" y="535300"/>
            <a:chExt cx="856318" cy="655596"/>
          </a:xfrm>
        </p:grpSpPr>
        <p:sp>
          <p:nvSpPr>
            <p:cNvPr id="1726" name="Google Shape;1726;p19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9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9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9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9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9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9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9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9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9" name="Google Shape;1739;p19"/>
          <p:cNvGrpSpPr/>
          <p:nvPr/>
        </p:nvGrpSpPr>
        <p:grpSpPr>
          <a:xfrm rot="2700000">
            <a:off x="1274729" y="1081650"/>
            <a:ext cx="722202" cy="971955"/>
            <a:chOff x="1510742" y="872255"/>
            <a:chExt cx="722209" cy="971965"/>
          </a:xfrm>
        </p:grpSpPr>
        <p:sp>
          <p:nvSpPr>
            <p:cNvPr id="1740" name="Google Shape;1740;p19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9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2" name="Google Shape;1742;p19"/>
          <p:cNvGrpSpPr/>
          <p:nvPr/>
        </p:nvGrpSpPr>
        <p:grpSpPr>
          <a:xfrm rot="-3388020">
            <a:off x="7850380" y="1442456"/>
            <a:ext cx="928419" cy="849585"/>
            <a:chOff x="8299150" y="575962"/>
            <a:chExt cx="1240025" cy="1065538"/>
          </a:xfrm>
        </p:grpSpPr>
        <p:sp>
          <p:nvSpPr>
            <p:cNvPr id="1743" name="Google Shape;1743;p19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9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9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9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9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9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9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9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3" name="Google Shape;1753;p19"/>
          <p:cNvGrpSpPr/>
          <p:nvPr/>
        </p:nvGrpSpPr>
        <p:grpSpPr>
          <a:xfrm rot="3600050">
            <a:off x="428112" y="3844135"/>
            <a:ext cx="788032" cy="1153793"/>
            <a:chOff x="2012675" y="2373200"/>
            <a:chExt cx="469950" cy="688075"/>
          </a:xfrm>
        </p:grpSpPr>
        <p:sp>
          <p:nvSpPr>
            <p:cNvPr id="1754" name="Google Shape;1754;p19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9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9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9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8" name="Google Shape;1758;p19"/>
          <p:cNvSpPr txBox="1"/>
          <p:nvPr>
            <p:ph idx="1" type="subTitle"/>
          </p:nvPr>
        </p:nvSpPr>
        <p:spPr>
          <a:xfrm>
            <a:off x="2367300" y="1707775"/>
            <a:ext cx="44094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9" name="Google Shape;1759;p19"/>
          <p:cNvSpPr txBox="1"/>
          <p:nvPr>
            <p:ph type="title"/>
          </p:nvPr>
        </p:nvSpPr>
        <p:spPr>
          <a:xfrm>
            <a:off x="3280350" y="2863025"/>
            <a:ext cx="258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s">
  <p:cSld name="CUSTOM_7_1"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20"/>
          <p:cNvGrpSpPr/>
          <p:nvPr/>
        </p:nvGrpSpPr>
        <p:grpSpPr>
          <a:xfrm flipH="1">
            <a:off x="4694022" y="162138"/>
            <a:ext cx="669387" cy="755721"/>
            <a:chOff x="-397" y="4045825"/>
            <a:chExt cx="669387" cy="755721"/>
          </a:xfrm>
        </p:grpSpPr>
        <p:sp>
          <p:nvSpPr>
            <p:cNvPr id="1762" name="Google Shape;1762;p20"/>
            <p:cNvSpPr/>
            <p:nvPr/>
          </p:nvSpPr>
          <p:spPr>
            <a:xfrm>
              <a:off x="393118" y="4348943"/>
              <a:ext cx="19157" cy="37517"/>
            </a:xfrm>
            <a:custGeom>
              <a:rect b="b" l="l" r="r" t="t"/>
              <a:pathLst>
                <a:path extrusionOk="0" h="893" w="456">
                  <a:moveTo>
                    <a:pt x="116" y="0"/>
                  </a:moveTo>
                  <a:cubicBezTo>
                    <a:pt x="90" y="241"/>
                    <a:pt x="27" y="482"/>
                    <a:pt x="1" y="723"/>
                  </a:cubicBezTo>
                  <a:cubicBezTo>
                    <a:pt x="72" y="758"/>
                    <a:pt x="134" y="785"/>
                    <a:pt x="197" y="821"/>
                  </a:cubicBezTo>
                  <a:cubicBezTo>
                    <a:pt x="232" y="839"/>
                    <a:pt x="268" y="866"/>
                    <a:pt x="304" y="892"/>
                  </a:cubicBezTo>
                  <a:cubicBezTo>
                    <a:pt x="340" y="607"/>
                    <a:pt x="429" y="330"/>
                    <a:pt x="447" y="45"/>
                  </a:cubicBezTo>
                  <a:lnTo>
                    <a:pt x="455" y="27"/>
                  </a:lnTo>
                  <a:lnTo>
                    <a:pt x="348" y="27"/>
                  </a:lnTo>
                  <a:cubicBezTo>
                    <a:pt x="259" y="27"/>
                    <a:pt x="188" y="9"/>
                    <a:pt x="11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418241" y="4347430"/>
              <a:ext cx="40876" cy="49869"/>
            </a:xfrm>
            <a:custGeom>
              <a:rect b="b" l="l" r="r" t="t"/>
              <a:pathLst>
                <a:path extrusionOk="0" h="1187" w="973">
                  <a:moveTo>
                    <a:pt x="179" y="1"/>
                  </a:moveTo>
                  <a:lnTo>
                    <a:pt x="170" y="9"/>
                  </a:lnTo>
                  <a:cubicBezTo>
                    <a:pt x="179" y="27"/>
                    <a:pt x="188" y="63"/>
                    <a:pt x="188" y="90"/>
                  </a:cubicBezTo>
                  <a:cubicBezTo>
                    <a:pt x="170" y="429"/>
                    <a:pt x="45" y="750"/>
                    <a:pt x="36" y="1089"/>
                  </a:cubicBezTo>
                  <a:cubicBezTo>
                    <a:pt x="27" y="1133"/>
                    <a:pt x="18" y="1160"/>
                    <a:pt x="0" y="1187"/>
                  </a:cubicBezTo>
                  <a:cubicBezTo>
                    <a:pt x="304" y="1000"/>
                    <a:pt x="634" y="866"/>
                    <a:pt x="955" y="723"/>
                  </a:cubicBezTo>
                  <a:cubicBezTo>
                    <a:pt x="946" y="643"/>
                    <a:pt x="946" y="571"/>
                    <a:pt x="973" y="500"/>
                  </a:cubicBezTo>
                  <a:cubicBezTo>
                    <a:pt x="946" y="500"/>
                    <a:pt x="928" y="491"/>
                    <a:pt x="910" y="482"/>
                  </a:cubicBezTo>
                  <a:cubicBezTo>
                    <a:pt x="687" y="375"/>
                    <a:pt x="509" y="170"/>
                    <a:pt x="277" y="90"/>
                  </a:cubicBezTo>
                  <a:cubicBezTo>
                    <a:pt x="232" y="72"/>
                    <a:pt x="196" y="36"/>
                    <a:pt x="17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294561" y="4185137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407738" y="4108675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310273" y="4103088"/>
              <a:ext cx="234668" cy="383448"/>
            </a:xfrm>
            <a:custGeom>
              <a:rect b="b" l="l" r="r" t="t"/>
              <a:pathLst>
                <a:path extrusionOk="0" h="9127" w="5586">
                  <a:moveTo>
                    <a:pt x="2506" y="1115"/>
                  </a:moveTo>
                  <a:cubicBezTo>
                    <a:pt x="2547" y="1115"/>
                    <a:pt x="2588" y="1133"/>
                    <a:pt x="2624" y="1178"/>
                  </a:cubicBezTo>
                  <a:cubicBezTo>
                    <a:pt x="2945" y="1588"/>
                    <a:pt x="2891" y="1847"/>
                    <a:pt x="2436" y="2061"/>
                  </a:cubicBezTo>
                  <a:cubicBezTo>
                    <a:pt x="1955" y="2284"/>
                    <a:pt x="2320" y="2614"/>
                    <a:pt x="2481" y="2935"/>
                  </a:cubicBezTo>
                  <a:cubicBezTo>
                    <a:pt x="2490" y="2962"/>
                    <a:pt x="2508" y="2980"/>
                    <a:pt x="2517" y="3006"/>
                  </a:cubicBezTo>
                  <a:cubicBezTo>
                    <a:pt x="2535" y="2989"/>
                    <a:pt x="2552" y="2971"/>
                    <a:pt x="2579" y="2953"/>
                  </a:cubicBezTo>
                  <a:cubicBezTo>
                    <a:pt x="2727" y="2833"/>
                    <a:pt x="2878" y="2768"/>
                    <a:pt x="3027" y="2768"/>
                  </a:cubicBezTo>
                  <a:cubicBezTo>
                    <a:pt x="3165" y="2768"/>
                    <a:pt x="3302" y="2824"/>
                    <a:pt x="3436" y="2944"/>
                  </a:cubicBezTo>
                  <a:cubicBezTo>
                    <a:pt x="3561" y="3062"/>
                    <a:pt x="3442" y="3229"/>
                    <a:pt x="3303" y="3229"/>
                  </a:cubicBezTo>
                  <a:cubicBezTo>
                    <a:pt x="3264" y="3229"/>
                    <a:pt x="3223" y="3216"/>
                    <a:pt x="3186" y="3185"/>
                  </a:cubicBezTo>
                  <a:cubicBezTo>
                    <a:pt x="3124" y="3129"/>
                    <a:pt x="3064" y="3104"/>
                    <a:pt x="3008" y="3104"/>
                  </a:cubicBezTo>
                  <a:cubicBezTo>
                    <a:pt x="2715" y="3104"/>
                    <a:pt x="2498" y="3750"/>
                    <a:pt x="2356" y="3907"/>
                  </a:cubicBezTo>
                  <a:cubicBezTo>
                    <a:pt x="2159" y="4120"/>
                    <a:pt x="1930" y="4190"/>
                    <a:pt x="1663" y="4190"/>
                  </a:cubicBezTo>
                  <a:cubicBezTo>
                    <a:pt x="1616" y="4190"/>
                    <a:pt x="1567" y="4188"/>
                    <a:pt x="1518" y="4184"/>
                  </a:cubicBezTo>
                  <a:cubicBezTo>
                    <a:pt x="1309" y="4167"/>
                    <a:pt x="1312" y="3844"/>
                    <a:pt x="1519" y="3844"/>
                  </a:cubicBezTo>
                  <a:cubicBezTo>
                    <a:pt x="1524" y="3844"/>
                    <a:pt x="1530" y="3845"/>
                    <a:pt x="1535" y="3845"/>
                  </a:cubicBezTo>
                  <a:cubicBezTo>
                    <a:pt x="1572" y="3849"/>
                    <a:pt x="1606" y="3850"/>
                    <a:pt x="1638" y="3850"/>
                  </a:cubicBezTo>
                  <a:cubicBezTo>
                    <a:pt x="1931" y="3850"/>
                    <a:pt x="2064" y="3710"/>
                    <a:pt x="2169" y="3533"/>
                  </a:cubicBezTo>
                  <a:cubicBezTo>
                    <a:pt x="2178" y="3515"/>
                    <a:pt x="2178" y="3488"/>
                    <a:pt x="2196" y="3470"/>
                  </a:cubicBezTo>
                  <a:cubicBezTo>
                    <a:pt x="2329" y="3229"/>
                    <a:pt x="2142" y="2997"/>
                    <a:pt x="1990" y="2757"/>
                  </a:cubicBezTo>
                  <a:cubicBezTo>
                    <a:pt x="1974" y="2765"/>
                    <a:pt x="1955" y="2769"/>
                    <a:pt x="1933" y="2769"/>
                  </a:cubicBezTo>
                  <a:cubicBezTo>
                    <a:pt x="1907" y="2769"/>
                    <a:pt x="1877" y="2762"/>
                    <a:pt x="1848" y="2748"/>
                  </a:cubicBezTo>
                  <a:cubicBezTo>
                    <a:pt x="1419" y="2543"/>
                    <a:pt x="688" y="2052"/>
                    <a:pt x="1071" y="1508"/>
                  </a:cubicBezTo>
                  <a:cubicBezTo>
                    <a:pt x="1108" y="1455"/>
                    <a:pt x="1158" y="1434"/>
                    <a:pt x="1208" y="1434"/>
                  </a:cubicBezTo>
                  <a:cubicBezTo>
                    <a:pt x="1328" y="1434"/>
                    <a:pt x="1445" y="1560"/>
                    <a:pt x="1357" y="1686"/>
                  </a:cubicBezTo>
                  <a:cubicBezTo>
                    <a:pt x="1179" y="1945"/>
                    <a:pt x="1553" y="2204"/>
                    <a:pt x="1830" y="2364"/>
                  </a:cubicBezTo>
                  <a:cubicBezTo>
                    <a:pt x="1821" y="2275"/>
                    <a:pt x="1839" y="2186"/>
                    <a:pt x="1883" y="2096"/>
                  </a:cubicBezTo>
                  <a:cubicBezTo>
                    <a:pt x="1955" y="1954"/>
                    <a:pt x="2071" y="1856"/>
                    <a:pt x="2213" y="1784"/>
                  </a:cubicBezTo>
                  <a:cubicBezTo>
                    <a:pt x="2454" y="1677"/>
                    <a:pt x="2579" y="1677"/>
                    <a:pt x="2374" y="1410"/>
                  </a:cubicBezTo>
                  <a:cubicBezTo>
                    <a:pt x="2273" y="1282"/>
                    <a:pt x="2384" y="1115"/>
                    <a:pt x="2506" y="1115"/>
                  </a:cubicBezTo>
                  <a:close/>
                  <a:moveTo>
                    <a:pt x="4033" y="4445"/>
                  </a:moveTo>
                  <a:cubicBezTo>
                    <a:pt x="4168" y="4445"/>
                    <a:pt x="4299" y="4491"/>
                    <a:pt x="4408" y="4603"/>
                  </a:cubicBezTo>
                  <a:cubicBezTo>
                    <a:pt x="4640" y="4853"/>
                    <a:pt x="4613" y="5326"/>
                    <a:pt x="4435" y="5593"/>
                  </a:cubicBezTo>
                  <a:cubicBezTo>
                    <a:pt x="4283" y="5817"/>
                    <a:pt x="3935" y="6102"/>
                    <a:pt x="3882" y="6370"/>
                  </a:cubicBezTo>
                  <a:cubicBezTo>
                    <a:pt x="3810" y="6726"/>
                    <a:pt x="4167" y="7012"/>
                    <a:pt x="4221" y="7342"/>
                  </a:cubicBezTo>
                  <a:cubicBezTo>
                    <a:pt x="4302" y="7885"/>
                    <a:pt x="3842" y="8275"/>
                    <a:pt x="3384" y="8275"/>
                  </a:cubicBezTo>
                  <a:cubicBezTo>
                    <a:pt x="3142" y="8275"/>
                    <a:pt x="2900" y="8166"/>
                    <a:pt x="2740" y="7913"/>
                  </a:cubicBezTo>
                  <a:cubicBezTo>
                    <a:pt x="2561" y="7627"/>
                    <a:pt x="2419" y="7217"/>
                    <a:pt x="2124" y="7039"/>
                  </a:cubicBezTo>
                  <a:cubicBezTo>
                    <a:pt x="1839" y="6878"/>
                    <a:pt x="1535" y="6780"/>
                    <a:pt x="1250" y="6628"/>
                  </a:cubicBezTo>
                  <a:cubicBezTo>
                    <a:pt x="911" y="6450"/>
                    <a:pt x="1080" y="5843"/>
                    <a:pt x="1161" y="5504"/>
                  </a:cubicBezTo>
                  <a:cubicBezTo>
                    <a:pt x="1072" y="5408"/>
                    <a:pt x="1136" y="5211"/>
                    <a:pt x="1279" y="5211"/>
                  </a:cubicBezTo>
                  <a:cubicBezTo>
                    <a:pt x="1295" y="5211"/>
                    <a:pt x="1312" y="5213"/>
                    <a:pt x="1330" y="5219"/>
                  </a:cubicBezTo>
                  <a:cubicBezTo>
                    <a:pt x="1681" y="5321"/>
                    <a:pt x="1973" y="5550"/>
                    <a:pt x="2332" y="5550"/>
                  </a:cubicBezTo>
                  <a:cubicBezTo>
                    <a:pt x="2411" y="5550"/>
                    <a:pt x="2493" y="5539"/>
                    <a:pt x="2579" y="5513"/>
                  </a:cubicBezTo>
                  <a:cubicBezTo>
                    <a:pt x="3079" y="5362"/>
                    <a:pt x="3141" y="5058"/>
                    <a:pt x="3444" y="4728"/>
                  </a:cubicBezTo>
                  <a:cubicBezTo>
                    <a:pt x="3588" y="4568"/>
                    <a:pt x="3814" y="4445"/>
                    <a:pt x="4033" y="4445"/>
                  </a:cubicBezTo>
                  <a:close/>
                  <a:moveTo>
                    <a:pt x="884" y="0"/>
                  </a:moveTo>
                  <a:cubicBezTo>
                    <a:pt x="634" y="62"/>
                    <a:pt x="411" y="205"/>
                    <a:pt x="242" y="464"/>
                  </a:cubicBezTo>
                  <a:cubicBezTo>
                    <a:pt x="224" y="500"/>
                    <a:pt x="206" y="535"/>
                    <a:pt x="197" y="571"/>
                  </a:cubicBezTo>
                  <a:cubicBezTo>
                    <a:pt x="117" y="678"/>
                    <a:pt x="54" y="794"/>
                    <a:pt x="10" y="910"/>
                  </a:cubicBezTo>
                  <a:cubicBezTo>
                    <a:pt x="1" y="1579"/>
                    <a:pt x="117" y="2400"/>
                    <a:pt x="144" y="2560"/>
                  </a:cubicBezTo>
                  <a:cubicBezTo>
                    <a:pt x="197" y="2953"/>
                    <a:pt x="278" y="3354"/>
                    <a:pt x="322" y="3756"/>
                  </a:cubicBezTo>
                  <a:cubicBezTo>
                    <a:pt x="376" y="4130"/>
                    <a:pt x="349" y="4514"/>
                    <a:pt x="340" y="4898"/>
                  </a:cubicBezTo>
                  <a:cubicBezTo>
                    <a:pt x="509" y="5353"/>
                    <a:pt x="661" y="5808"/>
                    <a:pt x="732" y="6307"/>
                  </a:cubicBezTo>
                  <a:cubicBezTo>
                    <a:pt x="831" y="6949"/>
                    <a:pt x="938" y="7529"/>
                    <a:pt x="1223" y="8118"/>
                  </a:cubicBezTo>
                  <a:cubicBezTo>
                    <a:pt x="1544" y="8787"/>
                    <a:pt x="2097" y="9126"/>
                    <a:pt x="2704" y="9126"/>
                  </a:cubicBezTo>
                  <a:cubicBezTo>
                    <a:pt x="2698" y="9025"/>
                    <a:pt x="2793" y="8944"/>
                    <a:pt x="2885" y="8944"/>
                  </a:cubicBezTo>
                  <a:cubicBezTo>
                    <a:pt x="2939" y="8944"/>
                    <a:pt x="2992" y="8971"/>
                    <a:pt x="3025" y="9037"/>
                  </a:cubicBezTo>
                  <a:cubicBezTo>
                    <a:pt x="3034" y="9055"/>
                    <a:pt x="3043" y="9073"/>
                    <a:pt x="3052" y="9091"/>
                  </a:cubicBezTo>
                  <a:cubicBezTo>
                    <a:pt x="3257" y="9046"/>
                    <a:pt x="3471" y="8966"/>
                    <a:pt x="3676" y="8841"/>
                  </a:cubicBezTo>
                  <a:cubicBezTo>
                    <a:pt x="3917" y="8707"/>
                    <a:pt x="4131" y="8528"/>
                    <a:pt x="4319" y="8323"/>
                  </a:cubicBezTo>
                  <a:cubicBezTo>
                    <a:pt x="4319" y="8243"/>
                    <a:pt x="4363" y="8172"/>
                    <a:pt x="4453" y="8172"/>
                  </a:cubicBezTo>
                  <a:cubicBezTo>
                    <a:pt x="5452" y="6932"/>
                    <a:pt x="5586" y="4853"/>
                    <a:pt x="5255" y="3256"/>
                  </a:cubicBezTo>
                  <a:cubicBezTo>
                    <a:pt x="4899" y="2766"/>
                    <a:pt x="4595" y="2239"/>
                    <a:pt x="4167" y="1820"/>
                  </a:cubicBezTo>
                  <a:cubicBezTo>
                    <a:pt x="3668" y="1320"/>
                    <a:pt x="3052" y="821"/>
                    <a:pt x="2401" y="526"/>
                  </a:cubicBezTo>
                  <a:cubicBezTo>
                    <a:pt x="2294" y="482"/>
                    <a:pt x="1357" y="80"/>
                    <a:pt x="88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366147" y="4339574"/>
              <a:ext cx="18778" cy="34492"/>
            </a:xfrm>
            <a:custGeom>
              <a:rect b="b" l="l" r="r" t="t"/>
              <a:pathLst>
                <a:path extrusionOk="0" h="821" w="447">
                  <a:moveTo>
                    <a:pt x="152" y="0"/>
                  </a:moveTo>
                  <a:lnTo>
                    <a:pt x="152" y="0"/>
                  </a:lnTo>
                  <a:cubicBezTo>
                    <a:pt x="80" y="303"/>
                    <a:pt x="0" y="660"/>
                    <a:pt x="321" y="821"/>
                  </a:cubicBezTo>
                  <a:cubicBezTo>
                    <a:pt x="348" y="616"/>
                    <a:pt x="402" y="419"/>
                    <a:pt x="419" y="205"/>
                  </a:cubicBezTo>
                  <a:cubicBezTo>
                    <a:pt x="419" y="179"/>
                    <a:pt x="437" y="152"/>
                    <a:pt x="446" y="125"/>
                  </a:cubicBezTo>
                  <a:cubicBezTo>
                    <a:pt x="348" y="89"/>
                    <a:pt x="250" y="45"/>
                    <a:pt x="152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441095" y="4325332"/>
              <a:ext cx="35624" cy="31509"/>
            </a:xfrm>
            <a:custGeom>
              <a:rect b="b" l="l" r="r" t="t"/>
              <a:pathLst>
                <a:path extrusionOk="0" h="750" w="848">
                  <a:moveTo>
                    <a:pt x="375" y="0"/>
                  </a:moveTo>
                  <a:cubicBezTo>
                    <a:pt x="286" y="107"/>
                    <a:pt x="206" y="214"/>
                    <a:pt x="90" y="303"/>
                  </a:cubicBezTo>
                  <a:cubicBezTo>
                    <a:pt x="63" y="330"/>
                    <a:pt x="27" y="348"/>
                    <a:pt x="0" y="366"/>
                  </a:cubicBezTo>
                  <a:cubicBezTo>
                    <a:pt x="188" y="473"/>
                    <a:pt x="348" y="625"/>
                    <a:pt x="545" y="714"/>
                  </a:cubicBezTo>
                  <a:cubicBezTo>
                    <a:pt x="554" y="723"/>
                    <a:pt x="562" y="732"/>
                    <a:pt x="580" y="750"/>
                  </a:cubicBezTo>
                  <a:cubicBezTo>
                    <a:pt x="661" y="634"/>
                    <a:pt x="759" y="527"/>
                    <a:pt x="848" y="411"/>
                  </a:cubicBezTo>
                  <a:cubicBezTo>
                    <a:pt x="661" y="321"/>
                    <a:pt x="545" y="125"/>
                    <a:pt x="37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438448" y="4415658"/>
              <a:ext cx="34154" cy="22015"/>
            </a:xfrm>
            <a:custGeom>
              <a:rect b="b" l="l" r="r" t="t"/>
              <a:pathLst>
                <a:path extrusionOk="0" h="524" w="813">
                  <a:moveTo>
                    <a:pt x="804" y="0"/>
                  </a:moveTo>
                  <a:lnTo>
                    <a:pt x="804" y="0"/>
                  </a:lnTo>
                  <a:cubicBezTo>
                    <a:pt x="536" y="107"/>
                    <a:pt x="286" y="277"/>
                    <a:pt x="1" y="339"/>
                  </a:cubicBezTo>
                  <a:cubicBezTo>
                    <a:pt x="80" y="440"/>
                    <a:pt x="177" y="524"/>
                    <a:pt x="296" y="524"/>
                  </a:cubicBezTo>
                  <a:cubicBezTo>
                    <a:pt x="324" y="524"/>
                    <a:pt x="354" y="519"/>
                    <a:pt x="385" y="509"/>
                  </a:cubicBezTo>
                  <a:cubicBezTo>
                    <a:pt x="679" y="411"/>
                    <a:pt x="813" y="223"/>
                    <a:pt x="8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466595" y="4309913"/>
              <a:ext cx="24240" cy="20334"/>
            </a:xfrm>
            <a:custGeom>
              <a:rect b="b" l="l" r="r" t="t"/>
              <a:pathLst>
                <a:path extrusionOk="0" h="484" w="577">
                  <a:moveTo>
                    <a:pt x="297" y="0"/>
                  </a:moveTo>
                  <a:cubicBezTo>
                    <a:pt x="208" y="0"/>
                    <a:pt x="102" y="40"/>
                    <a:pt x="0" y="117"/>
                  </a:cubicBezTo>
                  <a:cubicBezTo>
                    <a:pt x="71" y="180"/>
                    <a:pt x="134" y="251"/>
                    <a:pt x="205" y="314"/>
                  </a:cubicBezTo>
                  <a:cubicBezTo>
                    <a:pt x="268" y="385"/>
                    <a:pt x="339" y="456"/>
                    <a:pt x="428" y="483"/>
                  </a:cubicBezTo>
                  <a:cubicBezTo>
                    <a:pt x="577" y="157"/>
                    <a:pt x="472" y="0"/>
                    <a:pt x="29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26475" y="4391291"/>
              <a:ext cx="42010" cy="25123"/>
            </a:xfrm>
            <a:custGeom>
              <a:rect b="b" l="l" r="r" t="t"/>
              <a:pathLst>
                <a:path extrusionOk="0" h="598" w="1000">
                  <a:moveTo>
                    <a:pt x="866" y="0"/>
                  </a:moveTo>
                  <a:cubicBezTo>
                    <a:pt x="571" y="134"/>
                    <a:pt x="277" y="259"/>
                    <a:pt x="0" y="420"/>
                  </a:cubicBezTo>
                  <a:cubicBezTo>
                    <a:pt x="27" y="464"/>
                    <a:pt x="54" y="500"/>
                    <a:pt x="72" y="544"/>
                  </a:cubicBezTo>
                  <a:cubicBezTo>
                    <a:pt x="81" y="562"/>
                    <a:pt x="90" y="580"/>
                    <a:pt x="108" y="598"/>
                  </a:cubicBezTo>
                  <a:cubicBezTo>
                    <a:pt x="411" y="598"/>
                    <a:pt x="670" y="384"/>
                    <a:pt x="946" y="268"/>
                  </a:cubicBezTo>
                  <a:cubicBezTo>
                    <a:pt x="964" y="259"/>
                    <a:pt x="982" y="259"/>
                    <a:pt x="1000" y="259"/>
                  </a:cubicBezTo>
                  <a:lnTo>
                    <a:pt x="982" y="232"/>
                  </a:lnTo>
                  <a:cubicBezTo>
                    <a:pt x="946" y="161"/>
                    <a:pt x="902" y="81"/>
                    <a:pt x="86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238350" y="4441118"/>
              <a:ext cx="22517" cy="19914"/>
            </a:xfrm>
            <a:custGeom>
              <a:rect b="b" l="l" r="r" t="t"/>
              <a:pathLst>
                <a:path extrusionOk="0" h="474" w="536">
                  <a:moveTo>
                    <a:pt x="27" y="1"/>
                  </a:moveTo>
                  <a:cubicBezTo>
                    <a:pt x="27" y="72"/>
                    <a:pt x="18" y="135"/>
                    <a:pt x="0" y="197"/>
                  </a:cubicBezTo>
                  <a:cubicBezTo>
                    <a:pt x="170" y="304"/>
                    <a:pt x="366" y="367"/>
                    <a:pt x="535" y="474"/>
                  </a:cubicBezTo>
                  <a:cubicBezTo>
                    <a:pt x="509" y="331"/>
                    <a:pt x="491" y="179"/>
                    <a:pt x="482" y="28"/>
                  </a:cubicBezTo>
                  <a:cubicBezTo>
                    <a:pt x="461" y="38"/>
                    <a:pt x="437" y="42"/>
                    <a:pt x="412" y="42"/>
                  </a:cubicBezTo>
                  <a:cubicBezTo>
                    <a:pt x="394" y="42"/>
                    <a:pt x="375" y="40"/>
                    <a:pt x="357" y="36"/>
                  </a:cubicBezTo>
                  <a:cubicBezTo>
                    <a:pt x="259" y="19"/>
                    <a:pt x="152" y="10"/>
                    <a:pt x="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92909" y="4393140"/>
              <a:ext cx="219292" cy="377986"/>
            </a:xfrm>
            <a:custGeom>
              <a:rect b="b" l="l" r="r" t="t"/>
              <a:pathLst>
                <a:path extrusionOk="0" h="8997" w="5220">
                  <a:moveTo>
                    <a:pt x="4301" y="1"/>
                  </a:moveTo>
                  <a:cubicBezTo>
                    <a:pt x="4301" y="72"/>
                    <a:pt x="4292" y="153"/>
                    <a:pt x="4292" y="251"/>
                  </a:cubicBezTo>
                  <a:cubicBezTo>
                    <a:pt x="4220" y="1170"/>
                    <a:pt x="4524" y="1972"/>
                    <a:pt x="4577" y="2873"/>
                  </a:cubicBezTo>
                  <a:cubicBezTo>
                    <a:pt x="4586" y="2980"/>
                    <a:pt x="4586" y="3096"/>
                    <a:pt x="4586" y="3204"/>
                  </a:cubicBezTo>
                  <a:lnTo>
                    <a:pt x="4586" y="3212"/>
                  </a:lnTo>
                  <a:cubicBezTo>
                    <a:pt x="4675" y="3284"/>
                    <a:pt x="4649" y="3382"/>
                    <a:pt x="4577" y="3444"/>
                  </a:cubicBezTo>
                  <a:cubicBezTo>
                    <a:pt x="4542" y="4024"/>
                    <a:pt x="4408" y="4649"/>
                    <a:pt x="4131" y="5104"/>
                  </a:cubicBezTo>
                  <a:cubicBezTo>
                    <a:pt x="4046" y="5245"/>
                    <a:pt x="3937" y="5303"/>
                    <a:pt x="3828" y="5303"/>
                  </a:cubicBezTo>
                  <a:cubicBezTo>
                    <a:pt x="3608" y="5303"/>
                    <a:pt x="3388" y="5066"/>
                    <a:pt x="3364" y="4809"/>
                  </a:cubicBezTo>
                  <a:cubicBezTo>
                    <a:pt x="3319" y="4354"/>
                    <a:pt x="3426" y="3899"/>
                    <a:pt x="3391" y="3444"/>
                  </a:cubicBezTo>
                  <a:cubicBezTo>
                    <a:pt x="3375" y="3251"/>
                    <a:pt x="3322" y="3178"/>
                    <a:pt x="3249" y="3178"/>
                  </a:cubicBezTo>
                  <a:cubicBezTo>
                    <a:pt x="3034" y="3178"/>
                    <a:pt x="2645" y="3813"/>
                    <a:pt x="2499" y="3953"/>
                  </a:cubicBezTo>
                  <a:cubicBezTo>
                    <a:pt x="2324" y="4118"/>
                    <a:pt x="2132" y="4197"/>
                    <a:pt x="1964" y="4197"/>
                  </a:cubicBezTo>
                  <a:cubicBezTo>
                    <a:pt x="1660" y="4197"/>
                    <a:pt x="1434" y="3939"/>
                    <a:pt x="1526" y="3462"/>
                  </a:cubicBezTo>
                  <a:cubicBezTo>
                    <a:pt x="1598" y="3061"/>
                    <a:pt x="1776" y="2722"/>
                    <a:pt x="2035" y="2427"/>
                  </a:cubicBezTo>
                  <a:cubicBezTo>
                    <a:pt x="2053" y="2383"/>
                    <a:pt x="2079" y="2347"/>
                    <a:pt x="2124" y="2329"/>
                  </a:cubicBezTo>
                  <a:cubicBezTo>
                    <a:pt x="2186" y="2267"/>
                    <a:pt x="2240" y="2213"/>
                    <a:pt x="2302" y="2160"/>
                  </a:cubicBezTo>
                  <a:cubicBezTo>
                    <a:pt x="2499" y="1990"/>
                    <a:pt x="2740" y="1839"/>
                    <a:pt x="2900" y="1642"/>
                  </a:cubicBezTo>
                  <a:cubicBezTo>
                    <a:pt x="3322" y="1080"/>
                    <a:pt x="3253" y="371"/>
                    <a:pt x="2564" y="371"/>
                  </a:cubicBezTo>
                  <a:cubicBezTo>
                    <a:pt x="2511" y="371"/>
                    <a:pt x="2453" y="375"/>
                    <a:pt x="2392" y="384"/>
                  </a:cubicBezTo>
                  <a:cubicBezTo>
                    <a:pt x="2338" y="456"/>
                    <a:pt x="2293" y="527"/>
                    <a:pt x="2249" y="608"/>
                  </a:cubicBezTo>
                  <a:cubicBezTo>
                    <a:pt x="2240" y="625"/>
                    <a:pt x="2231" y="652"/>
                    <a:pt x="2213" y="670"/>
                  </a:cubicBezTo>
                  <a:cubicBezTo>
                    <a:pt x="1865" y="1018"/>
                    <a:pt x="1598" y="1455"/>
                    <a:pt x="1366" y="1928"/>
                  </a:cubicBezTo>
                  <a:cubicBezTo>
                    <a:pt x="1455" y="1990"/>
                    <a:pt x="1491" y="2151"/>
                    <a:pt x="1366" y="2222"/>
                  </a:cubicBezTo>
                  <a:cubicBezTo>
                    <a:pt x="1285" y="2267"/>
                    <a:pt x="1223" y="2302"/>
                    <a:pt x="1160" y="2347"/>
                  </a:cubicBezTo>
                  <a:cubicBezTo>
                    <a:pt x="759" y="3230"/>
                    <a:pt x="456" y="4176"/>
                    <a:pt x="268" y="5130"/>
                  </a:cubicBezTo>
                  <a:cubicBezTo>
                    <a:pt x="643" y="5585"/>
                    <a:pt x="500" y="6272"/>
                    <a:pt x="813" y="6763"/>
                  </a:cubicBezTo>
                  <a:cubicBezTo>
                    <a:pt x="1046" y="7124"/>
                    <a:pt x="1228" y="7225"/>
                    <a:pt x="1406" y="7225"/>
                  </a:cubicBezTo>
                  <a:cubicBezTo>
                    <a:pt x="1629" y="7225"/>
                    <a:pt x="1844" y="7066"/>
                    <a:pt x="2142" y="7066"/>
                  </a:cubicBezTo>
                  <a:cubicBezTo>
                    <a:pt x="2151" y="7066"/>
                    <a:pt x="2160" y="7066"/>
                    <a:pt x="2169" y="7066"/>
                  </a:cubicBezTo>
                  <a:cubicBezTo>
                    <a:pt x="2374" y="7076"/>
                    <a:pt x="2444" y="7179"/>
                    <a:pt x="2552" y="7179"/>
                  </a:cubicBezTo>
                  <a:cubicBezTo>
                    <a:pt x="2636" y="7179"/>
                    <a:pt x="2742" y="7116"/>
                    <a:pt x="2954" y="6897"/>
                  </a:cubicBezTo>
                  <a:cubicBezTo>
                    <a:pt x="2987" y="6863"/>
                    <a:pt x="3025" y="6849"/>
                    <a:pt x="3062" y="6849"/>
                  </a:cubicBezTo>
                  <a:cubicBezTo>
                    <a:pt x="3190" y="6849"/>
                    <a:pt x="3303" y="7022"/>
                    <a:pt x="3186" y="7147"/>
                  </a:cubicBezTo>
                  <a:cubicBezTo>
                    <a:pt x="3043" y="7298"/>
                    <a:pt x="2802" y="7530"/>
                    <a:pt x="2561" y="7539"/>
                  </a:cubicBezTo>
                  <a:cubicBezTo>
                    <a:pt x="2481" y="7780"/>
                    <a:pt x="2338" y="8003"/>
                    <a:pt x="2293" y="8262"/>
                  </a:cubicBezTo>
                  <a:cubicBezTo>
                    <a:pt x="2276" y="8345"/>
                    <a:pt x="2216" y="8381"/>
                    <a:pt x="2152" y="8381"/>
                  </a:cubicBezTo>
                  <a:cubicBezTo>
                    <a:pt x="2052" y="8381"/>
                    <a:pt x="1942" y="8294"/>
                    <a:pt x="1963" y="8164"/>
                  </a:cubicBezTo>
                  <a:cubicBezTo>
                    <a:pt x="2017" y="7905"/>
                    <a:pt x="2151" y="7691"/>
                    <a:pt x="2231" y="7450"/>
                  </a:cubicBezTo>
                  <a:cubicBezTo>
                    <a:pt x="2188" y="7441"/>
                    <a:pt x="2144" y="7438"/>
                    <a:pt x="2101" y="7438"/>
                  </a:cubicBezTo>
                  <a:cubicBezTo>
                    <a:pt x="1856" y="7438"/>
                    <a:pt x="1610" y="7556"/>
                    <a:pt x="1367" y="7556"/>
                  </a:cubicBezTo>
                  <a:cubicBezTo>
                    <a:pt x="1256" y="7556"/>
                    <a:pt x="1146" y="7531"/>
                    <a:pt x="1036" y="7459"/>
                  </a:cubicBezTo>
                  <a:cubicBezTo>
                    <a:pt x="438" y="7057"/>
                    <a:pt x="367" y="6406"/>
                    <a:pt x="152" y="5808"/>
                  </a:cubicBezTo>
                  <a:cubicBezTo>
                    <a:pt x="152" y="5871"/>
                    <a:pt x="135" y="5924"/>
                    <a:pt x="135" y="5978"/>
                  </a:cubicBezTo>
                  <a:cubicBezTo>
                    <a:pt x="1" y="7031"/>
                    <a:pt x="259" y="7914"/>
                    <a:pt x="1107" y="8565"/>
                  </a:cubicBezTo>
                  <a:cubicBezTo>
                    <a:pt x="1500" y="8863"/>
                    <a:pt x="1986" y="8997"/>
                    <a:pt x="2478" y="8997"/>
                  </a:cubicBezTo>
                  <a:cubicBezTo>
                    <a:pt x="2634" y="8997"/>
                    <a:pt x="2790" y="8983"/>
                    <a:pt x="2945" y="8958"/>
                  </a:cubicBezTo>
                  <a:cubicBezTo>
                    <a:pt x="3596" y="8645"/>
                    <a:pt x="4176" y="8181"/>
                    <a:pt x="4542" y="7744"/>
                  </a:cubicBezTo>
                  <a:cubicBezTo>
                    <a:pt x="4872" y="7352"/>
                    <a:pt x="5220" y="6959"/>
                    <a:pt x="5202" y="6415"/>
                  </a:cubicBezTo>
                  <a:cubicBezTo>
                    <a:pt x="5184" y="5942"/>
                    <a:pt x="5077" y="5461"/>
                    <a:pt x="5014" y="4988"/>
                  </a:cubicBezTo>
                  <a:cubicBezTo>
                    <a:pt x="4907" y="4265"/>
                    <a:pt x="4800" y="3543"/>
                    <a:pt x="4747" y="2811"/>
                  </a:cubicBezTo>
                  <a:cubicBezTo>
                    <a:pt x="4702" y="2195"/>
                    <a:pt x="4684" y="1589"/>
                    <a:pt x="4595" y="982"/>
                  </a:cubicBezTo>
                  <a:cubicBezTo>
                    <a:pt x="4559" y="715"/>
                    <a:pt x="4479" y="429"/>
                    <a:pt x="4479" y="153"/>
                  </a:cubicBezTo>
                  <a:cubicBezTo>
                    <a:pt x="4426" y="99"/>
                    <a:pt x="4363" y="45"/>
                    <a:pt x="43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206464" y="4388266"/>
              <a:ext cx="10545" cy="9033"/>
            </a:xfrm>
            <a:custGeom>
              <a:rect b="b" l="l" r="r" t="t"/>
              <a:pathLst>
                <a:path extrusionOk="0" h="215" w="251">
                  <a:moveTo>
                    <a:pt x="233" y="1"/>
                  </a:moveTo>
                  <a:cubicBezTo>
                    <a:pt x="152" y="46"/>
                    <a:pt x="72" y="99"/>
                    <a:pt x="1" y="161"/>
                  </a:cubicBezTo>
                  <a:cubicBezTo>
                    <a:pt x="54" y="170"/>
                    <a:pt x="117" y="179"/>
                    <a:pt x="179" y="197"/>
                  </a:cubicBezTo>
                  <a:cubicBezTo>
                    <a:pt x="197" y="197"/>
                    <a:pt x="224" y="206"/>
                    <a:pt x="242" y="215"/>
                  </a:cubicBezTo>
                  <a:cubicBezTo>
                    <a:pt x="242" y="197"/>
                    <a:pt x="242" y="179"/>
                    <a:pt x="242" y="161"/>
                  </a:cubicBezTo>
                  <a:cubicBezTo>
                    <a:pt x="224" y="108"/>
                    <a:pt x="215" y="54"/>
                    <a:pt x="25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228226" y="4462502"/>
              <a:ext cx="42388" cy="53986"/>
            </a:xfrm>
            <a:custGeom>
              <a:rect b="b" l="l" r="r" t="t"/>
              <a:pathLst>
                <a:path extrusionOk="0" h="1285" w="1009">
                  <a:moveTo>
                    <a:pt x="98" y="0"/>
                  </a:moveTo>
                  <a:cubicBezTo>
                    <a:pt x="63" y="45"/>
                    <a:pt x="27" y="89"/>
                    <a:pt x="0" y="125"/>
                  </a:cubicBezTo>
                  <a:lnTo>
                    <a:pt x="0" y="134"/>
                  </a:lnTo>
                  <a:cubicBezTo>
                    <a:pt x="143" y="616"/>
                    <a:pt x="598" y="964"/>
                    <a:pt x="1008" y="1285"/>
                  </a:cubicBezTo>
                  <a:cubicBezTo>
                    <a:pt x="973" y="973"/>
                    <a:pt x="910" y="669"/>
                    <a:pt x="848" y="366"/>
                  </a:cubicBezTo>
                  <a:cubicBezTo>
                    <a:pt x="832" y="371"/>
                    <a:pt x="815" y="374"/>
                    <a:pt x="797" y="374"/>
                  </a:cubicBezTo>
                  <a:cubicBezTo>
                    <a:pt x="757" y="374"/>
                    <a:pt x="716" y="359"/>
                    <a:pt x="678" y="321"/>
                  </a:cubicBezTo>
                  <a:cubicBezTo>
                    <a:pt x="518" y="170"/>
                    <a:pt x="286" y="107"/>
                    <a:pt x="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227469" y="4381460"/>
              <a:ext cx="33020" cy="48104"/>
            </a:xfrm>
            <a:custGeom>
              <a:rect b="b" l="l" r="r" t="t"/>
              <a:pathLst>
                <a:path extrusionOk="0" h="1145" w="786">
                  <a:moveTo>
                    <a:pt x="335" y="1"/>
                  </a:moveTo>
                  <a:cubicBezTo>
                    <a:pt x="287" y="1"/>
                    <a:pt x="238" y="4"/>
                    <a:pt x="188" y="11"/>
                  </a:cubicBezTo>
                  <a:cubicBezTo>
                    <a:pt x="125" y="56"/>
                    <a:pt x="63" y="83"/>
                    <a:pt x="0" y="109"/>
                  </a:cubicBezTo>
                  <a:lnTo>
                    <a:pt x="27" y="136"/>
                  </a:lnTo>
                  <a:cubicBezTo>
                    <a:pt x="72" y="181"/>
                    <a:pt x="81" y="252"/>
                    <a:pt x="81" y="323"/>
                  </a:cubicBezTo>
                  <a:cubicBezTo>
                    <a:pt x="90" y="422"/>
                    <a:pt x="81" y="529"/>
                    <a:pt x="63" y="627"/>
                  </a:cubicBezTo>
                  <a:cubicBezTo>
                    <a:pt x="161" y="761"/>
                    <a:pt x="223" y="921"/>
                    <a:pt x="259" y="1091"/>
                  </a:cubicBezTo>
                  <a:cubicBezTo>
                    <a:pt x="277" y="1082"/>
                    <a:pt x="295" y="1082"/>
                    <a:pt x="313" y="1082"/>
                  </a:cubicBezTo>
                  <a:cubicBezTo>
                    <a:pt x="446" y="1091"/>
                    <a:pt x="580" y="1109"/>
                    <a:pt x="714" y="1135"/>
                  </a:cubicBezTo>
                  <a:lnTo>
                    <a:pt x="732" y="1144"/>
                  </a:lnTo>
                  <a:cubicBezTo>
                    <a:pt x="732" y="770"/>
                    <a:pt x="785" y="404"/>
                    <a:pt x="705" y="65"/>
                  </a:cubicBezTo>
                  <a:cubicBezTo>
                    <a:pt x="588" y="26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169789" y="4507455"/>
              <a:ext cx="33356" cy="47390"/>
            </a:xfrm>
            <a:custGeom>
              <a:rect b="b" l="l" r="r" t="t"/>
              <a:pathLst>
                <a:path extrusionOk="0" h="1128" w="794">
                  <a:moveTo>
                    <a:pt x="392" y="1"/>
                  </a:moveTo>
                  <a:cubicBezTo>
                    <a:pt x="240" y="188"/>
                    <a:pt x="107" y="393"/>
                    <a:pt x="62" y="634"/>
                  </a:cubicBezTo>
                  <a:cubicBezTo>
                    <a:pt x="1" y="998"/>
                    <a:pt x="80" y="1128"/>
                    <a:pt x="199" y="1128"/>
                  </a:cubicBezTo>
                  <a:cubicBezTo>
                    <a:pt x="340" y="1128"/>
                    <a:pt x="537" y="947"/>
                    <a:pt x="624" y="759"/>
                  </a:cubicBezTo>
                  <a:cubicBezTo>
                    <a:pt x="651" y="706"/>
                    <a:pt x="686" y="661"/>
                    <a:pt x="722" y="616"/>
                  </a:cubicBezTo>
                  <a:cubicBezTo>
                    <a:pt x="749" y="581"/>
                    <a:pt x="776" y="545"/>
                    <a:pt x="794" y="509"/>
                  </a:cubicBezTo>
                  <a:cubicBezTo>
                    <a:pt x="660" y="349"/>
                    <a:pt x="544" y="161"/>
                    <a:pt x="3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247719" y="4562953"/>
              <a:ext cx="17266" cy="32350"/>
            </a:xfrm>
            <a:custGeom>
              <a:rect b="b" l="l" r="r" t="t"/>
              <a:pathLst>
                <a:path extrusionOk="0" h="770" w="411">
                  <a:moveTo>
                    <a:pt x="45" y="0"/>
                  </a:moveTo>
                  <a:cubicBezTo>
                    <a:pt x="27" y="205"/>
                    <a:pt x="0" y="402"/>
                    <a:pt x="0" y="526"/>
                  </a:cubicBezTo>
                  <a:cubicBezTo>
                    <a:pt x="4" y="701"/>
                    <a:pt x="48" y="769"/>
                    <a:pt x="104" y="769"/>
                  </a:cubicBezTo>
                  <a:cubicBezTo>
                    <a:pt x="185" y="769"/>
                    <a:pt x="292" y="627"/>
                    <a:pt x="339" y="464"/>
                  </a:cubicBezTo>
                  <a:cubicBezTo>
                    <a:pt x="366" y="366"/>
                    <a:pt x="384" y="259"/>
                    <a:pt x="411" y="161"/>
                  </a:cubicBezTo>
                  <a:cubicBezTo>
                    <a:pt x="286" y="107"/>
                    <a:pt x="170" y="45"/>
                    <a:pt x="4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196339" y="4478970"/>
              <a:ext cx="75030" cy="76505"/>
            </a:xfrm>
            <a:custGeom>
              <a:rect b="b" l="l" r="r" t="t"/>
              <a:pathLst>
                <a:path extrusionOk="0" h="1821" w="1786">
                  <a:moveTo>
                    <a:pt x="492" y="1"/>
                  </a:moveTo>
                  <a:cubicBezTo>
                    <a:pt x="358" y="117"/>
                    <a:pt x="215" y="233"/>
                    <a:pt x="81" y="358"/>
                  </a:cubicBezTo>
                  <a:cubicBezTo>
                    <a:pt x="54" y="384"/>
                    <a:pt x="28" y="411"/>
                    <a:pt x="1" y="438"/>
                  </a:cubicBezTo>
                  <a:cubicBezTo>
                    <a:pt x="144" y="590"/>
                    <a:pt x="260" y="768"/>
                    <a:pt x="393" y="929"/>
                  </a:cubicBezTo>
                  <a:cubicBezTo>
                    <a:pt x="514" y="808"/>
                    <a:pt x="652" y="714"/>
                    <a:pt x="805" y="714"/>
                  </a:cubicBezTo>
                  <a:cubicBezTo>
                    <a:pt x="900" y="714"/>
                    <a:pt x="1001" y="750"/>
                    <a:pt x="1107" y="839"/>
                  </a:cubicBezTo>
                  <a:cubicBezTo>
                    <a:pt x="1295" y="1000"/>
                    <a:pt x="1321" y="1321"/>
                    <a:pt x="1303" y="1651"/>
                  </a:cubicBezTo>
                  <a:cubicBezTo>
                    <a:pt x="1446" y="1687"/>
                    <a:pt x="1571" y="1767"/>
                    <a:pt x="1705" y="1821"/>
                  </a:cubicBezTo>
                  <a:cubicBezTo>
                    <a:pt x="1741" y="1660"/>
                    <a:pt x="1776" y="1491"/>
                    <a:pt x="1785" y="1330"/>
                  </a:cubicBezTo>
                  <a:cubicBezTo>
                    <a:pt x="1312" y="946"/>
                    <a:pt x="741" y="563"/>
                    <a:pt x="4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298300" y="4421624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58712" y="4210891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48713" y="4473047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423618" y="4478844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491676" y="4446369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339134" y="4149889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-397" y="4045825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89632" y="4350413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348503" y="4289832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20"/>
          <p:cNvGrpSpPr/>
          <p:nvPr/>
        </p:nvGrpSpPr>
        <p:grpSpPr>
          <a:xfrm flipH="1" rot="8985526">
            <a:off x="4281588" y="4482716"/>
            <a:ext cx="580823" cy="387962"/>
            <a:chOff x="1617550" y="4443843"/>
            <a:chExt cx="669398" cy="447125"/>
          </a:xfrm>
        </p:grpSpPr>
        <p:sp>
          <p:nvSpPr>
            <p:cNvPr id="1790" name="Google Shape;1790;p20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20"/>
          <p:cNvGrpSpPr/>
          <p:nvPr/>
        </p:nvGrpSpPr>
        <p:grpSpPr>
          <a:xfrm flipH="1" rot="1050772">
            <a:off x="8218544" y="3424878"/>
            <a:ext cx="817408" cy="442333"/>
            <a:chOff x="4936850" y="4568865"/>
            <a:chExt cx="902327" cy="488286"/>
          </a:xfrm>
        </p:grpSpPr>
        <p:sp>
          <p:nvSpPr>
            <p:cNvPr id="1803" name="Google Shape;1803;p20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2" name="Google Shape;1832;p20"/>
          <p:cNvGrpSpPr/>
          <p:nvPr/>
        </p:nvGrpSpPr>
        <p:grpSpPr>
          <a:xfrm flipH="1" rot="-5400000">
            <a:off x="7312882" y="1828064"/>
            <a:ext cx="430862" cy="343037"/>
            <a:chOff x="1376700" y="1639725"/>
            <a:chExt cx="275100" cy="219025"/>
          </a:xfrm>
        </p:grpSpPr>
        <p:sp>
          <p:nvSpPr>
            <p:cNvPr id="1833" name="Google Shape;1833;p20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5" name="Google Shape;1835;p20"/>
          <p:cNvGrpSpPr/>
          <p:nvPr/>
        </p:nvGrpSpPr>
        <p:grpSpPr>
          <a:xfrm flipH="1" rot="-3562044">
            <a:off x="7793549" y="1130146"/>
            <a:ext cx="840885" cy="232446"/>
            <a:chOff x="257828" y="1369925"/>
            <a:chExt cx="840936" cy="232460"/>
          </a:xfrm>
        </p:grpSpPr>
        <p:sp>
          <p:nvSpPr>
            <p:cNvPr id="1836" name="Google Shape;1836;p20"/>
            <p:cNvSpPr/>
            <p:nvPr/>
          </p:nvSpPr>
          <p:spPr>
            <a:xfrm>
              <a:off x="703003" y="1404836"/>
              <a:ext cx="168050" cy="117216"/>
            </a:xfrm>
            <a:custGeom>
              <a:rect b="b" l="l" r="r" t="t"/>
              <a:pathLst>
                <a:path extrusionOk="0" h="3747" w="5372">
                  <a:moveTo>
                    <a:pt x="340" y="0"/>
                  </a:moveTo>
                  <a:lnTo>
                    <a:pt x="340" y="0"/>
                  </a:lnTo>
                  <a:cubicBezTo>
                    <a:pt x="822" y="1008"/>
                    <a:pt x="581" y="2311"/>
                    <a:pt x="1" y="3256"/>
                  </a:cubicBezTo>
                  <a:cubicBezTo>
                    <a:pt x="795" y="3381"/>
                    <a:pt x="1607" y="3551"/>
                    <a:pt x="2410" y="3586"/>
                  </a:cubicBezTo>
                  <a:cubicBezTo>
                    <a:pt x="3016" y="3613"/>
                    <a:pt x="3667" y="3542"/>
                    <a:pt x="4247" y="3747"/>
                  </a:cubicBezTo>
                  <a:cubicBezTo>
                    <a:pt x="5255" y="2935"/>
                    <a:pt x="5371" y="1526"/>
                    <a:pt x="4595" y="500"/>
                  </a:cubicBezTo>
                  <a:lnTo>
                    <a:pt x="4595" y="500"/>
                  </a:lnTo>
                  <a:cubicBezTo>
                    <a:pt x="4459" y="510"/>
                    <a:pt x="4323" y="514"/>
                    <a:pt x="4189" y="514"/>
                  </a:cubicBezTo>
                  <a:cubicBezTo>
                    <a:pt x="4095" y="514"/>
                    <a:pt x="4001" y="512"/>
                    <a:pt x="3908" y="509"/>
                  </a:cubicBezTo>
                  <a:lnTo>
                    <a:pt x="3908" y="509"/>
                  </a:lnTo>
                  <a:cubicBezTo>
                    <a:pt x="3989" y="678"/>
                    <a:pt x="4033" y="874"/>
                    <a:pt x="4060" y="1062"/>
                  </a:cubicBezTo>
                  <a:cubicBezTo>
                    <a:pt x="4080" y="1182"/>
                    <a:pt x="3982" y="1251"/>
                    <a:pt x="3887" y="1251"/>
                  </a:cubicBezTo>
                  <a:cubicBezTo>
                    <a:pt x="3813" y="1251"/>
                    <a:pt x="3742" y="1209"/>
                    <a:pt x="3730" y="1115"/>
                  </a:cubicBezTo>
                  <a:cubicBezTo>
                    <a:pt x="3694" y="892"/>
                    <a:pt x="3641" y="660"/>
                    <a:pt x="3507" y="473"/>
                  </a:cubicBezTo>
                  <a:lnTo>
                    <a:pt x="3498" y="464"/>
                  </a:lnTo>
                  <a:cubicBezTo>
                    <a:pt x="3364" y="455"/>
                    <a:pt x="3239" y="428"/>
                    <a:pt x="3105" y="410"/>
                  </a:cubicBezTo>
                  <a:lnTo>
                    <a:pt x="3105" y="410"/>
                  </a:lnTo>
                  <a:cubicBezTo>
                    <a:pt x="3239" y="705"/>
                    <a:pt x="3400" y="1160"/>
                    <a:pt x="3105" y="1258"/>
                  </a:cubicBezTo>
                  <a:cubicBezTo>
                    <a:pt x="3085" y="1265"/>
                    <a:pt x="3065" y="1268"/>
                    <a:pt x="3047" y="1268"/>
                  </a:cubicBezTo>
                  <a:cubicBezTo>
                    <a:pt x="2894" y="1268"/>
                    <a:pt x="2808" y="1060"/>
                    <a:pt x="2927" y="972"/>
                  </a:cubicBezTo>
                  <a:cubicBezTo>
                    <a:pt x="2918" y="946"/>
                    <a:pt x="2918" y="919"/>
                    <a:pt x="2909" y="892"/>
                  </a:cubicBezTo>
                  <a:cubicBezTo>
                    <a:pt x="2891" y="830"/>
                    <a:pt x="2873" y="767"/>
                    <a:pt x="2856" y="705"/>
                  </a:cubicBezTo>
                  <a:cubicBezTo>
                    <a:pt x="2802" y="589"/>
                    <a:pt x="2749" y="464"/>
                    <a:pt x="2695" y="348"/>
                  </a:cubicBezTo>
                  <a:lnTo>
                    <a:pt x="2686" y="330"/>
                  </a:lnTo>
                  <a:cubicBezTo>
                    <a:pt x="2525" y="303"/>
                    <a:pt x="2365" y="268"/>
                    <a:pt x="2204" y="241"/>
                  </a:cubicBezTo>
                  <a:cubicBezTo>
                    <a:pt x="2169" y="232"/>
                    <a:pt x="2133" y="232"/>
                    <a:pt x="2097" y="223"/>
                  </a:cubicBezTo>
                  <a:lnTo>
                    <a:pt x="2097" y="223"/>
                  </a:lnTo>
                  <a:cubicBezTo>
                    <a:pt x="2186" y="384"/>
                    <a:pt x="2249" y="553"/>
                    <a:pt x="2276" y="732"/>
                  </a:cubicBezTo>
                  <a:cubicBezTo>
                    <a:pt x="2291" y="855"/>
                    <a:pt x="2195" y="924"/>
                    <a:pt x="2102" y="924"/>
                  </a:cubicBezTo>
                  <a:cubicBezTo>
                    <a:pt x="2027" y="924"/>
                    <a:pt x="1953" y="880"/>
                    <a:pt x="1937" y="785"/>
                  </a:cubicBezTo>
                  <a:cubicBezTo>
                    <a:pt x="1901" y="562"/>
                    <a:pt x="1803" y="366"/>
                    <a:pt x="1687" y="170"/>
                  </a:cubicBezTo>
                  <a:lnTo>
                    <a:pt x="1678" y="152"/>
                  </a:lnTo>
                  <a:cubicBezTo>
                    <a:pt x="1491" y="125"/>
                    <a:pt x="1303" y="107"/>
                    <a:pt x="1116" y="80"/>
                  </a:cubicBezTo>
                  <a:lnTo>
                    <a:pt x="1116" y="80"/>
                  </a:lnTo>
                  <a:cubicBezTo>
                    <a:pt x="1241" y="312"/>
                    <a:pt x="1339" y="544"/>
                    <a:pt x="1410" y="803"/>
                  </a:cubicBezTo>
                  <a:cubicBezTo>
                    <a:pt x="1445" y="922"/>
                    <a:pt x="1355" y="989"/>
                    <a:pt x="1258" y="989"/>
                  </a:cubicBezTo>
                  <a:cubicBezTo>
                    <a:pt x="1181" y="989"/>
                    <a:pt x="1099" y="947"/>
                    <a:pt x="1071" y="856"/>
                  </a:cubicBezTo>
                  <a:cubicBezTo>
                    <a:pt x="991" y="562"/>
                    <a:pt x="866" y="294"/>
                    <a:pt x="706" y="36"/>
                  </a:cubicBezTo>
                  <a:cubicBezTo>
                    <a:pt x="590" y="27"/>
                    <a:pt x="465" y="9"/>
                    <a:pt x="34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672316" y="1400926"/>
              <a:ext cx="22930" cy="79270"/>
            </a:xfrm>
            <a:custGeom>
              <a:rect b="b" l="l" r="r" t="t"/>
              <a:pathLst>
                <a:path extrusionOk="0" h="2534" w="733">
                  <a:moveTo>
                    <a:pt x="447" y="0"/>
                  </a:moveTo>
                  <a:cubicBezTo>
                    <a:pt x="348" y="170"/>
                    <a:pt x="268" y="357"/>
                    <a:pt x="206" y="571"/>
                  </a:cubicBezTo>
                  <a:cubicBezTo>
                    <a:pt x="206" y="580"/>
                    <a:pt x="206" y="589"/>
                    <a:pt x="206" y="598"/>
                  </a:cubicBezTo>
                  <a:cubicBezTo>
                    <a:pt x="206" y="634"/>
                    <a:pt x="197" y="651"/>
                    <a:pt x="179" y="678"/>
                  </a:cubicBezTo>
                  <a:cubicBezTo>
                    <a:pt x="18" y="1303"/>
                    <a:pt x="18" y="2025"/>
                    <a:pt x="152" y="2534"/>
                  </a:cubicBezTo>
                  <a:cubicBezTo>
                    <a:pt x="1" y="1740"/>
                    <a:pt x="473" y="901"/>
                    <a:pt x="732" y="36"/>
                  </a:cubicBezTo>
                  <a:lnTo>
                    <a:pt x="679" y="27"/>
                  </a:lnTo>
                  <a:cubicBezTo>
                    <a:pt x="598" y="18"/>
                    <a:pt x="527" y="9"/>
                    <a:pt x="44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835577" y="1396452"/>
              <a:ext cx="52210" cy="106924"/>
            </a:xfrm>
            <a:custGeom>
              <a:rect b="b" l="l" r="r" t="t"/>
              <a:pathLst>
                <a:path extrusionOk="0" h="3418" w="1669">
                  <a:moveTo>
                    <a:pt x="152" y="0"/>
                  </a:moveTo>
                  <a:cubicBezTo>
                    <a:pt x="72" y="134"/>
                    <a:pt x="27" y="286"/>
                    <a:pt x="0" y="446"/>
                  </a:cubicBezTo>
                  <a:cubicBezTo>
                    <a:pt x="134" y="446"/>
                    <a:pt x="268" y="438"/>
                    <a:pt x="411" y="420"/>
                  </a:cubicBezTo>
                  <a:cubicBezTo>
                    <a:pt x="418" y="419"/>
                    <a:pt x="424" y="419"/>
                    <a:pt x="431" y="419"/>
                  </a:cubicBezTo>
                  <a:cubicBezTo>
                    <a:pt x="501" y="419"/>
                    <a:pt x="556" y="461"/>
                    <a:pt x="580" y="518"/>
                  </a:cubicBezTo>
                  <a:cubicBezTo>
                    <a:pt x="589" y="527"/>
                    <a:pt x="607" y="536"/>
                    <a:pt x="616" y="545"/>
                  </a:cubicBezTo>
                  <a:cubicBezTo>
                    <a:pt x="1276" y="1410"/>
                    <a:pt x="1374" y="2516"/>
                    <a:pt x="928" y="3417"/>
                  </a:cubicBezTo>
                  <a:cubicBezTo>
                    <a:pt x="1454" y="2695"/>
                    <a:pt x="1669" y="1562"/>
                    <a:pt x="1374" y="910"/>
                  </a:cubicBezTo>
                  <a:cubicBezTo>
                    <a:pt x="1142" y="384"/>
                    <a:pt x="669" y="143"/>
                    <a:pt x="15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674818" y="1409278"/>
              <a:ext cx="42169" cy="87122"/>
            </a:xfrm>
            <a:custGeom>
              <a:rect b="b" l="l" r="r" t="t"/>
              <a:pathLst>
                <a:path extrusionOk="0" h="2785" w="1348">
                  <a:moveTo>
                    <a:pt x="938" y="1"/>
                  </a:moveTo>
                  <a:lnTo>
                    <a:pt x="938" y="1"/>
                  </a:lnTo>
                  <a:cubicBezTo>
                    <a:pt x="634" y="911"/>
                    <a:pt x="1" y="1937"/>
                    <a:pt x="697" y="2784"/>
                  </a:cubicBezTo>
                  <a:cubicBezTo>
                    <a:pt x="1152" y="1954"/>
                    <a:pt x="1348" y="839"/>
                    <a:pt x="93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257828" y="1369925"/>
              <a:ext cx="840936" cy="232460"/>
            </a:xfrm>
            <a:custGeom>
              <a:rect b="b" l="l" r="r" t="t"/>
              <a:pathLst>
                <a:path extrusionOk="0" h="7431" w="26882">
                  <a:moveTo>
                    <a:pt x="6449" y="1437"/>
                  </a:moveTo>
                  <a:cubicBezTo>
                    <a:pt x="6884" y="1437"/>
                    <a:pt x="7316" y="1469"/>
                    <a:pt x="7675" y="1678"/>
                  </a:cubicBezTo>
                  <a:lnTo>
                    <a:pt x="7684" y="1678"/>
                  </a:lnTo>
                  <a:cubicBezTo>
                    <a:pt x="7666" y="1723"/>
                    <a:pt x="7675" y="1776"/>
                    <a:pt x="7657" y="1821"/>
                  </a:cubicBezTo>
                  <a:cubicBezTo>
                    <a:pt x="6952" y="1803"/>
                    <a:pt x="6256" y="1660"/>
                    <a:pt x="5578" y="1562"/>
                  </a:cubicBezTo>
                  <a:lnTo>
                    <a:pt x="5596" y="1437"/>
                  </a:lnTo>
                  <a:cubicBezTo>
                    <a:pt x="5687" y="1442"/>
                    <a:pt x="5779" y="1444"/>
                    <a:pt x="5873" y="1444"/>
                  </a:cubicBezTo>
                  <a:cubicBezTo>
                    <a:pt x="6061" y="1444"/>
                    <a:pt x="6255" y="1437"/>
                    <a:pt x="6449" y="1437"/>
                  </a:cubicBezTo>
                  <a:close/>
                  <a:moveTo>
                    <a:pt x="8174" y="572"/>
                  </a:moveTo>
                  <a:cubicBezTo>
                    <a:pt x="8228" y="732"/>
                    <a:pt x="8299" y="902"/>
                    <a:pt x="8371" y="1071"/>
                  </a:cubicBezTo>
                  <a:cubicBezTo>
                    <a:pt x="8763" y="1883"/>
                    <a:pt x="8380" y="2543"/>
                    <a:pt x="7764" y="3096"/>
                  </a:cubicBezTo>
                  <a:cubicBezTo>
                    <a:pt x="7550" y="2909"/>
                    <a:pt x="7309" y="2267"/>
                    <a:pt x="7470" y="2222"/>
                  </a:cubicBezTo>
                  <a:cubicBezTo>
                    <a:pt x="7514" y="2204"/>
                    <a:pt x="7541" y="2187"/>
                    <a:pt x="7559" y="2160"/>
                  </a:cubicBezTo>
                  <a:lnTo>
                    <a:pt x="7737" y="2160"/>
                  </a:lnTo>
                  <a:cubicBezTo>
                    <a:pt x="7835" y="2160"/>
                    <a:pt x="7907" y="2115"/>
                    <a:pt x="7925" y="2008"/>
                  </a:cubicBezTo>
                  <a:cubicBezTo>
                    <a:pt x="7943" y="1910"/>
                    <a:pt x="7978" y="1821"/>
                    <a:pt x="8014" y="1723"/>
                  </a:cubicBezTo>
                  <a:cubicBezTo>
                    <a:pt x="8041" y="1633"/>
                    <a:pt x="7996" y="1553"/>
                    <a:pt x="7934" y="1517"/>
                  </a:cubicBezTo>
                  <a:cubicBezTo>
                    <a:pt x="7934" y="1473"/>
                    <a:pt x="7907" y="1428"/>
                    <a:pt x="7853" y="1401"/>
                  </a:cubicBezTo>
                  <a:cubicBezTo>
                    <a:pt x="7800" y="1366"/>
                    <a:pt x="7737" y="1339"/>
                    <a:pt x="7675" y="1312"/>
                  </a:cubicBezTo>
                  <a:cubicBezTo>
                    <a:pt x="7711" y="1286"/>
                    <a:pt x="7737" y="1250"/>
                    <a:pt x="7737" y="1187"/>
                  </a:cubicBezTo>
                  <a:cubicBezTo>
                    <a:pt x="7746" y="911"/>
                    <a:pt x="7951" y="723"/>
                    <a:pt x="8174" y="572"/>
                  </a:cubicBezTo>
                  <a:close/>
                  <a:moveTo>
                    <a:pt x="14268" y="1259"/>
                  </a:moveTo>
                  <a:lnTo>
                    <a:pt x="14268" y="1259"/>
                  </a:lnTo>
                  <a:cubicBezTo>
                    <a:pt x="14678" y="2097"/>
                    <a:pt x="14482" y="3212"/>
                    <a:pt x="14027" y="4042"/>
                  </a:cubicBezTo>
                  <a:cubicBezTo>
                    <a:pt x="13331" y="3195"/>
                    <a:pt x="13964" y="2169"/>
                    <a:pt x="14268" y="1259"/>
                  </a:cubicBezTo>
                  <a:close/>
                  <a:moveTo>
                    <a:pt x="8469" y="340"/>
                  </a:moveTo>
                  <a:cubicBezTo>
                    <a:pt x="8906" y="367"/>
                    <a:pt x="9343" y="411"/>
                    <a:pt x="9780" y="456"/>
                  </a:cubicBezTo>
                  <a:lnTo>
                    <a:pt x="9789" y="492"/>
                  </a:lnTo>
                  <a:cubicBezTo>
                    <a:pt x="9887" y="732"/>
                    <a:pt x="9932" y="964"/>
                    <a:pt x="9905" y="1223"/>
                  </a:cubicBezTo>
                  <a:cubicBezTo>
                    <a:pt x="9891" y="1340"/>
                    <a:pt x="9985" y="1406"/>
                    <a:pt x="10078" y="1406"/>
                  </a:cubicBezTo>
                  <a:cubicBezTo>
                    <a:pt x="10155" y="1406"/>
                    <a:pt x="10232" y="1360"/>
                    <a:pt x="10244" y="1259"/>
                  </a:cubicBezTo>
                  <a:cubicBezTo>
                    <a:pt x="10271" y="991"/>
                    <a:pt x="10235" y="750"/>
                    <a:pt x="10155" y="500"/>
                  </a:cubicBezTo>
                  <a:lnTo>
                    <a:pt x="10155" y="500"/>
                  </a:lnTo>
                  <a:cubicBezTo>
                    <a:pt x="10414" y="536"/>
                    <a:pt x="10672" y="572"/>
                    <a:pt x="10931" y="608"/>
                  </a:cubicBezTo>
                  <a:cubicBezTo>
                    <a:pt x="10994" y="804"/>
                    <a:pt x="11020" y="1018"/>
                    <a:pt x="11056" y="1232"/>
                  </a:cubicBezTo>
                  <a:cubicBezTo>
                    <a:pt x="11068" y="1327"/>
                    <a:pt x="11140" y="1371"/>
                    <a:pt x="11213" y="1371"/>
                  </a:cubicBezTo>
                  <a:cubicBezTo>
                    <a:pt x="11306" y="1371"/>
                    <a:pt x="11401" y="1302"/>
                    <a:pt x="11386" y="1178"/>
                  </a:cubicBezTo>
                  <a:cubicBezTo>
                    <a:pt x="11368" y="1000"/>
                    <a:pt x="11341" y="831"/>
                    <a:pt x="11297" y="652"/>
                  </a:cubicBezTo>
                  <a:lnTo>
                    <a:pt x="11297" y="652"/>
                  </a:lnTo>
                  <a:cubicBezTo>
                    <a:pt x="11556" y="688"/>
                    <a:pt x="11814" y="723"/>
                    <a:pt x="12073" y="768"/>
                  </a:cubicBezTo>
                  <a:cubicBezTo>
                    <a:pt x="12064" y="795"/>
                    <a:pt x="12064" y="839"/>
                    <a:pt x="12082" y="884"/>
                  </a:cubicBezTo>
                  <a:cubicBezTo>
                    <a:pt x="12162" y="1054"/>
                    <a:pt x="12180" y="1241"/>
                    <a:pt x="12162" y="1437"/>
                  </a:cubicBezTo>
                  <a:cubicBezTo>
                    <a:pt x="12152" y="1554"/>
                    <a:pt x="12246" y="1620"/>
                    <a:pt x="12338" y="1620"/>
                  </a:cubicBezTo>
                  <a:cubicBezTo>
                    <a:pt x="12414" y="1620"/>
                    <a:pt x="12489" y="1574"/>
                    <a:pt x="12501" y="1473"/>
                  </a:cubicBezTo>
                  <a:cubicBezTo>
                    <a:pt x="12528" y="1250"/>
                    <a:pt x="12501" y="1027"/>
                    <a:pt x="12421" y="813"/>
                  </a:cubicBezTo>
                  <a:lnTo>
                    <a:pt x="12421" y="813"/>
                  </a:lnTo>
                  <a:cubicBezTo>
                    <a:pt x="12599" y="839"/>
                    <a:pt x="12787" y="866"/>
                    <a:pt x="12965" y="893"/>
                  </a:cubicBezTo>
                  <a:cubicBezTo>
                    <a:pt x="12965" y="920"/>
                    <a:pt x="12965" y="955"/>
                    <a:pt x="12983" y="991"/>
                  </a:cubicBezTo>
                  <a:cubicBezTo>
                    <a:pt x="13072" y="1161"/>
                    <a:pt x="13135" y="1348"/>
                    <a:pt x="13117" y="1544"/>
                  </a:cubicBezTo>
                  <a:cubicBezTo>
                    <a:pt x="13111" y="1665"/>
                    <a:pt x="13209" y="1730"/>
                    <a:pt x="13301" y="1730"/>
                  </a:cubicBezTo>
                  <a:cubicBezTo>
                    <a:pt x="13352" y="1730"/>
                    <a:pt x="13400" y="1710"/>
                    <a:pt x="13429" y="1669"/>
                  </a:cubicBezTo>
                  <a:cubicBezTo>
                    <a:pt x="13447" y="1642"/>
                    <a:pt x="13456" y="1625"/>
                    <a:pt x="13456" y="1589"/>
                  </a:cubicBezTo>
                  <a:cubicBezTo>
                    <a:pt x="13456" y="1580"/>
                    <a:pt x="13456" y="1571"/>
                    <a:pt x="13456" y="1562"/>
                  </a:cubicBezTo>
                  <a:cubicBezTo>
                    <a:pt x="13474" y="1339"/>
                    <a:pt x="13420" y="1134"/>
                    <a:pt x="13331" y="938"/>
                  </a:cubicBezTo>
                  <a:lnTo>
                    <a:pt x="13331" y="938"/>
                  </a:lnTo>
                  <a:cubicBezTo>
                    <a:pt x="13456" y="955"/>
                    <a:pt x="13581" y="973"/>
                    <a:pt x="13697" y="991"/>
                  </a:cubicBezTo>
                  <a:cubicBezTo>
                    <a:pt x="13777" y="1000"/>
                    <a:pt x="13848" y="1009"/>
                    <a:pt x="13929" y="1018"/>
                  </a:cubicBezTo>
                  <a:lnTo>
                    <a:pt x="13982" y="1027"/>
                  </a:lnTo>
                  <a:cubicBezTo>
                    <a:pt x="13723" y="1892"/>
                    <a:pt x="13251" y="2731"/>
                    <a:pt x="13402" y="3525"/>
                  </a:cubicBezTo>
                  <a:cubicBezTo>
                    <a:pt x="13456" y="3792"/>
                    <a:pt x="13581" y="4051"/>
                    <a:pt x="13804" y="4301"/>
                  </a:cubicBezTo>
                  <a:lnTo>
                    <a:pt x="13759" y="4301"/>
                  </a:lnTo>
                  <a:cubicBezTo>
                    <a:pt x="12751" y="4176"/>
                    <a:pt x="11770" y="3935"/>
                    <a:pt x="10770" y="3739"/>
                  </a:cubicBezTo>
                  <a:cubicBezTo>
                    <a:pt x="9869" y="3569"/>
                    <a:pt x="8960" y="3560"/>
                    <a:pt x="8094" y="3248"/>
                  </a:cubicBezTo>
                  <a:cubicBezTo>
                    <a:pt x="8433" y="2936"/>
                    <a:pt x="8817" y="2508"/>
                    <a:pt x="8888" y="2071"/>
                  </a:cubicBezTo>
                  <a:cubicBezTo>
                    <a:pt x="8995" y="1419"/>
                    <a:pt x="8621" y="929"/>
                    <a:pt x="8469" y="340"/>
                  </a:cubicBezTo>
                  <a:close/>
                  <a:moveTo>
                    <a:pt x="14571" y="1116"/>
                  </a:moveTo>
                  <a:lnTo>
                    <a:pt x="14571" y="1116"/>
                  </a:lnTo>
                  <a:cubicBezTo>
                    <a:pt x="14696" y="1125"/>
                    <a:pt x="14821" y="1143"/>
                    <a:pt x="14937" y="1152"/>
                  </a:cubicBezTo>
                  <a:cubicBezTo>
                    <a:pt x="15097" y="1410"/>
                    <a:pt x="15222" y="1678"/>
                    <a:pt x="15302" y="1972"/>
                  </a:cubicBezTo>
                  <a:cubicBezTo>
                    <a:pt x="15330" y="2063"/>
                    <a:pt x="15412" y="2105"/>
                    <a:pt x="15489" y="2105"/>
                  </a:cubicBezTo>
                  <a:cubicBezTo>
                    <a:pt x="15586" y="2105"/>
                    <a:pt x="15676" y="2038"/>
                    <a:pt x="15641" y="1919"/>
                  </a:cubicBezTo>
                  <a:cubicBezTo>
                    <a:pt x="15570" y="1660"/>
                    <a:pt x="15472" y="1428"/>
                    <a:pt x="15347" y="1196"/>
                  </a:cubicBezTo>
                  <a:lnTo>
                    <a:pt x="15347" y="1196"/>
                  </a:lnTo>
                  <a:cubicBezTo>
                    <a:pt x="15534" y="1214"/>
                    <a:pt x="15722" y="1241"/>
                    <a:pt x="15909" y="1268"/>
                  </a:cubicBezTo>
                  <a:lnTo>
                    <a:pt x="15918" y="1286"/>
                  </a:lnTo>
                  <a:cubicBezTo>
                    <a:pt x="16034" y="1482"/>
                    <a:pt x="16132" y="1678"/>
                    <a:pt x="16168" y="1901"/>
                  </a:cubicBezTo>
                  <a:cubicBezTo>
                    <a:pt x="16184" y="1996"/>
                    <a:pt x="16258" y="2040"/>
                    <a:pt x="16333" y="2040"/>
                  </a:cubicBezTo>
                  <a:cubicBezTo>
                    <a:pt x="16426" y="2040"/>
                    <a:pt x="16522" y="1971"/>
                    <a:pt x="16507" y="1848"/>
                  </a:cubicBezTo>
                  <a:cubicBezTo>
                    <a:pt x="16480" y="1669"/>
                    <a:pt x="16417" y="1500"/>
                    <a:pt x="16328" y="1339"/>
                  </a:cubicBezTo>
                  <a:lnTo>
                    <a:pt x="16328" y="1339"/>
                  </a:lnTo>
                  <a:cubicBezTo>
                    <a:pt x="16364" y="1348"/>
                    <a:pt x="16400" y="1348"/>
                    <a:pt x="16435" y="1357"/>
                  </a:cubicBezTo>
                  <a:cubicBezTo>
                    <a:pt x="16596" y="1384"/>
                    <a:pt x="16756" y="1419"/>
                    <a:pt x="16917" y="1446"/>
                  </a:cubicBezTo>
                  <a:lnTo>
                    <a:pt x="16926" y="1464"/>
                  </a:lnTo>
                  <a:cubicBezTo>
                    <a:pt x="16980" y="1580"/>
                    <a:pt x="17033" y="1705"/>
                    <a:pt x="17087" y="1821"/>
                  </a:cubicBezTo>
                  <a:cubicBezTo>
                    <a:pt x="17104" y="1883"/>
                    <a:pt x="17122" y="1946"/>
                    <a:pt x="17140" y="2008"/>
                  </a:cubicBezTo>
                  <a:cubicBezTo>
                    <a:pt x="17149" y="2035"/>
                    <a:pt x="17149" y="2062"/>
                    <a:pt x="17158" y="2088"/>
                  </a:cubicBezTo>
                  <a:cubicBezTo>
                    <a:pt x="17039" y="2176"/>
                    <a:pt x="17125" y="2384"/>
                    <a:pt x="17278" y="2384"/>
                  </a:cubicBezTo>
                  <a:cubicBezTo>
                    <a:pt x="17296" y="2384"/>
                    <a:pt x="17316" y="2381"/>
                    <a:pt x="17336" y="2374"/>
                  </a:cubicBezTo>
                  <a:cubicBezTo>
                    <a:pt x="17631" y="2276"/>
                    <a:pt x="17470" y="1821"/>
                    <a:pt x="17336" y="1526"/>
                  </a:cubicBezTo>
                  <a:lnTo>
                    <a:pt x="17336" y="1526"/>
                  </a:lnTo>
                  <a:cubicBezTo>
                    <a:pt x="17470" y="1544"/>
                    <a:pt x="17595" y="1571"/>
                    <a:pt x="17729" y="1580"/>
                  </a:cubicBezTo>
                  <a:lnTo>
                    <a:pt x="17738" y="1589"/>
                  </a:lnTo>
                  <a:cubicBezTo>
                    <a:pt x="17872" y="1776"/>
                    <a:pt x="17925" y="2008"/>
                    <a:pt x="17961" y="2231"/>
                  </a:cubicBezTo>
                  <a:cubicBezTo>
                    <a:pt x="17973" y="2325"/>
                    <a:pt x="18044" y="2367"/>
                    <a:pt x="18118" y="2367"/>
                  </a:cubicBezTo>
                  <a:cubicBezTo>
                    <a:pt x="18213" y="2367"/>
                    <a:pt x="18311" y="2298"/>
                    <a:pt x="18291" y="2178"/>
                  </a:cubicBezTo>
                  <a:cubicBezTo>
                    <a:pt x="18264" y="1990"/>
                    <a:pt x="18220" y="1794"/>
                    <a:pt x="18139" y="1625"/>
                  </a:cubicBezTo>
                  <a:lnTo>
                    <a:pt x="18139" y="1625"/>
                  </a:lnTo>
                  <a:cubicBezTo>
                    <a:pt x="18232" y="1628"/>
                    <a:pt x="18326" y="1630"/>
                    <a:pt x="18420" y="1630"/>
                  </a:cubicBezTo>
                  <a:cubicBezTo>
                    <a:pt x="18554" y="1630"/>
                    <a:pt x="18690" y="1626"/>
                    <a:pt x="18826" y="1616"/>
                  </a:cubicBezTo>
                  <a:lnTo>
                    <a:pt x="18826" y="1616"/>
                  </a:lnTo>
                  <a:cubicBezTo>
                    <a:pt x="19602" y="2642"/>
                    <a:pt x="19486" y="4051"/>
                    <a:pt x="18478" y="4863"/>
                  </a:cubicBezTo>
                  <a:cubicBezTo>
                    <a:pt x="17898" y="4658"/>
                    <a:pt x="17247" y="4729"/>
                    <a:pt x="16641" y="4702"/>
                  </a:cubicBezTo>
                  <a:cubicBezTo>
                    <a:pt x="15838" y="4667"/>
                    <a:pt x="15026" y="4497"/>
                    <a:pt x="14232" y="4372"/>
                  </a:cubicBezTo>
                  <a:cubicBezTo>
                    <a:pt x="14812" y="3427"/>
                    <a:pt x="15053" y="2124"/>
                    <a:pt x="14571" y="1116"/>
                  </a:cubicBezTo>
                  <a:close/>
                  <a:moveTo>
                    <a:pt x="19220" y="378"/>
                  </a:moveTo>
                  <a:cubicBezTo>
                    <a:pt x="19655" y="378"/>
                    <a:pt x="20019" y="1066"/>
                    <a:pt x="20146" y="1321"/>
                  </a:cubicBezTo>
                  <a:cubicBezTo>
                    <a:pt x="20414" y="1848"/>
                    <a:pt x="20485" y="2481"/>
                    <a:pt x="20512" y="3061"/>
                  </a:cubicBezTo>
                  <a:cubicBezTo>
                    <a:pt x="20548" y="3739"/>
                    <a:pt x="20414" y="4417"/>
                    <a:pt x="20057" y="5006"/>
                  </a:cubicBezTo>
                  <a:cubicBezTo>
                    <a:pt x="19888" y="5273"/>
                    <a:pt x="19620" y="5478"/>
                    <a:pt x="19361" y="5657"/>
                  </a:cubicBezTo>
                  <a:cubicBezTo>
                    <a:pt x="19174" y="5791"/>
                    <a:pt x="18978" y="5907"/>
                    <a:pt x="18782" y="6014"/>
                  </a:cubicBezTo>
                  <a:cubicBezTo>
                    <a:pt x="18756" y="6014"/>
                    <a:pt x="18731" y="6014"/>
                    <a:pt x="18707" y="6014"/>
                  </a:cubicBezTo>
                  <a:cubicBezTo>
                    <a:pt x="17853" y="6014"/>
                    <a:pt x="17539" y="5711"/>
                    <a:pt x="17773" y="5122"/>
                  </a:cubicBezTo>
                  <a:cubicBezTo>
                    <a:pt x="17782" y="5095"/>
                    <a:pt x="17782" y="5077"/>
                    <a:pt x="17782" y="5059"/>
                  </a:cubicBezTo>
                  <a:cubicBezTo>
                    <a:pt x="17997" y="5077"/>
                    <a:pt x="18211" y="5122"/>
                    <a:pt x="18407" y="5202"/>
                  </a:cubicBezTo>
                  <a:cubicBezTo>
                    <a:pt x="18434" y="5211"/>
                    <a:pt x="18460" y="5211"/>
                    <a:pt x="18487" y="5211"/>
                  </a:cubicBezTo>
                  <a:cubicBezTo>
                    <a:pt x="18502" y="5214"/>
                    <a:pt x="18518" y="5216"/>
                    <a:pt x="18534" y="5216"/>
                  </a:cubicBezTo>
                  <a:cubicBezTo>
                    <a:pt x="18566" y="5216"/>
                    <a:pt x="18600" y="5208"/>
                    <a:pt x="18630" y="5184"/>
                  </a:cubicBezTo>
                  <a:cubicBezTo>
                    <a:pt x="18969" y="4925"/>
                    <a:pt x="19219" y="4613"/>
                    <a:pt x="19397" y="4265"/>
                  </a:cubicBezTo>
                  <a:cubicBezTo>
                    <a:pt x="19843" y="3364"/>
                    <a:pt x="19745" y="2258"/>
                    <a:pt x="19085" y="1393"/>
                  </a:cubicBezTo>
                  <a:cubicBezTo>
                    <a:pt x="19076" y="1384"/>
                    <a:pt x="19058" y="1375"/>
                    <a:pt x="19049" y="1366"/>
                  </a:cubicBezTo>
                  <a:cubicBezTo>
                    <a:pt x="19025" y="1309"/>
                    <a:pt x="18970" y="1267"/>
                    <a:pt x="18900" y="1267"/>
                  </a:cubicBezTo>
                  <a:cubicBezTo>
                    <a:pt x="18893" y="1267"/>
                    <a:pt x="18887" y="1267"/>
                    <a:pt x="18880" y="1268"/>
                  </a:cubicBezTo>
                  <a:cubicBezTo>
                    <a:pt x="18737" y="1286"/>
                    <a:pt x="18603" y="1294"/>
                    <a:pt x="18469" y="1294"/>
                  </a:cubicBezTo>
                  <a:cubicBezTo>
                    <a:pt x="18496" y="1134"/>
                    <a:pt x="18541" y="982"/>
                    <a:pt x="18621" y="848"/>
                  </a:cubicBezTo>
                  <a:cubicBezTo>
                    <a:pt x="18683" y="741"/>
                    <a:pt x="18764" y="634"/>
                    <a:pt x="18871" y="536"/>
                  </a:cubicBezTo>
                  <a:cubicBezTo>
                    <a:pt x="18990" y="424"/>
                    <a:pt x="19108" y="378"/>
                    <a:pt x="19220" y="378"/>
                  </a:cubicBezTo>
                  <a:close/>
                  <a:moveTo>
                    <a:pt x="25017" y="2106"/>
                  </a:moveTo>
                  <a:cubicBezTo>
                    <a:pt x="25633" y="2106"/>
                    <a:pt x="26213" y="2427"/>
                    <a:pt x="26382" y="3052"/>
                  </a:cubicBezTo>
                  <a:cubicBezTo>
                    <a:pt x="26596" y="3855"/>
                    <a:pt x="25785" y="4176"/>
                    <a:pt x="25205" y="4256"/>
                  </a:cubicBezTo>
                  <a:cubicBezTo>
                    <a:pt x="25044" y="4274"/>
                    <a:pt x="25000" y="4524"/>
                    <a:pt x="25160" y="4577"/>
                  </a:cubicBezTo>
                  <a:cubicBezTo>
                    <a:pt x="25642" y="4729"/>
                    <a:pt x="25963" y="4907"/>
                    <a:pt x="26088" y="5434"/>
                  </a:cubicBezTo>
                  <a:cubicBezTo>
                    <a:pt x="26248" y="6121"/>
                    <a:pt x="25954" y="6870"/>
                    <a:pt x="25214" y="7057"/>
                  </a:cubicBezTo>
                  <a:cubicBezTo>
                    <a:pt x="25070" y="7092"/>
                    <a:pt x="24939" y="7109"/>
                    <a:pt x="24818" y="7109"/>
                  </a:cubicBezTo>
                  <a:cubicBezTo>
                    <a:pt x="23675" y="7109"/>
                    <a:pt x="23487" y="5648"/>
                    <a:pt x="23358" y="4720"/>
                  </a:cubicBezTo>
                  <a:lnTo>
                    <a:pt x="23349" y="4693"/>
                  </a:lnTo>
                  <a:cubicBezTo>
                    <a:pt x="23437" y="4598"/>
                    <a:pt x="23347" y="4417"/>
                    <a:pt x="23200" y="4417"/>
                  </a:cubicBezTo>
                  <a:cubicBezTo>
                    <a:pt x="23182" y="4417"/>
                    <a:pt x="23163" y="4420"/>
                    <a:pt x="23144" y="4426"/>
                  </a:cubicBezTo>
                  <a:cubicBezTo>
                    <a:pt x="23074" y="4446"/>
                    <a:pt x="23000" y="4455"/>
                    <a:pt x="22923" y="4455"/>
                  </a:cubicBezTo>
                  <a:cubicBezTo>
                    <a:pt x="22632" y="4455"/>
                    <a:pt x="22308" y="4331"/>
                    <a:pt x="22047" y="4274"/>
                  </a:cubicBezTo>
                  <a:cubicBezTo>
                    <a:pt x="21636" y="4185"/>
                    <a:pt x="21172" y="4203"/>
                    <a:pt x="20735" y="4167"/>
                  </a:cubicBezTo>
                  <a:cubicBezTo>
                    <a:pt x="20789" y="3962"/>
                    <a:pt x="20824" y="3748"/>
                    <a:pt x="20842" y="3525"/>
                  </a:cubicBezTo>
                  <a:cubicBezTo>
                    <a:pt x="20851" y="3489"/>
                    <a:pt x="20851" y="3453"/>
                    <a:pt x="20851" y="3409"/>
                  </a:cubicBezTo>
                  <a:cubicBezTo>
                    <a:pt x="21592" y="3694"/>
                    <a:pt x="22421" y="3462"/>
                    <a:pt x="23171" y="3694"/>
                  </a:cubicBezTo>
                  <a:cubicBezTo>
                    <a:pt x="23199" y="3755"/>
                    <a:pt x="23265" y="3789"/>
                    <a:pt x="23330" y="3789"/>
                  </a:cubicBezTo>
                  <a:cubicBezTo>
                    <a:pt x="23407" y="3789"/>
                    <a:pt x="23482" y="3742"/>
                    <a:pt x="23492" y="3641"/>
                  </a:cubicBezTo>
                  <a:cubicBezTo>
                    <a:pt x="23599" y="2775"/>
                    <a:pt x="24090" y="2115"/>
                    <a:pt x="25017" y="2106"/>
                  </a:cubicBezTo>
                  <a:close/>
                  <a:moveTo>
                    <a:pt x="8266" y="0"/>
                  </a:moveTo>
                  <a:cubicBezTo>
                    <a:pt x="8157" y="0"/>
                    <a:pt x="8077" y="86"/>
                    <a:pt x="8094" y="188"/>
                  </a:cubicBezTo>
                  <a:lnTo>
                    <a:pt x="8094" y="215"/>
                  </a:lnTo>
                  <a:cubicBezTo>
                    <a:pt x="7764" y="438"/>
                    <a:pt x="7407" y="723"/>
                    <a:pt x="7398" y="1152"/>
                  </a:cubicBezTo>
                  <a:cubicBezTo>
                    <a:pt x="7398" y="1178"/>
                    <a:pt x="7407" y="1196"/>
                    <a:pt x="7407" y="1214"/>
                  </a:cubicBezTo>
                  <a:cubicBezTo>
                    <a:pt x="7061" y="1120"/>
                    <a:pt x="6694" y="1111"/>
                    <a:pt x="6324" y="1111"/>
                  </a:cubicBezTo>
                  <a:cubicBezTo>
                    <a:pt x="6235" y="1111"/>
                    <a:pt x="6147" y="1112"/>
                    <a:pt x="6058" y="1112"/>
                  </a:cubicBezTo>
                  <a:cubicBezTo>
                    <a:pt x="5849" y="1112"/>
                    <a:pt x="5640" y="1109"/>
                    <a:pt x="5436" y="1089"/>
                  </a:cubicBezTo>
                  <a:cubicBezTo>
                    <a:pt x="5430" y="1089"/>
                    <a:pt x="5424" y="1088"/>
                    <a:pt x="5419" y="1088"/>
                  </a:cubicBezTo>
                  <a:cubicBezTo>
                    <a:pt x="5339" y="1088"/>
                    <a:pt x="5283" y="1149"/>
                    <a:pt x="5275" y="1241"/>
                  </a:cubicBezTo>
                  <a:lnTo>
                    <a:pt x="5266" y="1294"/>
                  </a:lnTo>
                  <a:cubicBezTo>
                    <a:pt x="4383" y="1196"/>
                    <a:pt x="3500" y="1134"/>
                    <a:pt x="2617" y="1036"/>
                  </a:cubicBezTo>
                  <a:cubicBezTo>
                    <a:pt x="1841" y="947"/>
                    <a:pt x="1038" y="964"/>
                    <a:pt x="306" y="652"/>
                  </a:cubicBezTo>
                  <a:cubicBezTo>
                    <a:pt x="283" y="641"/>
                    <a:pt x="260" y="637"/>
                    <a:pt x="239" y="637"/>
                  </a:cubicBezTo>
                  <a:cubicBezTo>
                    <a:pt x="83" y="637"/>
                    <a:pt x="1" y="894"/>
                    <a:pt x="181" y="964"/>
                  </a:cubicBezTo>
                  <a:cubicBezTo>
                    <a:pt x="868" y="1259"/>
                    <a:pt x="1626" y="1286"/>
                    <a:pt x="2358" y="1348"/>
                  </a:cubicBezTo>
                  <a:cubicBezTo>
                    <a:pt x="3321" y="1437"/>
                    <a:pt x="4276" y="1526"/>
                    <a:pt x="5231" y="1633"/>
                  </a:cubicBezTo>
                  <a:lnTo>
                    <a:pt x="5222" y="1687"/>
                  </a:lnTo>
                  <a:cubicBezTo>
                    <a:pt x="5213" y="1785"/>
                    <a:pt x="5248" y="1865"/>
                    <a:pt x="5346" y="1874"/>
                  </a:cubicBezTo>
                  <a:cubicBezTo>
                    <a:pt x="5944" y="1955"/>
                    <a:pt x="6524" y="2071"/>
                    <a:pt x="7122" y="2133"/>
                  </a:cubicBezTo>
                  <a:cubicBezTo>
                    <a:pt x="7068" y="2311"/>
                    <a:pt x="7113" y="2561"/>
                    <a:pt x="7166" y="2722"/>
                  </a:cubicBezTo>
                  <a:cubicBezTo>
                    <a:pt x="7247" y="2981"/>
                    <a:pt x="7398" y="3293"/>
                    <a:pt x="7648" y="3427"/>
                  </a:cubicBezTo>
                  <a:cubicBezTo>
                    <a:pt x="7666" y="3444"/>
                    <a:pt x="7684" y="3453"/>
                    <a:pt x="7702" y="3462"/>
                  </a:cubicBezTo>
                  <a:cubicBezTo>
                    <a:pt x="8487" y="3810"/>
                    <a:pt x="9325" y="3899"/>
                    <a:pt x="10164" y="3998"/>
                  </a:cubicBezTo>
                  <a:cubicBezTo>
                    <a:pt x="11154" y="4105"/>
                    <a:pt x="12135" y="4381"/>
                    <a:pt x="13117" y="4560"/>
                  </a:cubicBezTo>
                  <a:cubicBezTo>
                    <a:pt x="13340" y="4595"/>
                    <a:pt x="13563" y="4631"/>
                    <a:pt x="13786" y="4667"/>
                  </a:cubicBezTo>
                  <a:cubicBezTo>
                    <a:pt x="13820" y="4701"/>
                    <a:pt x="13866" y="4721"/>
                    <a:pt x="13913" y="4721"/>
                  </a:cubicBezTo>
                  <a:cubicBezTo>
                    <a:pt x="13939" y="4721"/>
                    <a:pt x="13966" y="4715"/>
                    <a:pt x="13991" y="4702"/>
                  </a:cubicBezTo>
                  <a:cubicBezTo>
                    <a:pt x="14696" y="4800"/>
                    <a:pt x="15409" y="4890"/>
                    <a:pt x="16114" y="4988"/>
                  </a:cubicBezTo>
                  <a:cubicBezTo>
                    <a:pt x="16542" y="5041"/>
                    <a:pt x="16997" y="5014"/>
                    <a:pt x="17443" y="5032"/>
                  </a:cubicBezTo>
                  <a:cubicBezTo>
                    <a:pt x="17190" y="5676"/>
                    <a:pt x="17668" y="6485"/>
                    <a:pt x="18346" y="6485"/>
                  </a:cubicBezTo>
                  <a:cubicBezTo>
                    <a:pt x="18457" y="6485"/>
                    <a:pt x="18573" y="6463"/>
                    <a:pt x="18692" y="6415"/>
                  </a:cubicBezTo>
                  <a:cubicBezTo>
                    <a:pt x="19665" y="6031"/>
                    <a:pt x="20325" y="5380"/>
                    <a:pt x="20637" y="4497"/>
                  </a:cubicBezTo>
                  <a:cubicBezTo>
                    <a:pt x="21137" y="4551"/>
                    <a:pt x="21654" y="4533"/>
                    <a:pt x="22127" y="4640"/>
                  </a:cubicBezTo>
                  <a:cubicBezTo>
                    <a:pt x="22416" y="4699"/>
                    <a:pt x="22697" y="4783"/>
                    <a:pt x="22978" y="4783"/>
                  </a:cubicBezTo>
                  <a:cubicBezTo>
                    <a:pt x="22991" y="4783"/>
                    <a:pt x="23005" y="4783"/>
                    <a:pt x="23019" y="4783"/>
                  </a:cubicBezTo>
                  <a:cubicBezTo>
                    <a:pt x="23153" y="5666"/>
                    <a:pt x="23180" y="6478"/>
                    <a:pt x="23893" y="7102"/>
                  </a:cubicBezTo>
                  <a:cubicBezTo>
                    <a:pt x="24137" y="7316"/>
                    <a:pt x="24543" y="7430"/>
                    <a:pt x="24937" y="7430"/>
                  </a:cubicBezTo>
                  <a:cubicBezTo>
                    <a:pt x="25249" y="7430"/>
                    <a:pt x="25554" y="7359"/>
                    <a:pt x="25767" y="7209"/>
                  </a:cubicBezTo>
                  <a:cubicBezTo>
                    <a:pt x="26373" y="6790"/>
                    <a:pt x="26516" y="6085"/>
                    <a:pt x="26418" y="5380"/>
                  </a:cubicBezTo>
                  <a:cubicBezTo>
                    <a:pt x="26364" y="4934"/>
                    <a:pt x="26115" y="4658"/>
                    <a:pt x="25776" y="4470"/>
                  </a:cubicBezTo>
                  <a:cubicBezTo>
                    <a:pt x="26204" y="4319"/>
                    <a:pt x="26534" y="4042"/>
                    <a:pt x="26695" y="3560"/>
                  </a:cubicBezTo>
                  <a:cubicBezTo>
                    <a:pt x="26882" y="2981"/>
                    <a:pt x="26525" y="2231"/>
                    <a:pt x="25963" y="1999"/>
                  </a:cubicBezTo>
                  <a:cubicBezTo>
                    <a:pt x="25629" y="1865"/>
                    <a:pt x="25305" y="1801"/>
                    <a:pt x="25002" y="1801"/>
                  </a:cubicBezTo>
                  <a:cubicBezTo>
                    <a:pt x="24114" y="1801"/>
                    <a:pt x="23410" y="2355"/>
                    <a:pt x="23197" y="3346"/>
                  </a:cubicBezTo>
                  <a:cubicBezTo>
                    <a:pt x="22430" y="3159"/>
                    <a:pt x="21601" y="3382"/>
                    <a:pt x="20869" y="3052"/>
                  </a:cubicBezTo>
                  <a:lnTo>
                    <a:pt x="20860" y="3052"/>
                  </a:lnTo>
                  <a:cubicBezTo>
                    <a:pt x="20851" y="2026"/>
                    <a:pt x="20530" y="929"/>
                    <a:pt x="19763" y="251"/>
                  </a:cubicBezTo>
                  <a:cubicBezTo>
                    <a:pt x="19586" y="98"/>
                    <a:pt x="19412" y="34"/>
                    <a:pt x="19247" y="34"/>
                  </a:cubicBezTo>
                  <a:cubicBezTo>
                    <a:pt x="18861" y="34"/>
                    <a:pt x="18524" y="384"/>
                    <a:pt x="18318" y="777"/>
                  </a:cubicBezTo>
                  <a:cubicBezTo>
                    <a:pt x="18220" y="947"/>
                    <a:pt x="18157" y="1125"/>
                    <a:pt x="18121" y="1286"/>
                  </a:cubicBezTo>
                  <a:cubicBezTo>
                    <a:pt x="17479" y="1250"/>
                    <a:pt x="16846" y="1089"/>
                    <a:pt x="16212" y="964"/>
                  </a:cubicBezTo>
                  <a:cubicBezTo>
                    <a:pt x="15454" y="822"/>
                    <a:pt x="14678" y="777"/>
                    <a:pt x="13911" y="697"/>
                  </a:cubicBezTo>
                  <a:cubicBezTo>
                    <a:pt x="13839" y="688"/>
                    <a:pt x="13759" y="679"/>
                    <a:pt x="13688" y="670"/>
                  </a:cubicBezTo>
                  <a:cubicBezTo>
                    <a:pt x="11877" y="438"/>
                    <a:pt x="10101" y="99"/>
                    <a:pt x="8282" y="1"/>
                  </a:cubicBezTo>
                  <a:cubicBezTo>
                    <a:pt x="8276" y="0"/>
                    <a:pt x="8271" y="0"/>
                    <a:pt x="826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1009630" y="1454355"/>
              <a:ext cx="58154" cy="38540"/>
            </a:xfrm>
            <a:custGeom>
              <a:rect b="b" l="l" r="r" t="t"/>
              <a:pathLst>
                <a:path extrusionOk="0" h="1232" w="1859">
                  <a:moveTo>
                    <a:pt x="844" y="346"/>
                  </a:moveTo>
                  <a:cubicBezTo>
                    <a:pt x="1105" y="346"/>
                    <a:pt x="1405" y="439"/>
                    <a:pt x="1502" y="567"/>
                  </a:cubicBezTo>
                  <a:lnTo>
                    <a:pt x="1511" y="576"/>
                  </a:lnTo>
                  <a:cubicBezTo>
                    <a:pt x="1433" y="748"/>
                    <a:pt x="1073" y="899"/>
                    <a:pt x="786" y="899"/>
                  </a:cubicBezTo>
                  <a:cubicBezTo>
                    <a:pt x="611" y="899"/>
                    <a:pt x="463" y="843"/>
                    <a:pt x="422" y="701"/>
                  </a:cubicBezTo>
                  <a:cubicBezTo>
                    <a:pt x="350" y="444"/>
                    <a:pt x="577" y="346"/>
                    <a:pt x="844" y="346"/>
                  </a:cubicBezTo>
                  <a:close/>
                  <a:moveTo>
                    <a:pt x="907" y="1"/>
                  </a:moveTo>
                  <a:cubicBezTo>
                    <a:pt x="442" y="1"/>
                    <a:pt x="1" y="234"/>
                    <a:pt x="83" y="745"/>
                  </a:cubicBezTo>
                  <a:cubicBezTo>
                    <a:pt x="135" y="1091"/>
                    <a:pt x="439" y="1231"/>
                    <a:pt x="781" y="1231"/>
                  </a:cubicBezTo>
                  <a:cubicBezTo>
                    <a:pt x="1208" y="1231"/>
                    <a:pt x="1694" y="1013"/>
                    <a:pt x="1823" y="701"/>
                  </a:cubicBezTo>
                  <a:cubicBezTo>
                    <a:pt x="1859" y="621"/>
                    <a:pt x="1832" y="558"/>
                    <a:pt x="1787" y="513"/>
                  </a:cubicBezTo>
                  <a:cubicBezTo>
                    <a:pt x="1805" y="469"/>
                    <a:pt x="1805" y="415"/>
                    <a:pt x="1769" y="353"/>
                  </a:cubicBezTo>
                  <a:cubicBezTo>
                    <a:pt x="1597" y="124"/>
                    <a:pt x="1245" y="1"/>
                    <a:pt x="9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1001904" y="1517045"/>
              <a:ext cx="66819" cy="60813"/>
            </a:xfrm>
            <a:custGeom>
              <a:rect b="b" l="l" r="r" t="t"/>
              <a:pathLst>
                <a:path extrusionOk="0" h="1944" w="2136">
                  <a:moveTo>
                    <a:pt x="901" y="322"/>
                  </a:moveTo>
                  <a:cubicBezTo>
                    <a:pt x="1334" y="322"/>
                    <a:pt x="1686" y="977"/>
                    <a:pt x="1481" y="1337"/>
                  </a:cubicBezTo>
                  <a:cubicBezTo>
                    <a:pt x="1472" y="1355"/>
                    <a:pt x="1472" y="1364"/>
                    <a:pt x="1463" y="1382"/>
                  </a:cubicBezTo>
                  <a:cubicBezTo>
                    <a:pt x="1360" y="1485"/>
                    <a:pt x="1232" y="1597"/>
                    <a:pt x="1079" y="1597"/>
                  </a:cubicBezTo>
                  <a:cubicBezTo>
                    <a:pt x="1074" y="1597"/>
                    <a:pt x="1068" y="1596"/>
                    <a:pt x="1062" y="1596"/>
                  </a:cubicBezTo>
                  <a:cubicBezTo>
                    <a:pt x="866" y="1587"/>
                    <a:pt x="652" y="1355"/>
                    <a:pt x="562" y="1195"/>
                  </a:cubicBezTo>
                  <a:cubicBezTo>
                    <a:pt x="411" y="936"/>
                    <a:pt x="428" y="436"/>
                    <a:pt x="785" y="338"/>
                  </a:cubicBezTo>
                  <a:cubicBezTo>
                    <a:pt x="824" y="327"/>
                    <a:pt x="863" y="322"/>
                    <a:pt x="901" y="322"/>
                  </a:cubicBezTo>
                  <a:close/>
                  <a:moveTo>
                    <a:pt x="876" y="0"/>
                  </a:moveTo>
                  <a:cubicBezTo>
                    <a:pt x="744" y="0"/>
                    <a:pt x="610" y="35"/>
                    <a:pt x="482" y="115"/>
                  </a:cubicBezTo>
                  <a:cubicBezTo>
                    <a:pt x="0" y="410"/>
                    <a:pt x="72" y="1097"/>
                    <a:pt x="348" y="1498"/>
                  </a:cubicBezTo>
                  <a:cubicBezTo>
                    <a:pt x="500" y="1712"/>
                    <a:pt x="767" y="1882"/>
                    <a:pt x="1026" y="1935"/>
                  </a:cubicBezTo>
                  <a:cubicBezTo>
                    <a:pt x="1055" y="1941"/>
                    <a:pt x="1083" y="1943"/>
                    <a:pt x="1111" y="1943"/>
                  </a:cubicBezTo>
                  <a:cubicBezTo>
                    <a:pt x="1355" y="1943"/>
                    <a:pt x="1580" y="1747"/>
                    <a:pt x="1740" y="1587"/>
                  </a:cubicBezTo>
                  <a:cubicBezTo>
                    <a:pt x="1776" y="1552"/>
                    <a:pt x="1793" y="1507"/>
                    <a:pt x="1793" y="1471"/>
                  </a:cubicBezTo>
                  <a:lnTo>
                    <a:pt x="1802" y="1462"/>
                  </a:lnTo>
                  <a:cubicBezTo>
                    <a:pt x="2136" y="854"/>
                    <a:pt x="1527" y="0"/>
                    <a:pt x="8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3" name="Google Shape;1843;p20"/>
          <p:cNvGrpSpPr/>
          <p:nvPr/>
        </p:nvGrpSpPr>
        <p:grpSpPr>
          <a:xfrm flipH="1">
            <a:off x="7209089" y="619641"/>
            <a:ext cx="400173" cy="396657"/>
            <a:chOff x="1609325" y="4271641"/>
            <a:chExt cx="400173" cy="396657"/>
          </a:xfrm>
        </p:grpSpPr>
        <p:sp>
          <p:nvSpPr>
            <p:cNvPr id="1844" name="Google Shape;1844;p20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8" name="Google Shape;1848;p20"/>
          <p:cNvGrpSpPr/>
          <p:nvPr/>
        </p:nvGrpSpPr>
        <p:grpSpPr>
          <a:xfrm flipH="1">
            <a:off x="8367700" y="-191132"/>
            <a:ext cx="1074530" cy="726384"/>
            <a:chOff x="510775" y="359000"/>
            <a:chExt cx="934456" cy="631474"/>
          </a:xfrm>
        </p:grpSpPr>
        <p:sp>
          <p:nvSpPr>
            <p:cNvPr id="1849" name="Google Shape;1849;p20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20"/>
          <p:cNvGrpSpPr/>
          <p:nvPr/>
        </p:nvGrpSpPr>
        <p:grpSpPr>
          <a:xfrm flipH="1" rot="3487991">
            <a:off x="8743226" y="938466"/>
            <a:ext cx="495996" cy="781993"/>
            <a:chOff x="2083475" y="1334350"/>
            <a:chExt cx="263175" cy="414925"/>
          </a:xfrm>
        </p:grpSpPr>
        <p:sp>
          <p:nvSpPr>
            <p:cNvPr id="1862" name="Google Shape;1862;p20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4" name="Google Shape;1864;p20"/>
          <p:cNvGrpSpPr/>
          <p:nvPr/>
        </p:nvGrpSpPr>
        <p:grpSpPr>
          <a:xfrm flipH="1" rot="1022585">
            <a:off x="5805525" y="2988120"/>
            <a:ext cx="847756" cy="698992"/>
            <a:chOff x="2139875" y="1690850"/>
            <a:chExt cx="645375" cy="532125"/>
          </a:xfrm>
        </p:grpSpPr>
        <p:sp>
          <p:nvSpPr>
            <p:cNvPr id="1865" name="Google Shape;1865;p20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20"/>
          <p:cNvGrpSpPr/>
          <p:nvPr/>
        </p:nvGrpSpPr>
        <p:grpSpPr>
          <a:xfrm flipH="1">
            <a:off x="8383908" y="2111844"/>
            <a:ext cx="850323" cy="959917"/>
            <a:chOff x="144253" y="2032663"/>
            <a:chExt cx="669387" cy="755721"/>
          </a:xfrm>
        </p:grpSpPr>
        <p:sp>
          <p:nvSpPr>
            <p:cNvPr id="1870" name="Google Shape;1870;p20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1" name="Google Shape;1881;p20"/>
          <p:cNvGrpSpPr/>
          <p:nvPr/>
        </p:nvGrpSpPr>
        <p:grpSpPr>
          <a:xfrm flipH="1">
            <a:off x="6211784" y="165901"/>
            <a:ext cx="648356" cy="516220"/>
            <a:chOff x="1376700" y="1639725"/>
            <a:chExt cx="275100" cy="219025"/>
          </a:xfrm>
        </p:grpSpPr>
        <p:sp>
          <p:nvSpPr>
            <p:cNvPr id="1882" name="Google Shape;1882;p20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4" name="Google Shape;1884;p20"/>
          <p:cNvGrpSpPr/>
          <p:nvPr/>
        </p:nvGrpSpPr>
        <p:grpSpPr>
          <a:xfrm flipH="1">
            <a:off x="7109462" y="2665007"/>
            <a:ext cx="525467" cy="520851"/>
            <a:chOff x="1609325" y="4271641"/>
            <a:chExt cx="400173" cy="396657"/>
          </a:xfrm>
        </p:grpSpPr>
        <p:sp>
          <p:nvSpPr>
            <p:cNvPr id="1885" name="Google Shape;1885;p20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9" name="Google Shape;1889;p20"/>
          <p:cNvGrpSpPr/>
          <p:nvPr/>
        </p:nvGrpSpPr>
        <p:grpSpPr>
          <a:xfrm flipH="1" rot="5154529">
            <a:off x="8263982" y="4278567"/>
            <a:ext cx="726522" cy="796265"/>
            <a:chOff x="8299150" y="575962"/>
            <a:chExt cx="1240025" cy="1065538"/>
          </a:xfrm>
        </p:grpSpPr>
        <p:sp>
          <p:nvSpPr>
            <p:cNvPr id="1890" name="Google Shape;1890;p20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0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0" name="Google Shape;1900;p20"/>
          <p:cNvGrpSpPr/>
          <p:nvPr/>
        </p:nvGrpSpPr>
        <p:grpSpPr>
          <a:xfrm rot="-8100000">
            <a:off x="7075906" y="3918212"/>
            <a:ext cx="756210" cy="991128"/>
            <a:chOff x="-628950" y="2144275"/>
            <a:chExt cx="1157155" cy="1516626"/>
          </a:xfrm>
        </p:grpSpPr>
        <p:sp>
          <p:nvSpPr>
            <p:cNvPr id="1901" name="Google Shape;1901;p20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5" name="Google Shape;1915;p20"/>
          <p:cNvGrpSpPr/>
          <p:nvPr/>
        </p:nvGrpSpPr>
        <p:grpSpPr>
          <a:xfrm rot="-614801">
            <a:off x="5429776" y="1554110"/>
            <a:ext cx="1033533" cy="791271"/>
            <a:chOff x="7579650" y="535300"/>
            <a:chExt cx="856318" cy="655596"/>
          </a:xfrm>
        </p:grpSpPr>
        <p:sp>
          <p:nvSpPr>
            <p:cNvPr id="1916" name="Google Shape;1916;p20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9" name="Google Shape;1929;p20"/>
          <p:cNvGrpSpPr/>
          <p:nvPr/>
        </p:nvGrpSpPr>
        <p:grpSpPr>
          <a:xfrm rot="4108896">
            <a:off x="5439791" y="4185426"/>
            <a:ext cx="1013489" cy="836009"/>
            <a:chOff x="-492950" y="2926025"/>
            <a:chExt cx="1013489" cy="836009"/>
          </a:xfrm>
        </p:grpSpPr>
        <p:sp>
          <p:nvSpPr>
            <p:cNvPr id="1930" name="Google Shape;1930;p20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3" name="Google Shape;1943;p20"/>
          <p:cNvSpPr txBox="1"/>
          <p:nvPr>
            <p:ph type="title"/>
          </p:nvPr>
        </p:nvSpPr>
        <p:spPr>
          <a:xfrm>
            <a:off x="720000" y="1507675"/>
            <a:ext cx="335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944" name="Google Shape;1944;p20"/>
          <p:cNvSpPr txBox="1"/>
          <p:nvPr>
            <p:ph idx="1" type="subTitle"/>
          </p:nvPr>
        </p:nvSpPr>
        <p:spPr>
          <a:xfrm>
            <a:off x="720000" y="2215025"/>
            <a:ext cx="33549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873100" y="1984638"/>
            <a:ext cx="33978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3"/>
          <p:cNvSpPr txBox="1"/>
          <p:nvPr>
            <p:ph idx="1" type="subTitle"/>
          </p:nvPr>
        </p:nvSpPr>
        <p:spPr>
          <a:xfrm>
            <a:off x="2956500" y="3596600"/>
            <a:ext cx="32310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3"/>
          <p:cNvSpPr txBox="1"/>
          <p:nvPr>
            <p:ph hasCustomPrompt="1" idx="2" type="title"/>
          </p:nvPr>
        </p:nvSpPr>
        <p:spPr>
          <a:xfrm>
            <a:off x="3879600" y="971888"/>
            <a:ext cx="1384800" cy="5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119" name="Google Shape;119;p3"/>
          <p:cNvGrpSpPr/>
          <p:nvPr/>
        </p:nvGrpSpPr>
        <p:grpSpPr>
          <a:xfrm flipH="1" rot="-2485438">
            <a:off x="238260" y="168415"/>
            <a:ext cx="787434" cy="1152918"/>
            <a:chOff x="2012675" y="2373200"/>
            <a:chExt cx="469950" cy="688075"/>
          </a:xfrm>
        </p:grpSpPr>
        <p:sp>
          <p:nvSpPr>
            <p:cNvPr id="120" name="Google Shape;120;p3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3"/>
          <p:cNvSpPr/>
          <p:nvPr/>
        </p:nvSpPr>
        <p:spPr>
          <a:xfrm flipH="1">
            <a:off x="1213326" y="4759485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 flipH="1" rot="1799931">
            <a:off x="-554858" y="2062549"/>
            <a:ext cx="1589227" cy="1310350"/>
            <a:chOff x="2139875" y="1690850"/>
            <a:chExt cx="645375" cy="532125"/>
          </a:xfrm>
        </p:grpSpPr>
        <p:sp>
          <p:nvSpPr>
            <p:cNvPr id="126" name="Google Shape;126;p3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3"/>
          <p:cNvGrpSpPr/>
          <p:nvPr/>
        </p:nvGrpSpPr>
        <p:grpSpPr>
          <a:xfrm flipH="1" rot="1978960">
            <a:off x="8312510" y="4082723"/>
            <a:ext cx="854328" cy="1152914"/>
            <a:chOff x="1326575" y="1917600"/>
            <a:chExt cx="436125" cy="588550"/>
          </a:xfrm>
        </p:grpSpPr>
        <p:sp>
          <p:nvSpPr>
            <p:cNvPr id="131" name="Google Shape;131;p3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 flipH="1" rot="-3048211">
            <a:off x="8019626" y="2951236"/>
            <a:ext cx="504628" cy="795602"/>
            <a:chOff x="2083475" y="1334350"/>
            <a:chExt cx="263175" cy="414925"/>
          </a:xfrm>
        </p:grpSpPr>
        <p:sp>
          <p:nvSpPr>
            <p:cNvPr id="145" name="Google Shape;145;p3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8843758" y="1037589"/>
            <a:ext cx="430862" cy="343037"/>
            <a:chOff x="1376700" y="1639725"/>
            <a:chExt cx="275100" cy="219025"/>
          </a:xfrm>
        </p:grpSpPr>
        <p:sp>
          <p:nvSpPr>
            <p:cNvPr id="148" name="Google Shape;148;p3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 flipH="1">
            <a:off x="1448206" y="16307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 flipH="1" rot="-1795654">
            <a:off x="8392019" y="1423215"/>
            <a:ext cx="580501" cy="1606435"/>
            <a:chOff x="1806525" y="1557050"/>
            <a:chExt cx="276350" cy="764750"/>
          </a:xfrm>
        </p:grpSpPr>
        <p:sp>
          <p:nvSpPr>
            <p:cNvPr id="152" name="Google Shape;152;p3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 flipH="1">
            <a:off x="406261" y="3997815"/>
            <a:ext cx="902327" cy="488286"/>
            <a:chOff x="4936850" y="4568865"/>
            <a:chExt cx="902327" cy="488286"/>
          </a:xfrm>
        </p:grpSpPr>
        <p:sp>
          <p:nvSpPr>
            <p:cNvPr id="162" name="Google Shape;162;p3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3"/>
          <p:cNvGrpSpPr/>
          <p:nvPr/>
        </p:nvGrpSpPr>
        <p:grpSpPr>
          <a:xfrm flipH="1" rot="-2700000">
            <a:off x="7941319" y="-52238"/>
            <a:ext cx="722202" cy="971955"/>
            <a:chOff x="1510742" y="872255"/>
            <a:chExt cx="722209" cy="971965"/>
          </a:xfrm>
        </p:grpSpPr>
        <p:sp>
          <p:nvSpPr>
            <p:cNvPr id="192" name="Google Shape;192;p3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flipH="1" rot="7199276">
            <a:off x="1840745" y="-208715"/>
            <a:ext cx="382812" cy="1087745"/>
            <a:chOff x="2114525" y="3893292"/>
            <a:chExt cx="382825" cy="1087784"/>
          </a:xfrm>
        </p:grpSpPr>
        <p:sp>
          <p:nvSpPr>
            <p:cNvPr id="195" name="Google Shape;195;p3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3"/>
          <p:cNvGrpSpPr/>
          <p:nvPr/>
        </p:nvGrpSpPr>
        <p:grpSpPr>
          <a:xfrm flipH="1">
            <a:off x="7528353" y="3943066"/>
            <a:ext cx="400173" cy="396657"/>
            <a:chOff x="1609325" y="4271641"/>
            <a:chExt cx="400173" cy="396657"/>
          </a:xfrm>
        </p:grpSpPr>
        <p:sp>
          <p:nvSpPr>
            <p:cNvPr id="219" name="Google Shape;219;p3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1_1"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21"/>
          <p:cNvGrpSpPr/>
          <p:nvPr/>
        </p:nvGrpSpPr>
        <p:grpSpPr>
          <a:xfrm flipH="1">
            <a:off x="8414321" y="133125"/>
            <a:ext cx="934456" cy="631474"/>
            <a:chOff x="510775" y="359000"/>
            <a:chExt cx="934456" cy="631474"/>
          </a:xfrm>
        </p:grpSpPr>
        <p:sp>
          <p:nvSpPr>
            <p:cNvPr id="1947" name="Google Shape;1947;p21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1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9" name="Google Shape;1959;p21"/>
          <p:cNvGrpSpPr/>
          <p:nvPr/>
        </p:nvGrpSpPr>
        <p:grpSpPr>
          <a:xfrm flipH="1" rot="3487938">
            <a:off x="8774636" y="1012970"/>
            <a:ext cx="400525" cy="631473"/>
            <a:chOff x="2083475" y="1334350"/>
            <a:chExt cx="263175" cy="414925"/>
          </a:xfrm>
        </p:grpSpPr>
        <p:sp>
          <p:nvSpPr>
            <p:cNvPr id="1960" name="Google Shape;1960;p21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2" name="Google Shape;1962;p21"/>
          <p:cNvGrpSpPr/>
          <p:nvPr/>
        </p:nvGrpSpPr>
        <p:grpSpPr>
          <a:xfrm flipH="1" rot="-2485556">
            <a:off x="7977942" y="602020"/>
            <a:ext cx="420053" cy="615018"/>
            <a:chOff x="2012675" y="2373200"/>
            <a:chExt cx="469950" cy="688075"/>
          </a:xfrm>
        </p:grpSpPr>
        <p:sp>
          <p:nvSpPr>
            <p:cNvPr id="1963" name="Google Shape;1963;p21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7" name="Google Shape;1967;p21"/>
          <p:cNvGrpSpPr/>
          <p:nvPr/>
        </p:nvGrpSpPr>
        <p:grpSpPr>
          <a:xfrm flipH="1" rot="1800014">
            <a:off x="6982671" y="-138925"/>
            <a:ext cx="847758" cy="698994"/>
            <a:chOff x="2139875" y="1690850"/>
            <a:chExt cx="645375" cy="532125"/>
          </a:xfrm>
        </p:grpSpPr>
        <p:sp>
          <p:nvSpPr>
            <p:cNvPr id="1968" name="Google Shape;1968;p21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2" name="Google Shape;1972;p21"/>
          <p:cNvGrpSpPr/>
          <p:nvPr/>
        </p:nvGrpSpPr>
        <p:grpSpPr>
          <a:xfrm flipH="1">
            <a:off x="8640211" y="1953713"/>
            <a:ext cx="669387" cy="755721"/>
            <a:chOff x="144253" y="2032663"/>
            <a:chExt cx="669387" cy="755721"/>
          </a:xfrm>
        </p:grpSpPr>
        <p:sp>
          <p:nvSpPr>
            <p:cNvPr id="1973" name="Google Shape;1973;p21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4" name="Google Shape;1984;p21"/>
          <p:cNvGrpSpPr/>
          <p:nvPr/>
        </p:nvGrpSpPr>
        <p:grpSpPr>
          <a:xfrm flipH="1">
            <a:off x="8118034" y="1526764"/>
            <a:ext cx="430862" cy="343037"/>
            <a:chOff x="1376700" y="1639725"/>
            <a:chExt cx="275100" cy="219025"/>
          </a:xfrm>
        </p:grpSpPr>
        <p:sp>
          <p:nvSpPr>
            <p:cNvPr id="1985" name="Google Shape;1985;p21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7" name="Google Shape;1987;p21"/>
          <p:cNvSpPr/>
          <p:nvPr/>
        </p:nvSpPr>
        <p:spPr>
          <a:xfrm flipH="1">
            <a:off x="9069857" y="35690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8" name="Google Shape;1988;p21"/>
          <p:cNvGrpSpPr/>
          <p:nvPr/>
        </p:nvGrpSpPr>
        <p:grpSpPr>
          <a:xfrm flipH="1">
            <a:off x="8548903" y="2997666"/>
            <a:ext cx="400173" cy="396657"/>
            <a:chOff x="1609325" y="4271641"/>
            <a:chExt cx="400173" cy="396657"/>
          </a:xfrm>
        </p:grpSpPr>
        <p:sp>
          <p:nvSpPr>
            <p:cNvPr id="1989" name="Google Shape;1989;p21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3" name="Google Shape;1993;p21"/>
          <p:cNvGrpSpPr/>
          <p:nvPr/>
        </p:nvGrpSpPr>
        <p:grpSpPr>
          <a:xfrm flipH="1" rot="3288545">
            <a:off x="8436868" y="3859616"/>
            <a:ext cx="512102" cy="561249"/>
            <a:chOff x="8299150" y="575962"/>
            <a:chExt cx="1240025" cy="1065538"/>
          </a:xfrm>
        </p:grpSpPr>
        <p:sp>
          <p:nvSpPr>
            <p:cNvPr id="1994" name="Google Shape;1994;p21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4" name="Google Shape;2004;p21"/>
          <p:cNvGrpSpPr/>
          <p:nvPr/>
        </p:nvGrpSpPr>
        <p:grpSpPr>
          <a:xfrm rot="-5197162">
            <a:off x="8299392" y="4569119"/>
            <a:ext cx="494503" cy="648121"/>
            <a:chOff x="-628950" y="2144275"/>
            <a:chExt cx="1157155" cy="1516626"/>
          </a:xfrm>
        </p:grpSpPr>
        <p:sp>
          <p:nvSpPr>
            <p:cNvPr id="2005" name="Google Shape;2005;p21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1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1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1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1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1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1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1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1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9" name="Google Shape;2019;p21"/>
          <p:cNvGrpSpPr/>
          <p:nvPr/>
        </p:nvGrpSpPr>
        <p:grpSpPr>
          <a:xfrm rot="1428379">
            <a:off x="95292" y="1010859"/>
            <a:ext cx="338689" cy="937261"/>
            <a:chOff x="1806525" y="1557050"/>
            <a:chExt cx="276350" cy="764750"/>
          </a:xfrm>
        </p:grpSpPr>
        <p:sp>
          <p:nvSpPr>
            <p:cNvPr id="2020" name="Google Shape;2020;p21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1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1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1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1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1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1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1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1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9" name="Google Shape;2029;p21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2030" name="Google Shape;2030;p21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1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2" name="Google Shape;2032;p21"/>
          <p:cNvGrpSpPr/>
          <p:nvPr/>
        </p:nvGrpSpPr>
        <p:grpSpPr>
          <a:xfrm rot="-614801">
            <a:off x="-103186" y="85610"/>
            <a:ext cx="1033533" cy="791271"/>
            <a:chOff x="7579650" y="535300"/>
            <a:chExt cx="856318" cy="655596"/>
          </a:xfrm>
        </p:grpSpPr>
        <p:sp>
          <p:nvSpPr>
            <p:cNvPr id="2033" name="Google Shape;2033;p21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1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1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1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1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1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1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1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1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1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1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1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1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6" name="Google Shape;2046;p21"/>
          <p:cNvGrpSpPr/>
          <p:nvPr/>
        </p:nvGrpSpPr>
        <p:grpSpPr>
          <a:xfrm flipH="1" rot="2365709">
            <a:off x="-401243" y="4185500"/>
            <a:ext cx="1013466" cy="835990"/>
            <a:chOff x="-492950" y="2926025"/>
            <a:chExt cx="1013489" cy="836009"/>
          </a:xfrm>
        </p:grpSpPr>
        <p:sp>
          <p:nvSpPr>
            <p:cNvPr id="2047" name="Google Shape;2047;p21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1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1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1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1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1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1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1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1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1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1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1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9" name="Google Shape;2059;p21"/>
          <p:cNvGrpSpPr/>
          <p:nvPr/>
        </p:nvGrpSpPr>
        <p:grpSpPr>
          <a:xfrm flipH="1" rot="7199276">
            <a:off x="1233270" y="4559448"/>
            <a:ext cx="382812" cy="1087745"/>
            <a:chOff x="2114525" y="3893292"/>
            <a:chExt cx="382825" cy="1087784"/>
          </a:xfrm>
        </p:grpSpPr>
        <p:sp>
          <p:nvSpPr>
            <p:cNvPr id="2060" name="Google Shape;2060;p21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1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1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1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1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1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1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1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1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1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1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1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1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1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1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1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1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1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1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3" name="Google Shape;2083;p21"/>
          <p:cNvGrpSpPr/>
          <p:nvPr/>
        </p:nvGrpSpPr>
        <p:grpSpPr>
          <a:xfrm flipH="1" rot="-4443548">
            <a:off x="159900" y="3446590"/>
            <a:ext cx="580813" cy="387955"/>
            <a:chOff x="1617550" y="4443843"/>
            <a:chExt cx="669398" cy="447125"/>
          </a:xfrm>
        </p:grpSpPr>
        <p:sp>
          <p:nvSpPr>
            <p:cNvPr id="2084" name="Google Shape;2084;p21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1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1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1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1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1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1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6" name="Google Shape;2096;p21"/>
          <p:cNvSpPr/>
          <p:nvPr/>
        </p:nvSpPr>
        <p:spPr>
          <a:xfrm flipH="1" rot="2365624">
            <a:off x="-319806" y="4460707"/>
            <a:ext cx="151052" cy="88016"/>
          </a:xfrm>
          <a:custGeom>
            <a:rect b="b" l="l" r="r" t="t"/>
            <a:pathLst>
              <a:path extrusionOk="0" h="1638" w="2811">
                <a:moveTo>
                  <a:pt x="2177" y="452"/>
                </a:moveTo>
                <a:cubicBezTo>
                  <a:pt x="2213" y="577"/>
                  <a:pt x="2231" y="702"/>
                  <a:pt x="2284" y="818"/>
                </a:cubicBezTo>
                <a:cubicBezTo>
                  <a:pt x="1704" y="1014"/>
                  <a:pt x="1142" y="1112"/>
                  <a:pt x="482" y="1273"/>
                </a:cubicBezTo>
                <a:lnTo>
                  <a:pt x="402" y="943"/>
                </a:lnTo>
                <a:cubicBezTo>
                  <a:pt x="1062" y="800"/>
                  <a:pt x="1651" y="747"/>
                  <a:pt x="2177" y="452"/>
                </a:cubicBezTo>
                <a:close/>
                <a:moveTo>
                  <a:pt x="2327" y="1"/>
                </a:moveTo>
                <a:cubicBezTo>
                  <a:pt x="2299" y="1"/>
                  <a:pt x="2270" y="11"/>
                  <a:pt x="2240" y="33"/>
                </a:cubicBezTo>
                <a:cubicBezTo>
                  <a:pt x="1660" y="434"/>
                  <a:pt x="866" y="479"/>
                  <a:pt x="197" y="640"/>
                </a:cubicBezTo>
                <a:cubicBezTo>
                  <a:pt x="108" y="666"/>
                  <a:pt x="1" y="773"/>
                  <a:pt x="27" y="863"/>
                </a:cubicBezTo>
                <a:lnTo>
                  <a:pt x="197" y="1523"/>
                </a:lnTo>
                <a:cubicBezTo>
                  <a:pt x="218" y="1595"/>
                  <a:pt x="315" y="1638"/>
                  <a:pt x="399" y="1638"/>
                </a:cubicBezTo>
                <a:cubicBezTo>
                  <a:pt x="419" y="1638"/>
                  <a:pt x="438" y="1635"/>
                  <a:pt x="455" y="1630"/>
                </a:cubicBezTo>
                <a:cubicBezTo>
                  <a:pt x="1169" y="1451"/>
                  <a:pt x="1919" y="1318"/>
                  <a:pt x="2623" y="1068"/>
                </a:cubicBezTo>
                <a:cubicBezTo>
                  <a:pt x="2721" y="1032"/>
                  <a:pt x="2811" y="916"/>
                  <a:pt x="2748" y="809"/>
                </a:cubicBezTo>
                <a:cubicBezTo>
                  <a:pt x="2623" y="595"/>
                  <a:pt x="2552" y="372"/>
                  <a:pt x="2489" y="131"/>
                </a:cubicBezTo>
                <a:cubicBezTo>
                  <a:pt x="2481" y="95"/>
                  <a:pt x="2454" y="69"/>
                  <a:pt x="2427" y="51"/>
                </a:cubicBezTo>
                <a:cubicBezTo>
                  <a:pt x="2401" y="20"/>
                  <a:pt x="2366" y="1"/>
                  <a:pt x="2327" y="1"/>
                </a:cubicBezTo>
                <a:close/>
              </a:path>
            </a:pathLst>
          </a:custGeom>
          <a:solidFill>
            <a:srgbClr val="3C55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2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098" name="Google Shape;2098;p21"/>
          <p:cNvSpPr txBox="1"/>
          <p:nvPr>
            <p:ph idx="1" type="subTitle"/>
          </p:nvPr>
        </p:nvSpPr>
        <p:spPr>
          <a:xfrm>
            <a:off x="720125" y="1152475"/>
            <a:ext cx="7704000" cy="34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9_1"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22"/>
          <p:cNvGrpSpPr/>
          <p:nvPr/>
        </p:nvGrpSpPr>
        <p:grpSpPr>
          <a:xfrm flipH="1" rot="-2485438">
            <a:off x="238260" y="168415"/>
            <a:ext cx="787434" cy="1152918"/>
            <a:chOff x="2012675" y="2373200"/>
            <a:chExt cx="469950" cy="688075"/>
          </a:xfrm>
        </p:grpSpPr>
        <p:sp>
          <p:nvSpPr>
            <p:cNvPr id="2101" name="Google Shape;2101;p22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5" name="Google Shape;2105;p22"/>
          <p:cNvGrpSpPr/>
          <p:nvPr/>
        </p:nvGrpSpPr>
        <p:grpSpPr>
          <a:xfrm flipH="1" rot="1799931">
            <a:off x="-554858" y="2062549"/>
            <a:ext cx="1589227" cy="1310350"/>
            <a:chOff x="2139875" y="1690850"/>
            <a:chExt cx="645375" cy="532125"/>
          </a:xfrm>
        </p:grpSpPr>
        <p:sp>
          <p:nvSpPr>
            <p:cNvPr id="2106" name="Google Shape;2106;p22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0" name="Google Shape;2110;p22"/>
          <p:cNvGrpSpPr/>
          <p:nvPr/>
        </p:nvGrpSpPr>
        <p:grpSpPr>
          <a:xfrm flipH="1" rot="1978960">
            <a:off x="8312510" y="4082723"/>
            <a:ext cx="854328" cy="1152914"/>
            <a:chOff x="1326575" y="1917600"/>
            <a:chExt cx="436125" cy="588550"/>
          </a:xfrm>
        </p:grpSpPr>
        <p:sp>
          <p:nvSpPr>
            <p:cNvPr id="2111" name="Google Shape;2111;p22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2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2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2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2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2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2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2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2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2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2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2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2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4" name="Google Shape;2124;p22"/>
          <p:cNvGrpSpPr/>
          <p:nvPr/>
        </p:nvGrpSpPr>
        <p:grpSpPr>
          <a:xfrm flipH="1" rot="-3048211">
            <a:off x="8019626" y="2951236"/>
            <a:ext cx="504628" cy="795602"/>
            <a:chOff x="2083475" y="1334350"/>
            <a:chExt cx="263175" cy="414925"/>
          </a:xfrm>
        </p:grpSpPr>
        <p:sp>
          <p:nvSpPr>
            <p:cNvPr id="2125" name="Google Shape;2125;p22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2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7" name="Google Shape;2127;p22"/>
          <p:cNvGrpSpPr/>
          <p:nvPr/>
        </p:nvGrpSpPr>
        <p:grpSpPr>
          <a:xfrm flipH="1">
            <a:off x="8843758" y="1037589"/>
            <a:ext cx="430862" cy="343037"/>
            <a:chOff x="1376700" y="1639725"/>
            <a:chExt cx="275100" cy="219025"/>
          </a:xfrm>
        </p:grpSpPr>
        <p:sp>
          <p:nvSpPr>
            <p:cNvPr id="2128" name="Google Shape;2128;p22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2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0" name="Google Shape;2130;p22"/>
          <p:cNvSpPr/>
          <p:nvPr/>
        </p:nvSpPr>
        <p:spPr>
          <a:xfrm flipH="1">
            <a:off x="1448206" y="16307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1" name="Google Shape;2131;p22"/>
          <p:cNvGrpSpPr/>
          <p:nvPr/>
        </p:nvGrpSpPr>
        <p:grpSpPr>
          <a:xfrm flipH="1" rot="-1795654">
            <a:off x="8392019" y="1423215"/>
            <a:ext cx="580501" cy="1606435"/>
            <a:chOff x="1806525" y="1557050"/>
            <a:chExt cx="276350" cy="764750"/>
          </a:xfrm>
        </p:grpSpPr>
        <p:sp>
          <p:nvSpPr>
            <p:cNvPr id="2132" name="Google Shape;2132;p22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2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2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2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2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2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2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2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2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1" name="Google Shape;2141;p22"/>
          <p:cNvGrpSpPr/>
          <p:nvPr/>
        </p:nvGrpSpPr>
        <p:grpSpPr>
          <a:xfrm flipH="1" rot="2025981">
            <a:off x="232570" y="4258341"/>
            <a:ext cx="902315" cy="488280"/>
            <a:chOff x="4936850" y="4568865"/>
            <a:chExt cx="902327" cy="488286"/>
          </a:xfrm>
        </p:grpSpPr>
        <p:sp>
          <p:nvSpPr>
            <p:cNvPr id="2142" name="Google Shape;2142;p22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2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2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2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2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2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2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2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2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2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2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2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2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2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2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2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2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2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2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2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2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2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2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2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2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2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2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2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2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1" name="Google Shape;2171;p22"/>
          <p:cNvGrpSpPr/>
          <p:nvPr/>
        </p:nvGrpSpPr>
        <p:grpSpPr>
          <a:xfrm flipH="1" rot="-2700000">
            <a:off x="7941319" y="-52238"/>
            <a:ext cx="722202" cy="971955"/>
            <a:chOff x="1510742" y="872255"/>
            <a:chExt cx="722209" cy="971965"/>
          </a:xfrm>
        </p:grpSpPr>
        <p:sp>
          <p:nvSpPr>
            <p:cNvPr id="2172" name="Google Shape;2172;p22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2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4" name="Google Shape;2174;p22"/>
          <p:cNvGrpSpPr/>
          <p:nvPr/>
        </p:nvGrpSpPr>
        <p:grpSpPr>
          <a:xfrm flipH="1" rot="7199276">
            <a:off x="1840745" y="-208715"/>
            <a:ext cx="382812" cy="1087745"/>
            <a:chOff x="2114525" y="3893292"/>
            <a:chExt cx="382825" cy="1087784"/>
          </a:xfrm>
        </p:grpSpPr>
        <p:sp>
          <p:nvSpPr>
            <p:cNvPr id="2175" name="Google Shape;2175;p22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2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2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2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2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2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2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2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2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2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2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2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2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2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2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2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2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2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2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2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2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2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2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8" name="Google Shape;2198;p22"/>
          <p:cNvGrpSpPr/>
          <p:nvPr/>
        </p:nvGrpSpPr>
        <p:grpSpPr>
          <a:xfrm flipH="1">
            <a:off x="7528353" y="3943066"/>
            <a:ext cx="400173" cy="396657"/>
            <a:chOff x="1609325" y="4271641"/>
            <a:chExt cx="400173" cy="396657"/>
          </a:xfrm>
        </p:grpSpPr>
        <p:sp>
          <p:nvSpPr>
            <p:cNvPr id="2199" name="Google Shape;2199;p22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2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2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2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3" name="Google Shape;2203;p22"/>
          <p:cNvSpPr txBox="1"/>
          <p:nvPr>
            <p:ph type="title"/>
          </p:nvPr>
        </p:nvSpPr>
        <p:spPr>
          <a:xfrm>
            <a:off x="2903100" y="540000"/>
            <a:ext cx="333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04" name="Google Shape;2204;p22"/>
          <p:cNvSpPr txBox="1"/>
          <p:nvPr>
            <p:ph idx="1" type="subTitle"/>
          </p:nvPr>
        </p:nvSpPr>
        <p:spPr>
          <a:xfrm>
            <a:off x="3165600" y="2013700"/>
            <a:ext cx="2812800" cy="16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p22"/>
          <p:cNvSpPr txBox="1"/>
          <p:nvPr/>
        </p:nvSpPr>
        <p:spPr>
          <a:xfrm>
            <a:off x="2422200" y="3688000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, and infographics &amp;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and illustrations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 sz="12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_1"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4"/>
          <p:cNvGrpSpPr/>
          <p:nvPr/>
        </p:nvGrpSpPr>
        <p:grpSpPr>
          <a:xfrm flipH="1">
            <a:off x="8261921" y="133125"/>
            <a:ext cx="934456" cy="631474"/>
            <a:chOff x="510775" y="359000"/>
            <a:chExt cx="934456" cy="631474"/>
          </a:xfrm>
        </p:grpSpPr>
        <p:sp>
          <p:nvSpPr>
            <p:cNvPr id="225" name="Google Shape;225;p4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4"/>
          <p:cNvGrpSpPr/>
          <p:nvPr/>
        </p:nvGrpSpPr>
        <p:grpSpPr>
          <a:xfrm flipH="1" rot="3487938">
            <a:off x="8622236" y="1012970"/>
            <a:ext cx="400525" cy="631473"/>
            <a:chOff x="2083475" y="1334350"/>
            <a:chExt cx="263175" cy="414925"/>
          </a:xfrm>
        </p:grpSpPr>
        <p:sp>
          <p:nvSpPr>
            <p:cNvPr id="238" name="Google Shape;238;p4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 flipH="1" rot="-2485556">
            <a:off x="7825542" y="602020"/>
            <a:ext cx="420053" cy="615018"/>
            <a:chOff x="2012675" y="2373200"/>
            <a:chExt cx="469950" cy="688075"/>
          </a:xfrm>
        </p:grpSpPr>
        <p:sp>
          <p:nvSpPr>
            <p:cNvPr id="241" name="Google Shape;241;p4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4"/>
          <p:cNvGrpSpPr/>
          <p:nvPr/>
        </p:nvGrpSpPr>
        <p:grpSpPr>
          <a:xfrm flipH="1" rot="1800014">
            <a:off x="6830271" y="-138925"/>
            <a:ext cx="847758" cy="698994"/>
            <a:chOff x="2139875" y="1690850"/>
            <a:chExt cx="645375" cy="532125"/>
          </a:xfrm>
        </p:grpSpPr>
        <p:sp>
          <p:nvSpPr>
            <p:cNvPr id="246" name="Google Shape;246;p4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4"/>
          <p:cNvGrpSpPr/>
          <p:nvPr/>
        </p:nvGrpSpPr>
        <p:grpSpPr>
          <a:xfrm flipH="1">
            <a:off x="8487811" y="1953713"/>
            <a:ext cx="669387" cy="755721"/>
            <a:chOff x="144253" y="2032663"/>
            <a:chExt cx="669387" cy="755721"/>
          </a:xfrm>
        </p:grpSpPr>
        <p:sp>
          <p:nvSpPr>
            <p:cNvPr id="251" name="Google Shape;251;p4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4"/>
          <p:cNvGrpSpPr/>
          <p:nvPr/>
        </p:nvGrpSpPr>
        <p:grpSpPr>
          <a:xfrm flipH="1">
            <a:off x="7965634" y="1526764"/>
            <a:ext cx="430862" cy="343037"/>
            <a:chOff x="1376700" y="1639725"/>
            <a:chExt cx="275100" cy="219025"/>
          </a:xfrm>
        </p:grpSpPr>
        <p:sp>
          <p:nvSpPr>
            <p:cNvPr id="263" name="Google Shape;263;p4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4"/>
          <p:cNvSpPr/>
          <p:nvPr/>
        </p:nvSpPr>
        <p:spPr>
          <a:xfrm flipH="1">
            <a:off x="8917457" y="35690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4"/>
          <p:cNvGrpSpPr/>
          <p:nvPr/>
        </p:nvGrpSpPr>
        <p:grpSpPr>
          <a:xfrm flipH="1">
            <a:off x="8396503" y="2997666"/>
            <a:ext cx="400173" cy="396657"/>
            <a:chOff x="1609325" y="4271641"/>
            <a:chExt cx="400173" cy="396657"/>
          </a:xfrm>
        </p:grpSpPr>
        <p:sp>
          <p:nvSpPr>
            <p:cNvPr id="267" name="Google Shape;267;p4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4"/>
          <p:cNvGrpSpPr/>
          <p:nvPr/>
        </p:nvGrpSpPr>
        <p:grpSpPr>
          <a:xfrm flipH="1" rot="3288545">
            <a:off x="8284468" y="3859616"/>
            <a:ext cx="512102" cy="561249"/>
            <a:chOff x="8299150" y="575962"/>
            <a:chExt cx="1240025" cy="1065538"/>
          </a:xfrm>
        </p:grpSpPr>
        <p:sp>
          <p:nvSpPr>
            <p:cNvPr id="272" name="Google Shape;272;p4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4"/>
          <p:cNvGrpSpPr/>
          <p:nvPr/>
        </p:nvGrpSpPr>
        <p:grpSpPr>
          <a:xfrm rot="-7090690">
            <a:off x="8935703" y="4279428"/>
            <a:ext cx="494507" cy="648127"/>
            <a:chOff x="-628950" y="2144275"/>
            <a:chExt cx="1157155" cy="1516626"/>
          </a:xfrm>
        </p:grpSpPr>
        <p:sp>
          <p:nvSpPr>
            <p:cNvPr id="283" name="Google Shape;283;p4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Google Shape;297;p4"/>
          <p:cNvGrpSpPr/>
          <p:nvPr/>
        </p:nvGrpSpPr>
        <p:grpSpPr>
          <a:xfrm flipH="1" rot="2365709">
            <a:off x="-286168" y="4185500"/>
            <a:ext cx="1013466" cy="835990"/>
            <a:chOff x="-492950" y="2926025"/>
            <a:chExt cx="1013489" cy="836009"/>
          </a:xfrm>
        </p:grpSpPr>
        <p:sp>
          <p:nvSpPr>
            <p:cNvPr id="298" name="Google Shape;298;p4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4"/>
          <p:cNvGrpSpPr/>
          <p:nvPr/>
        </p:nvGrpSpPr>
        <p:grpSpPr>
          <a:xfrm flipH="1" rot="7199276">
            <a:off x="1348345" y="4559448"/>
            <a:ext cx="382812" cy="1087745"/>
            <a:chOff x="2114525" y="3893292"/>
            <a:chExt cx="382825" cy="1087784"/>
          </a:xfrm>
        </p:grpSpPr>
        <p:sp>
          <p:nvSpPr>
            <p:cNvPr id="312" name="Google Shape;312;p4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4"/>
          <p:cNvGrpSpPr/>
          <p:nvPr/>
        </p:nvGrpSpPr>
        <p:grpSpPr>
          <a:xfrm flipH="1" rot="-4443548">
            <a:off x="274975" y="3446590"/>
            <a:ext cx="580813" cy="387955"/>
            <a:chOff x="1617550" y="4443843"/>
            <a:chExt cx="669398" cy="447125"/>
          </a:xfrm>
        </p:grpSpPr>
        <p:sp>
          <p:nvSpPr>
            <p:cNvPr id="336" name="Google Shape;336;p4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49" name="Google Shape;349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200">
                <a:solidFill>
                  <a:srgbClr val="000000"/>
                </a:solidFill>
              </a:defRPr>
            </a:lvl1pPr>
            <a:lvl2pPr indent="-317500" lvl="1" marL="91440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5"/>
          <p:cNvGrpSpPr/>
          <p:nvPr/>
        </p:nvGrpSpPr>
        <p:grpSpPr>
          <a:xfrm rot="-2365709">
            <a:off x="6876753" y="-318088"/>
            <a:ext cx="1013466" cy="835990"/>
            <a:chOff x="-492950" y="2926025"/>
            <a:chExt cx="1013489" cy="836009"/>
          </a:xfrm>
        </p:grpSpPr>
        <p:sp>
          <p:nvSpPr>
            <p:cNvPr id="352" name="Google Shape;352;p5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5"/>
          <p:cNvGrpSpPr/>
          <p:nvPr/>
        </p:nvGrpSpPr>
        <p:grpSpPr>
          <a:xfrm>
            <a:off x="8518001" y="113188"/>
            <a:ext cx="879674" cy="853603"/>
            <a:chOff x="8299150" y="575962"/>
            <a:chExt cx="1240025" cy="1065538"/>
          </a:xfrm>
        </p:grpSpPr>
        <p:sp>
          <p:nvSpPr>
            <p:cNvPr id="366" name="Google Shape;366;p5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5"/>
          <p:cNvGrpSpPr/>
          <p:nvPr/>
        </p:nvGrpSpPr>
        <p:grpSpPr>
          <a:xfrm flipH="1" rot="7090690">
            <a:off x="5923466" y="271753"/>
            <a:ext cx="494507" cy="648127"/>
            <a:chOff x="-628950" y="2144275"/>
            <a:chExt cx="1157155" cy="1516626"/>
          </a:xfrm>
        </p:grpSpPr>
        <p:sp>
          <p:nvSpPr>
            <p:cNvPr id="377" name="Google Shape;377;p5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5"/>
          <p:cNvSpPr/>
          <p:nvPr/>
        </p:nvSpPr>
        <p:spPr>
          <a:xfrm>
            <a:off x="7984390" y="84015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2" name="Google Shape;392;p5"/>
          <p:cNvGrpSpPr/>
          <p:nvPr/>
        </p:nvGrpSpPr>
        <p:grpSpPr>
          <a:xfrm flipH="1" rot="-1795824">
            <a:off x="703278" y="-372318"/>
            <a:ext cx="411799" cy="1139714"/>
            <a:chOff x="1806525" y="1557050"/>
            <a:chExt cx="276350" cy="764750"/>
          </a:xfrm>
        </p:grpSpPr>
        <p:sp>
          <p:nvSpPr>
            <p:cNvPr id="393" name="Google Shape;393;p5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5"/>
          <p:cNvGrpSpPr/>
          <p:nvPr/>
        </p:nvGrpSpPr>
        <p:grpSpPr>
          <a:xfrm rot="-1812194">
            <a:off x="-6149" y="1103180"/>
            <a:ext cx="934513" cy="631513"/>
            <a:chOff x="510775" y="359000"/>
            <a:chExt cx="934456" cy="631474"/>
          </a:xfrm>
        </p:grpSpPr>
        <p:sp>
          <p:nvSpPr>
            <p:cNvPr id="403" name="Google Shape;403;p5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5"/>
          <p:cNvGrpSpPr/>
          <p:nvPr/>
        </p:nvGrpSpPr>
        <p:grpSpPr>
          <a:xfrm rot="1669986">
            <a:off x="1805949" y="-152052"/>
            <a:ext cx="847742" cy="698980"/>
            <a:chOff x="2139875" y="1690850"/>
            <a:chExt cx="645375" cy="532125"/>
          </a:xfrm>
        </p:grpSpPr>
        <p:sp>
          <p:nvSpPr>
            <p:cNvPr id="416" name="Google Shape;416;p5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5"/>
          <p:cNvGrpSpPr/>
          <p:nvPr/>
        </p:nvGrpSpPr>
        <p:grpSpPr>
          <a:xfrm rot="6300099">
            <a:off x="726010" y="2187339"/>
            <a:ext cx="430856" cy="343032"/>
            <a:chOff x="1376700" y="1639725"/>
            <a:chExt cx="275100" cy="219025"/>
          </a:xfrm>
        </p:grpSpPr>
        <p:sp>
          <p:nvSpPr>
            <p:cNvPr id="421" name="Google Shape;421;p5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5"/>
          <p:cNvGrpSpPr/>
          <p:nvPr/>
        </p:nvGrpSpPr>
        <p:grpSpPr>
          <a:xfrm>
            <a:off x="8316775" y="1824716"/>
            <a:ext cx="400173" cy="396657"/>
            <a:chOff x="1609325" y="4271641"/>
            <a:chExt cx="400173" cy="396657"/>
          </a:xfrm>
        </p:grpSpPr>
        <p:sp>
          <p:nvSpPr>
            <p:cNvPr id="424" name="Google Shape;424;p5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29" name="Google Shape;429;p5"/>
          <p:cNvSpPr txBox="1"/>
          <p:nvPr>
            <p:ph idx="2" type="title"/>
          </p:nvPr>
        </p:nvSpPr>
        <p:spPr>
          <a:xfrm>
            <a:off x="1560100" y="2598388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430" name="Google Shape;430;p5"/>
          <p:cNvSpPr txBox="1"/>
          <p:nvPr>
            <p:ph idx="3" type="title"/>
          </p:nvPr>
        </p:nvSpPr>
        <p:spPr>
          <a:xfrm>
            <a:off x="5436800" y="2598388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431" name="Google Shape;431;p5"/>
          <p:cNvSpPr txBox="1"/>
          <p:nvPr>
            <p:ph idx="1" type="subTitle"/>
          </p:nvPr>
        </p:nvSpPr>
        <p:spPr>
          <a:xfrm>
            <a:off x="1303150" y="3171100"/>
            <a:ext cx="2661000" cy="1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5"/>
          <p:cNvSpPr txBox="1"/>
          <p:nvPr>
            <p:ph idx="4" type="subTitle"/>
          </p:nvPr>
        </p:nvSpPr>
        <p:spPr>
          <a:xfrm>
            <a:off x="5179850" y="3171100"/>
            <a:ext cx="2661000" cy="1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E5F3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6"/>
          <p:cNvGrpSpPr/>
          <p:nvPr/>
        </p:nvGrpSpPr>
        <p:grpSpPr>
          <a:xfrm>
            <a:off x="105075" y="133125"/>
            <a:ext cx="934456" cy="631474"/>
            <a:chOff x="510775" y="359000"/>
            <a:chExt cx="934456" cy="631474"/>
          </a:xfrm>
        </p:grpSpPr>
        <p:sp>
          <p:nvSpPr>
            <p:cNvPr id="435" name="Google Shape;435;p6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6"/>
          <p:cNvGrpSpPr/>
          <p:nvPr/>
        </p:nvGrpSpPr>
        <p:grpSpPr>
          <a:xfrm rot="-5212192">
            <a:off x="-27249" y="907766"/>
            <a:ext cx="400518" cy="631462"/>
            <a:chOff x="2083475" y="1334350"/>
            <a:chExt cx="263175" cy="414925"/>
          </a:xfrm>
        </p:grpSpPr>
        <p:sp>
          <p:nvSpPr>
            <p:cNvPr id="448" name="Google Shape;448;p6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6"/>
          <p:cNvGrpSpPr/>
          <p:nvPr/>
        </p:nvGrpSpPr>
        <p:grpSpPr>
          <a:xfrm rot="2485556">
            <a:off x="8329081" y="915970"/>
            <a:ext cx="420053" cy="615018"/>
            <a:chOff x="2012675" y="2373200"/>
            <a:chExt cx="469950" cy="688075"/>
          </a:xfrm>
        </p:grpSpPr>
        <p:sp>
          <p:nvSpPr>
            <p:cNvPr id="451" name="Google Shape;451;p6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6"/>
          <p:cNvGrpSpPr/>
          <p:nvPr/>
        </p:nvGrpSpPr>
        <p:grpSpPr>
          <a:xfrm rot="-1800014">
            <a:off x="1623421" y="-138925"/>
            <a:ext cx="847758" cy="698994"/>
            <a:chOff x="2139875" y="1690850"/>
            <a:chExt cx="645375" cy="532125"/>
          </a:xfrm>
        </p:grpSpPr>
        <p:sp>
          <p:nvSpPr>
            <p:cNvPr id="456" name="Google Shape;456;p6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6"/>
          <p:cNvGrpSpPr/>
          <p:nvPr/>
        </p:nvGrpSpPr>
        <p:grpSpPr>
          <a:xfrm>
            <a:off x="7427003" y="-100062"/>
            <a:ext cx="669387" cy="755721"/>
            <a:chOff x="144253" y="2032663"/>
            <a:chExt cx="669387" cy="755721"/>
          </a:xfrm>
        </p:grpSpPr>
        <p:sp>
          <p:nvSpPr>
            <p:cNvPr id="461" name="Google Shape;461;p6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6"/>
          <p:cNvGrpSpPr/>
          <p:nvPr/>
        </p:nvGrpSpPr>
        <p:grpSpPr>
          <a:xfrm>
            <a:off x="8520643" y="196964"/>
            <a:ext cx="430862" cy="343037"/>
            <a:chOff x="1376700" y="1639725"/>
            <a:chExt cx="275100" cy="219025"/>
          </a:xfrm>
        </p:grpSpPr>
        <p:sp>
          <p:nvSpPr>
            <p:cNvPr id="473" name="Google Shape;473;p6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6"/>
          <p:cNvSpPr/>
          <p:nvPr/>
        </p:nvSpPr>
        <p:spPr>
          <a:xfrm>
            <a:off x="257040" y="352265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6"/>
          <p:cNvGrpSpPr/>
          <p:nvPr/>
        </p:nvGrpSpPr>
        <p:grpSpPr>
          <a:xfrm>
            <a:off x="8602175" y="2488766"/>
            <a:ext cx="400173" cy="396657"/>
            <a:chOff x="1609325" y="4271641"/>
            <a:chExt cx="400173" cy="396657"/>
          </a:xfrm>
        </p:grpSpPr>
        <p:sp>
          <p:nvSpPr>
            <p:cNvPr id="477" name="Google Shape;477;p6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6"/>
          <p:cNvGrpSpPr/>
          <p:nvPr/>
        </p:nvGrpSpPr>
        <p:grpSpPr>
          <a:xfrm rot="-3288545">
            <a:off x="-133770" y="3895216"/>
            <a:ext cx="512102" cy="561249"/>
            <a:chOff x="8299150" y="575962"/>
            <a:chExt cx="1240025" cy="1065538"/>
          </a:xfrm>
        </p:grpSpPr>
        <p:sp>
          <p:nvSpPr>
            <p:cNvPr id="482" name="Google Shape;482;p6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6"/>
          <p:cNvGrpSpPr/>
          <p:nvPr/>
        </p:nvGrpSpPr>
        <p:grpSpPr>
          <a:xfrm flipH="1" rot="7090690">
            <a:off x="70341" y="4640128"/>
            <a:ext cx="494507" cy="648127"/>
            <a:chOff x="-628950" y="2144275"/>
            <a:chExt cx="1157155" cy="1516626"/>
          </a:xfrm>
        </p:grpSpPr>
        <p:sp>
          <p:nvSpPr>
            <p:cNvPr id="493" name="Google Shape;493;p6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6"/>
          <p:cNvGrpSpPr/>
          <p:nvPr/>
        </p:nvGrpSpPr>
        <p:grpSpPr>
          <a:xfrm rot="-2365709">
            <a:off x="8574153" y="4185500"/>
            <a:ext cx="1013466" cy="835990"/>
            <a:chOff x="-492950" y="2926025"/>
            <a:chExt cx="1013489" cy="836009"/>
          </a:xfrm>
        </p:grpSpPr>
        <p:sp>
          <p:nvSpPr>
            <p:cNvPr id="508" name="Google Shape;508;p6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6"/>
          <p:cNvGrpSpPr/>
          <p:nvPr/>
        </p:nvGrpSpPr>
        <p:grpSpPr>
          <a:xfrm rot="-7199276">
            <a:off x="7570295" y="4559448"/>
            <a:ext cx="382812" cy="1087745"/>
            <a:chOff x="2114525" y="3893292"/>
            <a:chExt cx="382825" cy="1087784"/>
          </a:xfrm>
        </p:grpSpPr>
        <p:sp>
          <p:nvSpPr>
            <p:cNvPr id="522" name="Google Shape;522;p6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6"/>
          <p:cNvGrpSpPr/>
          <p:nvPr/>
        </p:nvGrpSpPr>
        <p:grpSpPr>
          <a:xfrm rot="4443548">
            <a:off x="8445663" y="3446590"/>
            <a:ext cx="580813" cy="387955"/>
            <a:chOff x="1617550" y="4443843"/>
            <a:chExt cx="669398" cy="447125"/>
          </a:xfrm>
        </p:grpSpPr>
        <p:sp>
          <p:nvSpPr>
            <p:cNvPr id="546" name="Google Shape;546;p6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E5F3FF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7"/>
          <p:cNvGrpSpPr/>
          <p:nvPr/>
        </p:nvGrpSpPr>
        <p:grpSpPr>
          <a:xfrm>
            <a:off x="173378" y="4582588"/>
            <a:ext cx="669387" cy="755721"/>
            <a:chOff x="-397" y="4045825"/>
            <a:chExt cx="669387" cy="755721"/>
          </a:xfrm>
        </p:grpSpPr>
        <p:sp>
          <p:nvSpPr>
            <p:cNvPr id="561" name="Google Shape;561;p7"/>
            <p:cNvSpPr/>
            <p:nvPr/>
          </p:nvSpPr>
          <p:spPr>
            <a:xfrm>
              <a:off x="393118" y="4348943"/>
              <a:ext cx="19157" cy="37517"/>
            </a:xfrm>
            <a:custGeom>
              <a:rect b="b" l="l" r="r" t="t"/>
              <a:pathLst>
                <a:path extrusionOk="0" h="893" w="456">
                  <a:moveTo>
                    <a:pt x="116" y="0"/>
                  </a:moveTo>
                  <a:cubicBezTo>
                    <a:pt x="90" y="241"/>
                    <a:pt x="27" y="482"/>
                    <a:pt x="1" y="723"/>
                  </a:cubicBezTo>
                  <a:cubicBezTo>
                    <a:pt x="72" y="758"/>
                    <a:pt x="134" y="785"/>
                    <a:pt x="197" y="821"/>
                  </a:cubicBezTo>
                  <a:cubicBezTo>
                    <a:pt x="232" y="839"/>
                    <a:pt x="268" y="866"/>
                    <a:pt x="304" y="892"/>
                  </a:cubicBezTo>
                  <a:cubicBezTo>
                    <a:pt x="340" y="607"/>
                    <a:pt x="429" y="330"/>
                    <a:pt x="447" y="45"/>
                  </a:cubicBezTo>
                  <a:lnTo>
                    <a:pt x="455" y="27"/>
                  </a:lnTo>
                  <a:lnTo>
                    <a:pt x="348" y="27"/>
                  </a:lnTo>
                  <a:cubicBezTo>
                    <a:pt x="259" y="27"/>
                    <a:pt x="188" y="9"/>
                    <a:pt x="11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418241" y="4347430"/>
              <a:ext cx="40876" cy="49869"/>
            </a:xfrm>
            <a:custGeom>
              <a:rect b="b" l="l" r="r" t="t"/>
              <a:pathLst>
                <a:path extrusionOk="0" h="1187" w="973">
                  <a:moveTo>
                    <a:pt x="179" y="1"/>
                  </a:moveTo>
                  <a:lnTo>
                    <a:pt x="170" y="9"/>
                  </a:lnTo>
                  <a:cubicBezTo>
                    <a:pt x="179" y="27"/>
                    <a:pt x="188" y="63"/>
                    <a:pt x="188" y="90"/>
                  </a:cubicBezTo>
                  <a:cubicBezTo>
                    <a:pt x="170" y="429"/>
                    <a:pt x="45" y="750"/>
                    <a:pt x="36" y="1089"/>
                  </a:cubicBezTo>
                  <a:cubicBezTo>
                    <a:pt x="27" y="1133"/>
                    <a:pt x="18" y="1160"/>
                    <a:pt x="0" y="1187"/>
                  </a:cubicBezTo>
                  <a:cubicBezTo>
                    <a:pt x="304" y="1000"/>
                    <a:pt x="634" y="866"/>
                    <a:pt x="955" y="723"/>
                  </a:cubicBezTo>
                  <a:cubicBezTo>
                    <a:pt x="946" y="643"/>
                    <a:pt x="946" y="571"/>
                    <a:pt x="973" y="500"/>
                  </a:cubicBezTo>
                  <a:cubicBezTo>
                    <a:pt x="946" y="500"/>
                    <a:pt x="928" y="491"/>
                    <a:pt x="910" y="482"/>
                  </a:cubicBezTo>
                  <a:cubicBezTo>
                    <a:pt x="687" y="375"/>
                    <a:pt x="509" y="170"/>
                    <a:pt x="277" y="90"/>
                  </a:cubicBezTo>
                  <a:cubicBezTo>
                    <a:pt x="232" y="72"/>
                    <a:pt x="196" y="36"/>
                    <a:pt x="17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294561" y="4185137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407738" y="4108675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10273" y="4103088"/>
              <a:ext cx="234668" cy="383448"/>
            </a:xfrm>
            <a:custGeom>
              <a:rect b="b" l="l" r="r" t="t"/>
              <a:pathLst>
                <a:path extrusionOk="0" h="9127" w="5586">
                  <a:moveTo>
                    <a:pt x="2506" y="1115"/>
                  </a:moveTo>
                  <a:cubicBezTo>
                    <a:pt x="2547" y="1115"/>
                    <a:pt x="2588" y="1133"/>
                    <a:pt x="2624" y="1178"/>
                  </a:cubicBezTo>
                  <a:cubicBezTo>
                    <a:pt x="2945" y="1588"/>
                    <a:pt x="2891" y="1847"/>
                    <a:pt x="2436" y="2061"/>
                  </a:cubicBezTo>
                  <a:cubicBezTo>
                    <a:pt x="1955" y="2284"/>
                    <a:pt x="2320" y="2614"/>
                    <a:pt x="2481" y="2935"/>
                  </a:cubicBezTo>
                  <a:cubicBezTo>
                    <a:pt x="2490" y="2962"/>
                    <a:pt x="2508" y="2980"/>
                    <a:pt x="2517" y="3006"/>
                  </a:cubicBezTo>
                  <a:cubicBezTo>
                    <a:pt x="2535" y="2989"/>
                    <a:pt x="2552" y="2971"/>
                    <a:pt x="2579" y="2953"/>
                  </a:cubicBezTo>
                  <a:cubicBezTo>
                    <a:pt x="2727" y="2833"/>
                    <a:pt x="2878" y="2768"/>
                    <a:pt x="3027" y="2768"/>
                  </a:cubicBezTo>
                  <a:cubicBezTo>
                    <a:pt x="3165" y="2768"/>
                    <a:pt x="3302" y="2824"/>
                    <a:pt x="3436" y="2944"/>
                  </a:cubicBezTo>
                  <a:cubicBezTo>
                    <a:pt x="3561" y="3062"/>
                    <a:pt x="3442" y="3229"/>
                    <a:pt x="3303" y="3229"/>
                  </a:cubicBezTo>
                  <a:cubicBezTo>
                    <a:pt x="3264" y="3229"/>
                    <a:pt x="3223" y="3216"/>
                    <a:pt x="3186" y="3185"/>
                  </a:cubicBezTo>
                  <a:cubicBezTo>
                    <a:pt x="3124" y="3129"/>
                    <a:pt x="3064" y="3104"/>
                    <a:pt x="3008" y="3104"/>
                  </a:cubicBezTo>
                  <a:cubicBezTo>
                    <a:pt x="2715" y="3104"/>
                    <a:pt x="2498" y="3750"/>
                    <a:pt x="2356" y="3907"/>
                  </a:cubicBezTo>
                  <a:cubicBezTo>
                    <a:pt x="2159" y="4120"/>
                    <a:pt x="1930" y="4190"/>
                    <a:pt x="1663" y="4190"/>
                  </a:cubicBezTo>
                  <a:cubicBezTo>
                    <a:pt x="1616" y="4190"/>
                    <a:pt x="1567" y="4188"/>
                    <a:pt x="1518" y="4184"/>
                  </a:cubicBezTo>
                  <a:cubicBezTo>
                    <a:pt x="1309" y="4167"/>
                    <a:pt x="1312" y="3844"/>
                    <a:pt x="1519" y="3844"/>
                  </a:cubicBezTo>
                  <a:cubicBezTo>
                    <a:pt x="1524" y="3844"/>
                    <a:pt x="1530" y="3845"/>
                    <a:pt x="1535" y="3845"/>
                  </a:cubicBezTo>
                  <a:cubicBezTo>
                    <a:pt x="1572" y="3849"/>
                    <a:pt x="1606" y="3850"/>
                    <a:pt x="1638" y="3850"/>
                  </a:cubicBezTo>
                  <a:cubicBezTo>
                    <a:pt x="1931" y="3850"/>
                    <a:pt x="2064" y="3710"/>
                    <a:pt x="2169" y="3533"/>
                  </a:cubicBezTo>
                  <a:cubicBezTo>
                    <a:pt x="2178" y="3515"/>
                    <a:pt x="2178" y="3488"/>
                    <a:pt x="2196" y="3470"/>
                  </a:cubicBezTo>
                  <a:cubicBezTo>
                    <a:pt x="2329" y="3229"/>
                    <a:pt x="2142" y="2997"/>
                    <a:pt x="1990" y="2757"/>
                  </a:cubicBezTo>
                  <a:cubicBezTo>
                    <a:pt x="1974" y="2765"/>
                    <a:pt x="1955" y="2769"/>
                    <a:pt x="1933" y="2769"/>
                  </a:cubicBezTo>
                  <a:cubicBezTo>
                    <a:pt x="1907" y="2769"/>
                    <a:pt x="1877" y="2762"/>
                    <a:pt x="1848" y="2748"/>
                  </a:cubicBezTo>
                  <a:cubicBezTo>
                    <a:pt x="1419" y="2543"/>
                    <a:pt x="688" y="2052"/>
                    <a:pt x="1071" y="1508"/>
                  </a:cubicBezTo>
                  <a:cubicBezTo>
                    <a:pt x="1108" y="1455"/>
                    <a:pt x="1158" y="1434"/>
                    <a:pt x="1208" y="1434"/>
                  </a:cubicBezTo>
                  <a:cubicBezTo>
                    <a:pt x="1328" y="1434"/>
                    <a:pt x="1445" y="1560"/>
                    <a:pt x="1357" y="1686"/>
                  </a:cubicBezTo>
                  <a:cubicBezTo>
                    <a:pt x="1179" y="1945"/>
                    <a:pt x="1553" y="2204"/>
                    <a:pt x="1830" y="2364"/>
                  </a:cubicBezTo>
                  <a:cubicBezTo>
                    <a:pt x="1821" y="2275"/>
                    <a:pt x="1839" y="2186"/>
                    <a:pt x="1883" y="2096"/>
                  </a:cubicBezTo>
                  <a:cubicBezTo>
                    <a:pt x="1955" y="1954"/>
                    <a:pt x="2071" y="1856"/>
                    <a:pt x="2213" y="1784"/>
                  </a:cubicBezTo>
                  <a:cubicBezTo>
                    <a:pt x="2454" y="1677"/>
                    <a:pt x="2579" y="1677"/>
                    <a:pt x="2374" y="1410"/>
                  </a:cubicBezTo>
                  <a:cubicBezTo>
                    <a:pt x="2273" y="1282"/>
                    <a:pt x="2384" y="1115"/>
                    <a:pt x="2506" y="1115"/>
                  </a:cubicBezTo>
                  <a:close/>
                  <a:moveTo>
                    <a:pt x="4033" y="4445"/>
                  </a:moveTo>
                  <a:cubicBezTo>
                    <a:pt x="4168" y="4445"/>
                    <a:pt x="4299" y="4491"/>
                    <a:pt x="4408" y="4603"/>
                  </a:cubicBezTo>
                  <a:cubicBezTo>
                    <a:pt x="4640" y="4853"/>
                    <a:pt x="4613" y="5326"/>
                    <a:pt x="4435" y="5593"/>
                  </a:cubicBezTo>
                  <a:cubicBezTo>
                    <a:pt x="4283" y="5817"/>
                    <a:pt x="3935" y="6102"/>
                    <a:pt x="3882" y="6370"/>
                  </a:cubicBezTo>
                  <a:cubicBezTo>
                    <a:pt x="3810" y="6726"/>
                    <a:pt x="4167" y="7012"/>
                    <a:pt x="4221" y="7342"/>
                  </a:cubicBezTo>
                  <a:cubicBezTo>
                    <a:pt x="4302" y="7885"/>
                    <a:pt x="3842" y="8275"/>
                    <a:pt x="3384" y="8275"/>
                  </a:cubicBezTo>
                  <a:cubicBezTo>
                    <a:pt x="3142" y="8275"/>
                    <a:pt x="2900" y="8166"/>
                    <a:pt x="2740" y="7913"/>
                  </a:cubicBezTo>
                  <a:cubicBezTo>
                    <a:pt x="2561" y="7627"/>
                    <a:pt x="2419" y="7217"/>
                    <a:pt x="2124" y="7039"/>
                  </a:cubicBezTo>
                  <a:cubicBezTo>
                    <a:pt x="1839" y="6878"/>
                    <a:pt x="1535" y="6780"/>
                    <a:pt x="1250" y="6628"/>
                  </a:cubicBezTo>
                  <a:cubicBezTo>
                    <a:pt x="911" y="6450"/>
                    <a:pt x="1080" y="5843"/>
                    <a:pt x="1161" y="5504"/>
                  </a:cubicBezTo>
                  <a:cubicBezTo>
                    <a:pt x="1072" y="5408"/>
                    <a:pt x="1136" y="5211"/>
                    <a:pt x="1279" y="5211"/>
                  </a:cubicBezTo>
                  <a:cubicBezTo>
                    <a:pt x="1295" y="5211"/>
                    <a:pt x="1312" y="5213"/>
                    <a:pt x="1330" y="5219"/>
                  </a:cubicBezTo>
                  <a:cubicBezTo>
                    <a:pt x="1681" y="5321"/>
                    <a:pt x="1973" y="5550"/>
                    <a:pt x="2332" y="5550"/>
                  </a:cubicBezTo>
                  <a:cubicBezTo>
                    <a:pt x="2411" y="5550"/>
                    <a:pt x="2493" y="5539"/>
                    <a:pt x="2579" y="5513"/>
                  </a:cubicBezTo>
                  <a:cubicBezTo>
                    <a:pt x="3079" y="5362"/>
                    <a:pt x="3141" y="5058"/>
                    <a:pt x="3444" y="4728"/>
                  </a:cubicBezTo>
                  <a:cubicBezTo>
                    <a:pt x="3588" y="4568"/>
                    <a:pt x="3814" y="4445"/>
                    <a:pt x="4033" y="4445"/>
                  </a:cubicBezTo>
                  <a:close/>
                  <a:moveTo>
                    <a:pt x="884" y="0"/>
                  </a:moveTo>
                  <a:cubicBezTo>
                    <a:pt x="634" y="62"/>
                    <a:pt x="411" y="205"/>
                    <a:pt x="242" y="464"/>
                  </a:cubicBezTo>
                  <a:cubicBezTo>
                    <a:pt x="224" y="500"/>
                    <a:pt x="206" y="535"/>
                    <a:pt x="197" y="571"/>
                  </a:cubicBezTo>
                  <a:cubicBezTo>
                    <a:pt x="117" y="678"/>
                    <a:pt x="54" y="794"/>
                    <a:pt x="10" y="910"/>
                  </a:cubicBezTo>
                  <a:cubicBezTo>
                    <a:pt x="1" y="1579"/>
                    <a:pt x="117" y="2400"/>
                    <a:pt x="144" y="2560"/>
                  </a:cubicBezTo>
                  <a:cubicBezTo>
                    <a:pt x="197" y="2953"/>
                    <a:pt x="278" y="3354"/>
                    <a:pt x="322" y="3756"/>
                  </a:cubicBezTo>
                  <a:cubicBezTo>
                    <a:pt x="376" y="4130"/>
                    <a:pt x="349" y="4514"/>
                    <a:pt x="340" y="4898"/>
                  </a:cubicBezTo>
                  <a:cubicBezTo>
                    <a:pt x="509" y="5353"/>
                    <a:pt x="661" y="5808"/>
                    <a:pt x="732" y="6307"/>
                  </a:cubicBezTo>
                  <a:cubicBezTo>
                    <a:pt x="831" y="6949"/>
                    <a:pt x="938" y="7529"/>
                    <a:pt x="1223" y="8118"/>
                  </a:cubicBezTo>
                  <a:cubicBezTo>
                    <a:pt x="1544" y="8787"/>
                    <a:pt x="2097" y="9126"/>
                    <a:pt x="2704" y="9126"/>
                  </a:cubicBezTo>
                  <a:cubicBezTo>
                    <a:pt x="2698" y="9025"/>
                    <a:pt x="2793" y="8944"/>
                    <a:pt x="2885" y="8944"/>
                  </a:cubicBezTo>
                  <a:cubicBezTo>
                    <a:pt x="2939" y="8944"/>
                    <a:pt x="2992" y="8971"/>
                    <a:pt x="3025" y="9037"/>
                  </a:cubicBezTo>
                  <a:cubicBezTo>
                    <a:pt x="3034" y="9055"/>
                    <a:pt x="3043" y="9073"/>
                    <a:pt x="3052" y="9091"/>
                  </a:cubicBezTo>
                  <a:cubicBezTo>
                    <a:pt x="3257" y="9046"/>
                    <a:pt x="3471" y="8966"/>
                    <a:pt x="3676" y="8841"/>
                  </a:cubicBezTo>
                  <a:cubicBezTo>
                    <a:pt x="3917" y="8707"/>
                    <a:pt x="4131" y="8528"/>
                    <a:pt x="4319" y="8323"/>
                  </a:cubicBezTo>
                  <a:cubicBezTo>
                    <a:pt x="4319" y="8243"/>
                    <a:pt x="4363" y="8172"/>
                    <a:pt x="4453" y="8172"/>
                  </a:cubicBezTo>
                  <a:cubicBezTo>
                    <a:pt x="5452" y="6932"/>
                    <a:pt x="5586" y="4853"/>
                    <a:pt x="5255" y="3256"/>
                  </a:cubicBezTo>
                  <a:cubicBezTo>
                    <a:pt x="4899" y="2766"/>
                    <a:pt x="4595" y="2239"/>
                    <a:pt x="4167" y="1820"/>
                  </a:cubicBezTo>
                  <a:cubicBezTo>
                    <a:pt x="3668" y="1320"/>
                    <a:pt x="3052" y="821"/>
                    <a:pt x="2401" y="526"/>
                  </a:cubicBezTo>
                  <a:cubicBezTo>
                    <a:pt x="2294" y="482"/>
                    <a:pt x="1357" y="80"/>
                    <a:pt x="88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66147" y="4339574"/>
              <a:ext cx="18778" cy="34492"/>
            </a:xfrm>
            <a:custGeom>
              <a:rect b="b" l="l" r="r" t="t"/>
              <a:pathLst>
                <a:path extrusionOk="0" h="821" w="447">
                  <a:moveTo>
                    <a:pt x="152" y="0"/>
                  </a:moveTo>
                  <a:lnTo>
                    <a:pt x="152" y="0"/>
                  </a:lnTo>
                  <a:cubicBezTo>
                    <a:pt x="80" y="303"/>
                    <a:pt x="0" y="660"/>
                    <a:pt x="321" y="821"/>
                  </a:cubicBezTo>
                  <a:cubicBezTo>
                    <a:pt x="348" y="616"/>
                    <a:pt x="402" y="419"/>
                    <a:pt x="419" y="205"/>
                  </a:cubicBezTo>
                  <a:cubicBezTo>
                    <a:pt x="419" y="179"/>
                    <a:pt x="437" y="152"/>
                    <a:pt x="446" y="125"/>
                  </a:cubicBezTo>
                  <a:cubicBezTo>
                    <a:pt x="348" y="89"/>
                    <a:pt x="250" y="45"/>
                    <a:pt x="152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441095" y="4325332"/>
              <a:ext cx="35624" cy="31509"/>
            </a:xfrm>
            <a:custGeom>
              <a:rect b="b" l="l" r="r" t="t"/>
              <a:pathLst>
                <a:path extrusionOk="0" h="750" w="848">
                  <a:moveTo>
                    <a:pt x="375" y="0"/>
                  </a:moveTo>
                  <a:cubicBezTo>
                    <a:pt x="286" y="107"/>
                    <a:pt x="206" y="214"/>
                    <a:pt x="90" y="303"/>
                  </a:cubicBezTo>
                  <a:cubicBezTo>
                    <a:pt x="63" y="330"/>
                    <a:pt x="27" y="348"/>
                    <a:pt x="0" y="366"/>
                  </a:cubicBezTo>
                  <a:cubicBezTo>
                    <a:pt x="188" y="473"/>
                    <a:pt x="348" y="625"/>
                    <a:pt x="545" y="714"/>
                  </a:cubicBezTo>
                  <a:cubicBezTo>
                    <a:pt x="554" y="723"/>
                    <a:pt x="562" y="732"/>
                    <a:pt x="580" y="750"/>
                  </a:cubicBezTo>
                  <a:cubicBezTo>
                    <a:pt x="661" y="634"/>
                    <a:pt x="759" y="527"/>
                    <a:pt x="848" y="411"/>
                  </a:cubicBezTo>
                  <a:cubicBezTo>
                    <a:pt x="661" y="321"/>
                    <a:pt x="545" y="125"/>
                    <a:pt x="37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438448" y="4415658"/>
              <a:ext cx="34154" cy="22015"/>
            </a:xfrm>
            <a:custGeom>
              <a:rect b="b" l="l" r="r" t="t"/>
              <a:pathLst>
                <a:path extrusionOk="0" h="524" w="813">
                  <a:moveTo>
                    <a:pt x="804" y="0"/>
                  </a:moveTo>
                  <a:lnTo>
                    <a:pt x="804" y="0"/>
                  </a:lnTo>
                  <a:cubicBezTo>
                    <a:pt x="536" y="107"/>
                    <a:pt x="286" y="277"/>
                    <a:pt x="1" y="339"/>
                  </a:cubicBezTo>
                  <a:cubicBezTo>
                    <a:pt x="80" y="440"/>
                    <a:pt x="177" y="524"/>
                    <a:pt x="296" y="524"/>
                  </a:cubicBezTo>
                  <a:cubicBezTo>
                    <a:pt x="324" y="524"/>
                    <a:pt x="354" y="519"/>
                    <a:pt x="385" y="509"/>
                  </a:cubicBezTo>
                  <a:cubicBezTo>
                    <a:pt x="679" y="411"/>
                    <a:pt x="813" y="223"/>
                    <a:pt x="8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466595" y="4309913"/>
              <a:ext cx="24240" cy="20334"/>
            </a:xfrm>
            <a:custGeom>
              <a:rect b="b" l="l" r="r" t="t"/>
              <a:pathLst>
                <a:path extrusionOk="0" h="484" w="577">
                  <a:moveTo>
                    <a:pt x="297" y="0"/>
                  </a:moveTo>
                  <a:cubicBezTo>
                    <a:pt x="208" y="0"/>
                    <a:pt x="102" y="40"/>
                    <a:pt x="0" y="117"/>
                  </a:cubicBezTo>
                  <a:cubicBezTo>
                    <a:pt x="71" y="180"/>
                    <a:pt x="134" y="251"/>
                    <a:pt x="205" y="314"/>
                  </a:cubicBezTo>
                  <a:cubicBezTo>
                    <a:pt x="268" y="385"/>
                    <a:pt x="339" y="456"/>
                    <a:pt x="428" y="483"/>
                  </a:cubicBezTo>
                  <a:cubicBezTo>
                    <a:pt x="577" y="157"/>
                    <a:pt x="472" y="0"/>
                    <a:pt x="29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426475" y="4391291"/>
              <a:ext cx="42010" cy="25123"/>
            </a:xfrm>
            <a:custGeom>
              <a:rect b="b" l="l" r="r" t="t"/>
              <a:pathLst>
                <a:path extrusionOk="0" h="598" w="1000">
                  <a:moveTo>
                    <a:pt x="866" y="0"/>
                  </a:moveTo>
                  <a:cubicBezTo>
                    <a:pt x="571" y="134"/>
                    <a:pt x="277" y="259"/>
                    <a:pt x="0" y="420"/>
                  </a:cubicBezTo>
                  <a:cubicBezTo>
                    <a:pt x="27" y="464"/>
                    <a:pt x="54" y="500"/>
                    <a:pt x="72" y="544"/>
                  </a:cubicBezTo>
                  <a:cubicBezTo>
                    <a:pt x="81" y="562"/>
                    <a:pt x="90" y="580"/>
                    <a:pt x="108" y="598"/>
                  </a:cubicBezTo>
                  <a:cubicBezTo>
                    <a:pt x="411" y="598"/>
                    <a:pt x="670" y="384"/>
                    <a:pt x="946" y="268"/>
                  </a:cubicBezTo>
                  <a:cubicBezTo>
                    <a:pt x="964" y="259"/>
                    <a:pt x="982" y="259"/>
                    <a:pt x="1000" y="259"/>
                  </a:cubicBezTo>
                  <a:lnTo>
                    <a:pt x="982" y="232"/>
                  </a:lnTo>
                  <a:cubicBezTo>
                    <a:pt x="946" y="161"/>
                    <a:pt x="902" y="81"/>
                    <a:pt x="86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238350" y="4441118"/>
              <a:ext cx="22517" cy="19914"/>
            </a:xfrm>
            <a:custGeom>
              <a:rect b="b" l="l" r="r" t="t"/>
              <a:pathLst>
                <a:path extrusionOk="0" h="474" w="536">
                  <a:moveTo>
                    <a:pt x="27" y="1"/>
                  </a:moveTo>
                  <a:cubicBezTo>
                    <a:pt x="27" y="72"/>
                    <a:pt x="18" y="135"/>
                    <a:pt x="0" y="197"/>
                  </a:cubicBezTo>
                  <a:cubicBezTo>
                    <a:pt x="170" y="304"/>
                    <a:pt x="366" y="367"/>
                    <a:pt x="535" y="474"/>
                  </a:cubicBezTo>
                  <a:cubicBezTo>
                    <a:pt x="509" y="331"/>
                    <a:pt x="491" y="179"/>
                    <a:pt x="482" y="28"/>
                  </a:cubicBezTo>
                  <a:cubicBezTo>
                    <a:pt x="461" y="38"/>
                    <a:pt x="437" y="42"/>
                    <a:pt x="412" y="42"/>
                  </a:cubicBezTo>
                  <a:cubicBezTo>
                    <a:pt x="394" y="42"/>
                    <a:pt x="375" y="40"/>
                    <a:pt x="357" y="36"/>
                  </a:cubicBezTo>
                  <a:cubicBezTo>
                    <a:pt x="259" y="19"/>
                    <a:pt x="152" y="10"/>
                    <a:pt x="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92909" y="4393140"/>
              <a:ext cx="219292" cy="377986"/>
            </a:xfrm>
            <a:custGeom>
              <a:rect b="b" l="l" r="r" t="t"/>
              <a:pathLst>
                <a:path extrusionOk="0" h="8997" w="5220">
                  <a:moveTo>
                    <a:pt x="4301" y="1"/>
                  </a:moveTo>
                  <a:cubicBezTo>
                    <a:pt x="4301" y="72"/>
                    <a:pt x="4292" y="153"/>
                    <a:pt x="4292" y="251"/>
                  </a:cubicBezTo>
                  <a:cubicBezTo>
                    <a:pt x="4220" y="1170"/>
                    <a:pt x="4524" y="1972"/>
                    <a:pt x="4577" y="2873"/>
                  </a:cubicBezTo>
                  <a:cubicBezTo>
                    <a:pt x="4586" y="2980"/>
                    <a:pt x="4586" y="3096"/>
                    <a:pt x="4586" y="3204"/>
                  </a:cubicBezTo>
                  <a:lnTo>
                    <a:pt x="4586" y="3212"/>
                  </a:lnTo>
                  <a:cubicBezTo>
                    <a:pt x="4675" y="3284"/>
                    <a:pt x="4649" y="3382"/>
                    <a:pt x="4577" y="3444"/>
                  </a:cubicBezTo>
                  <a:cubicBezTo>
                    <a:pt x="4542" y="4024"/>
                    <a:pt x="4408" y="4649"/>
                    <a:pt x="4131" y="5104"/>
                  </a:cubicBezTo>
                  <a:cubicBezTo>
                    <a:pt x="4046" y="5245"/>
                    <a:pt x="3937" y="5303"/>
                    <a:pt x="3828" y="5303"/>
                  </a:cubicBezTo>
                  <a:cubicBezTo>
                    <a:pt x="3608" y="5303"/>
                    <a:pt x="3388" y="5066"/>
                    <a:pt x="3364" y="4809"/>
                  </a:cubicBezTo>
                  <a:cubicBezTo>
                    <a:pt x="3319" y="4354"/>
                    <a:pt x="3426" y="3899"/>
                    <a:pt x="3391" y="3444"/>
                  </a:cubicBezTo>
                  <a:cubicBezTo>
                    <a:pt x="3375" y="3251"/>
                    <a:pt x="3322" y="3178"/>
                    <a:pt x="3249" y="3178"/>
                  </a:cubicBezTo>
                  <a:cubicBezTo>
                    <a:pt x="3034" y="3178"/>
                    <a:pt x="2645" y="3813"/>
                    <a:pt x="2499" y="3953"/>
                  </a:cubicBezTo>
                  <a:cubicBezTo>
                    <a:pt x="2324" y="4118"/>
                    <a:pt x="2132" y="4197"/>
                    <a:pt x="1964" y="4197"/>
                  </a:cubicBezTo>
                  <a:cubicBezTo>
                    <a:pt x="1660" y="4197"/>
                    <a:pt x="1434" y="3939"/>
                    <a:pt x="1526" y="3462"/>
                  </a:cubicBezTo>
                  <a:cubicBezTo>
                    <a:pt x="1598" y="3061"/>
                    <a:pt x="1776" y="2722"/>
                    <a:pt x="2035" y="2427"/>
                  </a:cubicBezTo>
                  <a:cubicBezTo>
                    <a:pt x="2053" y="2383"/>
                    <a:pt x="2079" y="2347"/>
                    <a:pt x="2124" y="2329"/>
                  </a:cubicBezTo>
                  <a:cubicBezTo>
                    <a:pt x="2186" y="2267"/>
                    <a:pt x="2240" y="2213"/>
                    <a:pt x="2302" y="2160"/>
                  </a:cubicBezTo>
                  <a:cubicBezTo>
                    <a:pt x="2499" y="1990"/>
                    <a:pt x="2740" y="1839"/>
                    <a:pt x="2900" y="1642"/>
                  </a:cubicBezTo>
                  <a:cubicBezTo>
                    <a:pt x="3322" y="1080"/>
                    <a:pt x="3253" y="371"/>
                    <a:pt x="2564" y="371"/>
                  </a:cubicBezTo>
                  <a:cubicBezTo>
                    <a:pt x="2511" y="371"/>
                    <a:pt x="2453" y="375"/>
                    <a:pt x="2392" y="384"/>
                  </a:cubicBezTo>
                  <a:cubicBezTo>
                    <a:pt x="2338" y="456"/>
                    <a:pt x="2293" y="527"/>
                    <a:pt x="2249" y="608"/>
                  </a:cubicBezTo>
                  <a:cubicBezTo>
                    <a:pt x="2240" y="625"/>
                    <a:pt x="2231" y="652"/>
                    <a:pt x="2213" y="670"/>
                  </a:cubicBezTo>
                  <a:cubicBezTo>
                    <a:pt x="1865" y="1018"/>
                    <a:pt x="1598" y="1455"/>
                    <a:pt x="1366" y="1928"/>
                  </a:cubicBezTo>
                  <a:cubicBezTo>
                    <a:pt x="1455" y="1990"/>
                    <a:pt x="1491" y="2151"/>
                    <a:pt x="1366" y="2222"/>
                  </a:cubicBezTo>
                  <a:cubicBezTo>
                    <a:pt x="1285" y="2267"/>
                    <a:pt x="1223" y="2302"/>
                    <a:pt x="1160" y="2347"/>
                  </a:cubicBezTo>
                  <a:cubicBezTo>
                    <a:pt x="759" y="3230"/>
                    <a:pt x="456" y="4176"/>
                    <a:pt x="268" y="5130"/>
                  </a:cubicBezTo>
                  <a:cubicBezTo>
                    <a:pt x="643" y="5585"/>
                    <a:pt x="500" y="6272"/>
                    <a:pt x="813" y="6763"/>
                  </a:cubicBezTo>
                  <a:cubicBezTo>
                    <a:pt x="1046" y="7124"/>
                    <a:pt x="1228" y="7225"/>
                    <a:pt x="1406" y="7225"/>
                  </a:cubicBezTo>
                  <a:cubicBezTo>
                    <a:pt x="1629" y="7225"/>
                    <a:pt x="1844" y="7066"/>
                    <a:pt x="2142" y="7066"/>
                  </a:cubicBezTo>
                  <a:cubicBezTo>
                    <a:pt x="2151" y="7066"/>
                    <a:pt x="2160" y="7066"/>
                    <a:pt x="2169" y="7066"/>
                  </a:cubicBezTo>
                  <a:cubicBezTo>
                    <a:pt x="2374" y="7076"/>
                    <a:pt x="2444" y="7179"/>
                    <a:pt x="2552" y="7179"/>
                  </a:cubicBezTo>
                  <a:cubicBezTo>
                    <a:pt x="2636" y="7179"/>
                    <a:pt x="2742" y="7116"/>
                    <a:pt x="2954" y="6897"/>
                  </a:cubicBezTo>
                  <a:cubicBezTo>
                    <a:pt x="2987" y="6863"/>
                    <a:pt x="3025" y="6849"/>
                    <a:pt x="3062" y="6849"/>
                  </a:cubicBezTo>
                  <a:cubicBezTo>
                    <a:pt x="3190" y="6849"/>
                    <a:pt x="3303" y="7022"/>
                    <a:pt x="3186" y="7147"/>
                  </a:cubicBezTo>
                  <a:cubicBezTo>
                    <a:pt x="3043" y="7298"/>
                    <a:pt x="2802" y="7530"/>
                    <a:pt x="2561" y="7539"/>
                  </a:cubicBezTo>
                  <a:cubicBezTo>
                    <a:pt x="2481" y="7780"/>
                    <a:pt x="2338" y="8003"/>
                    <a:pt x="2293" y="8262"/>
                  </a:cubicBezTo>
                  <a:cubicBezTo>
                    <a:pt x="2276" y="8345"/>
                    <a:pt x="2216" y="8381"/>
                    <a:pt x="2152" y="8381"/>
                  </a:cubicBezTo>
                  <a:cubicBezTo>
                    <a:pt x="2052" y="8381"/>
                    <a:pt x="1942" y="8294"/>
                    <a:pt x="1963" y="8164"/>
                  </a:cubicBezTo>
                  <a:cubicBezTo>
                    <a:pt x="2017" y="7905"/>
                    <a:pt x="2151" y="7691"/>
                    <a:pt x="2231" y="7450"/>
                  </a:cubicBezTo>
                  <a:cubicBezTo>
                    <a:pt x="2188" y="7441"/>
                    <a:pt x="2144" y="7438"/>
                    <a:pt x="2101" y="7438"/>
                  </a:cubicBezTo>
                  <a:cubicBezTo>
                    <a:pt x="1856" y="7438"/>
                    <a:pt x="1610" y="7556"/>
                    <a:pt x="1367" y="7556"/>
                  </a:cubicBezTo>
                  <a:cubicBezTo>
                    <a:pt x="1256" y="7556"/>
                    <a:pt x="1146" y="7531"/>
                    <a:pt x="1036" y="7459"/>
                  </a:cubicBezTo>
                  <a:cubicBezTo>
                    <a:pt x="438" y="7057"/>
                    <a:pt x="367" y="6406"/>
                    <a:pt x="152" y="5808"/>
                  </a:cubicBezTo>
                  <a:cubicBezTo>
                    <a:pt x="152" y="5871"/>
                    <a:pt x="135" y="5924"/>
                    <a:pt x="135" y="5978"/>
                  </a:cubicBezTo>
                  <a:cubicBezTo>
                    <a:pt x="1" y="7031"/>
                    <a:pt x="259" y="7914"/>
                    <a:pt x="1107" y="8565"/>
                  </a:cubicBezTo>
                  <a:cubicBezTo>
                    <a:pt x="1500" y="8863"/>
                    <a:pt x="1986" y="8997"/>
                    <a:pt x="2478" y="8997"/>
                  </a:cubicBezTo>
                  <a:cubicBezTo>
                    <a:pt x="2634" y="8997"/>
                    <a:pt x="2790" y="8983"/>
                    <a:pt x="2945" y="8958"/>
                  </a:cubicBezTo>
                  <a:cubicBezTo>
                    <a:pt x="3596" y="8645"/>
                    <a:pt x="4176" y="8181"/>
                    <a:pt x="4542" y="7744"/>
                  </a:cubicBezTo>
                  <a:cubicBezTo>
                    <a:pt x="4872" y="7352"/>
                    <a:pt x="5220" y="6959"/>
                    <a:pt x="5202" y="6415"/>
                  </a:cubicBezTo>
                  <a:cubicBezTo>
                    <a:pt x="5184" y="5942"/>
                    <a:pt x="5077" y="5461"/>
                    <a:pt x="5014" y="4988"/>
                  </a:cubicBezTo>
                  <a:cubicBezTo>
                    <a:pt x="4907" y="4265"/>
                    <a:pt x="4800" y="3543"/>
                    <a:pt x="4747" y="2811"/>
                  </a:cubicBezTo>
                  <a:cubicBezTo>
                    <a:pt x="4702" y="2195"/>
                    <a:pt x="4684" y="1589"/>
                    <a:pt x="4595" y="982"/>
                  </a:cubicBezTo>
                  <a:cubicBezTo>
                    <a:pt x="4559" y="715"/>
                    <a:pt x="4479" y="429"/>
                    <a:pt x="4479" y="153"/>
                  </a:cubicBezTo>
                  <a:cubicBezTo>
                    <a:pt x="4426" y="99"/>
                    <a:pt x="4363" y="45"/>
                    <a:pt x="43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06464" y="4388266"/>
              <a:ext cx="10545" cy="9033"/>
            </a:xfrm>
            <a:custGeom>
              <a:rect b="b" l="l" r="r" t="t"/>
              <a:pathLst>
                <a:path extrusionOk="0" h="215" w="251">
                  <a:moveTo>
                    <a:pt x="233" y="1"/>
                  </a:moveTo>
                  <a:cubicBezTo>
                    <a:pt x="152" y="46"/>
                    <a:pt x="72" y="99"/>
                    <a:pt x="1" y="161"/>
                  </a:cubicBezTo>
                  <a:cubicBezTo>
                    <a:pt x="54" y="170"/>
                    <a:pt x="117" y="179"/>
                    <a:pt x="179" y="197"/>
                  </a:cubicBezTo>
                  <a:cubicBezTo>
                    <a:pt x="197" y="197"/>
                    <a:pt x="224" y="206"/>
                    <a:pt x="242" y="215"/>
                  </a:cubicBezTo>
                  <a:cubicBezTo>
                    <a:pt x="242" y="197"/>
                    <a:pt x="242" y="179"/>
                    <a:pt x="242" y="161"/>
                  </a:cubicBezTo>
                  <a:cubicBezTo>
                    <a:pt x="224" y="108"/>
                    <a:pt x="215" y="54"/>
                    <a:pt x="25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228226" y="4462502"/>
              <a:ext cx="42388" cy="53986"/>
            </a:xfrm>
            <a:custGeom>
              <a:rect b="b" l="l" r="r" t="t"/>
              <a:pathLst>
                <a:path extrusionOk="0" h="1285" w="1009">
                  <a:moveTo>
                    <a:pt x="98" y="0"/>
                  </a:moveTo>
                  <a:cubicBezTo>
                    <a:pt x="63" y="45"/>
                    <a:pt x="27" y="89"/>
                    <a:pt x="0" y="125"/>
                  </a:cubicBezTo>
                  <a:lnTo>
                    <a:pt x="0" y="134"/>
                  </a:lnTo>
                  <a:cubicBezTo>
                    <a:pt x="143" y="616"/>
                    <a:pt x="598" y="964"/>
                    <a:pt x="1008" y="1285"/>
                  </a:cubicBezTo>
                  <a:cubicBezTo>
                    <a:pt x="973" y="973"/>
                    <a:pt x="910" y="669"/>
                    <a:pt x="848" y="366"/>
                  </a:cubicBezTo>
                  <a:cubicBezTo>
                    <a:pt x="832" y="371"/>
                    <a:pt x="815" y="374"/>
                    <a:pt x="797" y="374"/>
                  </a:cubicBezTo>
                  <a:cubicBezTo>
                    <a:pt x="757" y="374"/>
                    <a:pt x="716" y="359"/>
                    <a:pt x="678" y="321"/>
                  </a:cubicBezTo>
                  <a:cubicBezTo>
                    <a:pt x="518" y="170"/>
                    <a:pt x="286" y="107"/>
                    <a:pt x="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227469" y="4381460"/>
              <a:ext cx="33020" cy="48104"/>
            </a:xfrm>
            <a:custGeom>
              <a:rect b="b" l="l" r="r" t="t"/>
              <a:pathLst>
                <a:path extrusionOk="0" h="1145" w="786">
                  <a:moveTo>
                    <a:pt x="335" y="1"/>
                  </a:moveTo>
                  <a:cubicBezTo>
                    <a:pt x="287" y="1"/>
                    <a:pt x="238" y="4"/>
                    <a:pt x="188" y="11"/>
                  </a:cubicBezTo>
                  <a:cubicBezTo>
                    <a:pt x="125" y="56"/>
                    <a:pt x="63" y="83"/>
                    <a:pt x="0" y="109"/>
                  </a:cubicBezTo>
                  <a:lnTo>
                    <a:pt x="27" y="136"/>
                  </a:lnTo>
                  <a:cubicBezTo>
                    <a:pt x="72" y="181"/>
                    <a:pt x="81" y="252"/>
                    <a:pt x="81" y="323"/>
                  </a:cubicBezTo>
                  <a:cubicBezTo>
                    <a:pt x="90" y="422"/>
                    <a:pt x="81" y="529"/>
                    <a:pt x="63" y="627"/>
                  </a:cubicBezTo>
                  <a:cubicBezTo>
                    <a:pt x="161" y="761"/>
                    <a:pt x="223" y="921"/>
                    <a:pt x="259" y="1091"/>
                  </a:cubicBezTo>
                  <a:cubicBezTo>
                    <a:pt x="277" y="1082"/>
                    <a:pt x="295" y="1082"/>
                    <a:pt x="313" y="1082"/>
                  </a:cubicBezTo>
                  <a:cubicBezTo>
                    <a:pt x="446" y="1091"/>
                    <a:pt x="580" y="1109"/>
                    <a:pt x="714" y="1135"/>
                  </a:cubicBezTo>
                  <a:lnTo>
                    <a:pt x="732" y="1144"/>
                  </a:lnTo>
                  <a:cubicBezTo>
                    <a:pt x="732" y="770"/>
                    <a:pt x="785" y="404"/>
                    <a:pt x="705" y="65"/>
                  </a:cubicBezTo>
                  <a:cubicBezTo>
                    <a:pt x="588" y="26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169789" y="4507455"/>
              <a:ext cx="33356" cy="47390"/>
            </a:xfrm>
            <a:custGeom>
              <a:rect b="b" l="l" r="r" t="t"/>
              <a:pathLst>
                <a:path extrusionOk="0" h="1128" w="794">
                  <a:moveTo>
                    <a:pt x="392" y="1"/>
                  </a:moveTo>
                  <a:cubicBezTo>
                    <a:pt x="240" y="188"/>
                    <a:pt x="107" y="393"/>
                    <a:pt x="62" y="634"/>
                  </a:cubicBezTo>
                  <a:cubicBezTo>
                    <a:pt x="1" y="998"/>
                    <a:pt x="80" y="1128"/>
                    <a:pt x="199" y="1128"/>
                  </a:cubicBezTo>
                  <a:cubicBezTo>
                    <a:pt x="340" y="1128"/>
                    <a:pt x="537" y="947"/>
                    <a:pt x="624" y="759"/>
                  </a:cubicBezTo>
                  <a:cubicBezTo>
                    <a:pt x="651" y="706"/>
                    <a:pt x="686" y="661"/>
                    <a:pt x="722" y="616"/>
                  </a:cubicBezTo>
                  <a:cubicBezTo>
                    <a:pt x="749" y="581"/>
                    <a:pt x="776" y="545"/>
                    <a:pt x="794" y="509"/>
                  </a:cubicBezTo>
                  <a:cubicBezTo>
                    <a:pt x="660" y="349"/>
                    <a:pt x="544" y="161"/>
                    <a:pt x="3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247719" y="4562953"/>
              <a:ext cx="17266" cy="32350"/>
            </a:xfrm>
            <a:custGeom>
              <a:rect b="b" l="l" r="r" t="t"/>
              <a:pathLst>
                <a:path extrusionOk="0" h="770" w="411">
                  <a:moveTo>
                    <a:pt x="45" y="0"/>
                  </a:moveTo>
                  <a:cubicBezTo>
                    <a:pt x="27" y="205"/>
                    <a:pt x="0" y="402"/>
                    <a:pt x="0" y="526"/>
                  </a:cubicBezTo>
                  <a:cubicBezTo>
                    <a:pt x="4" y="701"/>
                    <a:pt x="48" y="769"/>
                    <a:pt x="104" y="769"/>
                  </a:cubicBezTo>
                  <a:cubicBezTo>
                    <a:pt x="185" y="769"/>
                    <a:pt x="292" y="627"/>
                    <a:pt x="339" y="464"/>
                  </a:cubicBezTo>
                  <a:cubicBezTo>
                    <a:pt x="366" y="366"/>
                    <a:pt x="384" y="259"/>
                    <a:pt x="411" y="161"/>
                  </a:cubicBezTo>
                  <a:cubicBezTo>
                    <a:pt x="286" y="107"/>
                    <a:pt x="170" y="45"/>
                    <a:pt x="4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196339" y="4478970"/>
              <a:ext cx="75030" cy="76505"/>
            </a:xfrm>
            <a:custGeom>
              <a:rect b="b" l="l" r="r" t="t"/>
              <a:pathLst>
                <a:path extrusionOk="0" h="1821" w="1786">
                  <a:moveTo>
                    <a:pt x="492" y="1"/>
                  </a:moveTo>
                  <a:cubicBezTo>
                    <a:pt x="358" y="117"/>
                    <a:pt x="215" y="233"/>
                    <a:pt x="81" y="358"/>
                  </a:cubicBezTo>
                  <a:cubicBezTo>
                    <a:pt x="54" y="384"/>
                    <a:pt x="28" y="411"/>
                    <a:pt x="1" y="438"/>
                  </a:cubicBezTo>
                  <a:cubicBezTo>
                    <a:pt x="144" y="590"/>
                    <a:pt x="260" y="768"/>
                    <a:pt x="393" y="929"/>
                  </a:cubicBezTo>
                  <a:cubicBezTo>
                    <a:pt x="514" y="808"/>
                    <a:pt x="652" y="714"/>
                    <a:pt x="805" y="714"/>
                  </a:cubicBezTo>
                  <a:cubicBezTo>
                    <a:pt x="900" y="714"/>
                    <a:pt x="1001" y="750"/>
                    <a:pt x="1107" y="839"/>
                  </a:cubicBezTo>
                  <a:cubicBezTo>
                    <a:pt x="1295" y="1000"/>
                    <a:pt x="1321" y="1321"/>
                    <a:pt x="1303" y="1651"/>
                  </a:cubicBezTo>
                  <a:cubicBezTo>
                    <a:pt x="1446" y="1687"/>
                    <a:pt x="1571" y="1767"/>
                    <a:pt x="1705" y="1821"/>
                  </a:cubicBezTo>
                  <a:cubicBezTo>
                    <a:pt x="1741" y="1660"/>
                    <a:pt x="1776" y="1491"/>
                    <a:pt x="1785" y="1330"/>
                  </a:cubicBezTo>
                  <a:cubicBezTo>
                    <a:pt x="1312" y="946"/>
                    <a:pt x="741" y="563"/>
                    <a:pt x="4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298300" y="4421624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58712" y="4210891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48713" y="4473047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423618" y="4478844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491676" y="4446369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39134" y="4149889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397" y="4045825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632" y="4350413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8503" y="4289832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7"/>
          <p:cNvGrpSpPr/>
          <p:nvPr/>
        </p:nvGrpSpPr>
        <p:grpSpPr>
          <a:xfrm rot="-8985526">
            <a:off x="1746901" y="4429541"/>
            <a:ext cx="580823" cy="387962"/>
            <a:chOff x="1617550" y="4443843"/>
            <a:chExt cx="669398" cy="447125"/>
          </a:xfrm>
        </p:grpSpPr>
        <p:sp>
          <p:nvSpPr>
            <p:cNvPr id="589" name="Google Shape;589;p7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7"/>
          <p:cNvGrpSpPr/>
          <p:nvPr/>
        </p:nvGrpSpPr>
        <p:grpSpPr>
          <a:xfrm rot="-3217180">
            <a:off x="185141" y="3156297"/>
            <a:ext cx="817376" cy="442316"/>
            <a:chOff x="4936850" y="4568865"/>
            <a:chExt cx="902327" cy="488286"/>
          </a:xfrm>
        </p:grpSpPr>
        <p:sp>
          <p:nvSpPr>
            <p:cNvPr id="602" name="Google Shape;602;p7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rot="5400000">
            <a:off x="834718" y="678039"/>
            <a:ext cx="430862" cy="343037"/>
            <a:chOff x="1376700" y="1639725"/>
            <a:chExt cx="275100" cy="219025"/>
          </a:xfrm>
        </p:grpSpPr>
        <p:sp>
          <p:nvSpPr>
            <p:cNvPr id="632" name="Google Shape;632;p7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7"/>
          <p:cNvGrpSpPr/>
          <p:nvPr/>
        </p:nvGrpSpPr>
        <p:grpSpPr>
          <a:xfrm rot="3562044">
            <a:off x="-228647" y="344621"/>
            <a:ext cx="840885" cy="232446"/>
            <a:chOff x="257828" y="1369925"/>
            <a:chExt cx="840936" cy="232460"/>
          </a:xfrm>
        </p:grpSpPr>
        <p:sp>
          <p:nvSpPr>
            <p:cNvPr id="635" name="Google Shape;635;p7"/>
            <p:cNvSpPr/>
            <p:nvPr/>
          </p:nvSpPr>
          <p:spPr>
            <a:xfrm>
              <a:off x="703003" y="1404836"/>
              <a:ext cx="168050" cy="117216"/>
            </a:xfrm>
            <a:custGeom>
              <a:rect b="b" l="l" r="r" t="t"/>
              <a:pathLst>
                <a:path extrusionOk="0" h="3747" w="5372">
                  <a:moveTo>
                    <a:pt x="340" y="0"/>
                  </a:moveTo>
                  <a:lnTo>
                    <a:pt x="340" y="0"/>
                  </a:lnTo>
                  <a:cubicBezTo>
                    <a:pt x="822" y="1008"/>
                    <a:pt x="581" y="2311"/>
                    <a:pt x="1" y="3256"/>
                  </a:cubicBezTo>
                  <a:cubicBezTo>
                    <a:pt x="795" y="3381"/>
                    <a:pt x="1607" y="3551"/>
                    <a:pt x="2410" y="3586"/>
                  </a:cubicBezTo>
                  <a:cubicBezTo>
                    <a:pt x="3016" y="3613"/>
                    <a:pt x="3667" y="3542"/>
                    <a:pt x="4247" y="3747"/>
                  </a:cubicBezTo>
                  <a:cubicBezTo>
                    <a:pt x="5255" y="2935"/>
                    <a:pt x="5371" y="1526"/>
                    <a:pt x="4595" y="500"/>
                  </a:cubicBezTo>
                  <a:lnTo>
                    <a:pt x="4595" y="500"/>
                  </a:lnTo>
                  <a:cubicBezTo>
                    <a:pt x="4459" y="510"/>
                    <a:pt x="4323" y="514"/>
                    <a:pt x="4189" y="514"/>
                  </a:cubicBezTo>
                  <a:cubicBezTo>
                    <a:pt x="4095" y="514"/>
                    <a:pt x="4001" y="512"/>
                    <a:pt x="3908" y="509"/>
                  </a:cubicBezTo>
                  <a:lnTo>
                    <a:pt x="3908" y="509"/>
                  </a:lnTo>
                  <a:cubicBezTo>
                    <a:pt x="3989" y="678"/>
                    <a:pt x="4033" y="874"/>
                    <a:pt x="4060" y="1062"/>
                  </a:cubicBezTo>
                  <a:cubicBezTo>
                    <a:pt x="4080" y="1182"/>
                    <a:pt x="3982" y="1251"/>
                    <a:pt x="3887" y="1251"/>
                  </a:cubicBezTo>
                  <a:cubicBezTo>
                    <a:pt x="3813" y="1251"/>
                    <a:pt x="3742" y="1209"/>
                    <a:pt x="3730" y="1115"/>
                  </a:cubicBezTo>
                  <a:cubicBezTo>
                    <a:pt x="3694" y="892"/>
                    <a:pt x="3641" y="660"/>
                    <a:pt x="3507" y="473"/>
                  </a:cubicBezTo>
                  <a:lnTo>
                    <a:pt x="3498" y="464"/>
                  </a:lnTo>
                  <a:cubicBezTo>
                    <a:pt x="3364" y="455"/>
                    <a:pt x="3239" y="428"/>
                    <a:pt x="3105" y="410"/>
                  </a:cubicBezTo>
                  <a:lnTo>
                    <a:pt x="3105" y="410"/>
                  </a:lnTo>
                  <a:cubicBezTo>
                    <a:pt x="3239" y="705"/>
                    <a:pt x="3400" y="1160"/>
                    <a:pt x="3105" y="1258"/>
                  </a:cubicBezTo>
                  <a:cubicBezTo>
                    <a:pt x="3085" y="1265"/>
                    <a:pt x="3065" y="1268"/>
                    <a:pt x="3047" y="1268"/>
                  </a:cubicBezTo>
                  <a:cubicBezTo>
                    <a:pt x="2894" y="1268"/>
                    <a:pt x="2808" y="1060"/>
                    <a:pt x="2927" y="972"/>
                  </a:cubicBezTo>
                  <a:cubicBezTo>
                    <a:pt x="2918" y="946"/>
                    <a:pt x="2918" y="919"/>
                    <a:pt x="2909" y="892"/>
                  </a:cubicBezTo>
                  <a:cubicBezTo>
                    <a:pt x="2891" y="830"/>
                    <a:pt x="2873" y="767"/>
                    <a:pt x="2856" y="705"/>
                  </a:cubicBezTo>
                  <a:cubicBezTo>
                    <a:pt x="2802" y="589"/>
                    <a:pt x="2749" y="464"/>
                    <a:pt x="2695" y="348"/>
                  </a:cubicBezTo>
                  <a:lnTo>
                    <a:pt x="2686" y="330"/>
                  </a:lnTo>
                  <a:cubicBezTo>
                    <a:pt x="2525" y="303"/>
                    <a:pt x="2365" y="268"/>
                    <a:pt x="2204" y="241"/>
                  </a:cubicBezTo>
                  <a:cubicBezTo>
                    <a:pt x="2169" y="232"/>
                    <a:pt x="2133" y="232"/>
                    <a:pt x="2097" y="223"/>
                  </a:cubicBezTo>
                  <a:lnTo>
                    <a:pt x="2097" y="223"/>
                  </a:lnTo>
                  <a:cubicBezTo>
                    <a:pt x="2186" y="384"/>
                    <a:pt x="2249" y="553"/>
                    <a:pt x="2276" y="732"/>
                  </a:cubicBezTo>
                  <a:cubicBezTo>
                    <a:pt x="2291" y="855"/>
                    <a:pt x="2195" y="924"/>
                    <a:pt x="2102" y="924"/>
                  </a:cubicBezTo>
                  <a:cubicBezTo>
                    <a:pt x="2027" y="924"/>
                    <a:pt x="1953" y="880"/>
                    <a:pt x="1937" y="785"/>
                  </a:cubicBezTo>
                  <a:cubicBezTo>
                    <a:pt x="1901" y="562"/>
                    <a:pt x="1803" y="366"/>
                    <a:pt x="1687" y="170"/>
                  </a:cubicBezTo>
                  <a:lnTo>
                    <a:pt x="1678" y="152"/>
                  </a:lnTo>
                  <a:cubicBezTo>
                    <a:pt x="1491" y="125"/>
                    <a:pt x="1303" y="107"/>
                    <a:pt x="1116" y="80"/>
                  </a:cubicBezTo>
                  <a:lnTo>
                    <a:pt x="1116" y="80"/>
                  </a:lnTo>
                  <a:cubicBezTo>
                    <a:pt x="1241" y="312"/>
                    <a:pt x="1339" y="544"/>
                    <a:pt x="1410" y="803"/>
                  </a:cubicBezTo>
                  <a:cubicBezTo>
                    <a:pt x="1445" y="922"/>
                    <a:pt x="1355" y="989"/>
                    <a:pt x="1258" y="989"/>
                  </a:cubicBezTo>
                  <a:cubicBezTo>
                    <a:pt x="1181" y="989"/>
                    <a:pt x="1099" y="947"/>
                    <a:pt x="1071" y="856"/>
                  </a:cubicBezTo>
                  <a:cubicBezTo>
                    <a:pt x="991" y="562"/>
                    <a:pt x="866" y="294"/>
                    <a:pt x="706" y="36"/>
                  </a:cubicBezTo>
                  <a:cubicBezTo>
                    <a:pt x="590" y="27"/>
                    <a:pt x="465" y="9"/>
                    <a:pt x="34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672316" y="1400926"/>
              <a:ext cx="22930" cy="79270"/>
            </a:xfrm>
            <a:custGeom>
              <a:rect b="b" l="l" r="r" t="t"/>
              <a:pathLst>
                <a:path extrusionOk="0" h="2534" w="733">
                  <a:moveTo>
                    <a:pt x="447" y="0"/>
                  </a:moveTo>
                  <a:cubicBezTo>
                    <a:pt x="348" y="170"/>
                    <a:pt x="268" y="357"/>
                    <a:pt x="206" y="571"/>
                  </a:cubicBezTo>
                  <a:cubicBezTo>
                    <a:pt x="206" y="580"/>
                    <a:pt x="206" y="589"/>
                    <a:pt x="206" y="598"/>
                  </a:cubicBezTo>
                  <a:cubicBezTo>
                    <a:pt x="206" y="634"/>
                    <a:pt x="197" y="651"/>
                    <a:pt x="179" y="678"/>
                  </a:cubicBezTo>
                  <a:cubicBezTo>
                    <a:pt x="18" y="1303"/>
                    <a:pt x="18" y="2025"/>
                    <a:pt x="152" y="2534"/>
                  </a:cubicBezTo>
                  <a:cubicBezTo>
                    <a:pt x="1" y="1740"/>
                    <a:pt x="473" y="901"/>
                    <a:pt x="732" y="36"/>
                  </a:cubicBezTo>
                  <a:lnTo>
                    <a:pt x="679" y="27"/>
                  </a:lnTo>
                  <a:cubicBezTo>
                    <a:pt x="598" y="18"/>
                    <a:pt x="527" y="9"/>
                    <a:pt x="44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835577" y="1396452"/>
              <a:ext cx="52210" cy="106924"/>
            </a:xfrm>
            <a:custGeom>
              <a:rect b="b" l="l" r="r" t="t"/>
              <a:pathLst>
                <a:path extrusionOk="0" h="3418" w="1669">
                  <a:moveTo>
                    <a:pt x="152" y="0"/>
                  </a:moveTo>
                  <a:cubicBezTo>
                    <a:pt x="72" y="134"/>
                    <a:pt x="27" y="286"/>
                    <a:pt x="0" y="446"/>
                  </a:cubicBezTo>
                  <a:cubicBezTo>
                    <a:pt x="134" y="446"/>
                    <a:pt x="268" y="438"/>
                    <a:pt x="411" y="420"/>
                  </a:cubicBezTo>
                  <a:cubicBezTo>
                    <a:pt x="418" y="419"/>
                    <a:pt x="424" y="419"/>
                    <a:pt x="431" y="419"/>
                  </a:cubicBezTo>
                  <a:cubicBezTo>
                    <a:pt x="501" y="419"/>
                    <a:pt x="556" y="461"/>
                    <a:pt x="580" y="518"/>
                  </a:cubicBezTo>
                  <a:cubicBezTo>
                    <a:pt x="589" y="527"/>
                    <a:pt x="607" y="536"/>
                    <a:pt x="616" y="545"/>
                  </a:cubicBezTo>
                  <a:cubicBezTo>
                    <a:pt x="1276" y="1410"/>
                    <a:pt x="1374" y="2516"/>
                    <a:pt x="928" y="3417"/>
                  </a:cubicBezTo>
                  <a:cubicBezTo>
                    <a:pt x="1454" y="2695"/>
                    <a:pt x="1669" y="1562"/>
                    <a:pt x="1374" y="910"/>
                  </a:cubicBezTo>
                  <a:cubicBezTo>
                    <a:pt x="1142" y="384"/>
                    <a:pt x="669" y="143"/>
                    <a:pt x="15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674818" y="1409278"/>
              <a:ext cx="42169" cy="87122"/>
            </a:xfrm>
            <a:custGeom>
              <a:rect b="b" l="l" r="r" t="t"/>
              <a:pathLst>
                <a:path extrusionOk="0" h="2785" w="1348">
                  <a:moveTo>
                    <a:pt x="938" y="1"/>
                  </a:moveTo>
                  <a:lnTo>
                    <a:pt x="938" y="1"/>
                  </a:lnTo>
                  <a:cubicBezTo>
                    <a:pt x="634" y="911"/>
                    <a:pt x="1" y="1937"/>
                    <a:pt x="697" y="2784"/>
                  </a:cubicBezTo>
                  <a:cubicBezTo>
                    <a:pt x="1152" y="1954"/>
                    <a:pt x="1348" y="839"/>
                    <a:pt x="93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7828" y="1369925"/>
              <a:ext cx="840936" cy="232460"/>
            </a:xfrm>
            <a:custGeom>
              <a:rect b="b" l="l" r="r" t="t"/>
              <a:pathLst>
                <a:path extrusionOk="0" h="7431" w="26882">
                  <a:moveTo>
                    <a:pt x="6449" y="1437"/>
                  </a:moveTo>
                  <a:cubicBezTo>
                    <a:pt x="6884" y="1437"/>
                    <a:pt x="7316" y="1469"/>
                    <a:pt x="7675" y="1678"/>
                  </a:cubicBezTo>
                  <a:lnTo>
                    <a:pt x="7684" y="1678"/>
                  </a:lnTo>
                  <a:cubicBezTo>
                    <a:pt x="7666" y="1723"/>
                    <a:pt x="7675" y="1776"/>
                    <a:pt x="7657" y="1821"/>
                  </a:cubicBezTo>
                  <a:cubicBezTo>
                    <a:pt x="6952" y="1803"/>
                    <a:pt x="6256" y="1660"/>
                    <a:pt x="5578" y="1562"/>
                  </a:cubicBezTo>
                  <a:lnTo>
                    <a:pt x="5596" y="1437"/>
                  </a:lnTo>
                  <a:cubicBezTo>
                    <a:pt x="5687" y="1442"/>
                    <a:pt x="5779" y="1444"/>
                    <a:pt x="5873" y="1444"/>
                  </a:cubicBezTo>
                  <a:cubicBezTo>
                    <a:pt x="6061" y="1444"/>
                    <a:pt x="6255" y="1437"/>
                    <a:pt x="6449" y="1437"/>
                  </a:cubicBezTo>
                  <a:close/>
                  <a:moveTo>
                    <a:pt x="8174" y="572"/>
                  </a:moveTo>
                  <a:cubicBezTo>
                    <a:pt x="8228" y="732"/>
                    <a:pt x="8299" y="902"/>
                    <a:pt x="8371" y="1071"/>
                  </a:cubicBezTo>
                  <a:cubicBezTo>
                    <a:pt x="8763" y="1883"/>
                    <a:pt x="8380" y="2543"/>
                    <a:pt x="7764" y="3096"/>
                  </a:cubicBezTo>
                  <a:cubicBezTo>
                    <a:pt x="7550" y="2909"/>
                    <a:pt x="7309" y="2267"/>
                    <a:pt x="7470" y="2222"/>
                  </a:cubicBezTo>
                  <a:cubicBezTo>
                    <a:pt x="7514" y="2204"/>
                    <a:pt x="7541" y="2187"/>
                    <a:pt x="7559" y="2160"/>
                  </a:cubicBezTo>
                  <a:lnTo>
                    <a:pt x="7737" y="2160"/>
                  </a:lnTo>
                  <a:cubicBezTo>
                    <a:pt x="7835" y="2160"/>
                    <a:pt x="7907" y="2115"/>
                    <a:pt x="7925" y="2008"/>
                  </a:cubicBezTo>
                  <a:cubicBezTo>
                    <a:pt x="7943" y="1910"/>
                    <a:pt x="7978" y="1821"/>
                    <a:pt x="8014" y="1723"/>
                  </a:cubicBezTo>
                  <a:cubicBezTo>
                    <a:pt x="8041" y="1633"/>
                    <a:pt x="7996" y="1553"/>
                    <a:pt x="7934" y="1517"/>
                  </a:cubicBezTo>
                  <a:cubicBezTo>
                    <a:pt x="7934" y="1473"/>
                    <a:pt x="7907" y="1428"/>
                    <a:pt x="7853" y="1401"/>
                  </a:cubicBezTo>
                  <a:cubicBezTo>
                    <a:pt x="7800" y="1366"/>
                    <a:pt x="7737" y="1339"/>
                    <a:pt x="7675" y="1312"/>
                  </a:cubicBezTo>
                  <a:cubicBezTo>
                    <a:pt x="7711" y="1286"/>
                    <a:pt x="7737" y="1250"/>
                    <a:pt x="7737" y="1187"/>
                  </a:cubicBezTo>
                  <a:cubicBezTo>
                    <a:pt x="7746" y="911"/>
                    <a:pt x="7951" y="723"/>
                    <a:pt x="8174" y="572"/>
                  </a:cubicBezTo>
                  <a:close/>
                  <a:moveTo>
                    <a:pt x="14268" y="1259"/>
                  </a:moveTo>
                  <a:lnTo>
                    <a:pt x="14268" y="1259"/>
                  </a:lnTo>
                  <a:cubicBezTo>
                    <a:pt x="14678" y="2097"/>
                    <a:pt x="14482" y="3212"/>
                    <a:pt x="14027" y="4042"/>
                  </a:cubicBezTo>
                  <a:cubicBezTo>
                    <a:pt x="13331" y="3195"/>
                    <a:pt x="13964" y="2169"/>
                    <a:pt x="14268" y="1259"/>
                  </a:cubicBezTo>
                  <a:close/>
                  <a:moveTo>
                    <a:pt x="8469" y="340"/>
                  </a:moveTo>
                  <a:cubicBezTo>
                    <a:pt x="8906" y="367"/>
                    <a:pt x="9343" y="411"/>
                    <a:pt x="9780" y="456"/>
                  </a:cubicBezTo>
                  <a:lnTo>
                    <a:pt x="9789" y="492"/>
                  </a:lnTo>
                  <a:cubicBezTo>
                    <a:pt x="9887" y="732"/>
                    <a:pt x="9932" y="964"/>
                    <a:pt x="9905" y="1223"/>
                  </a:cubicBezTo>
                  <a:cubicBezTo>
                    <a:pt x="9891" y="1340"/>
                    <a:pt x="9985" y="1406"/>
                    <a:pt x="10078" y="1406"/>
                  </a:cubicBezTo>
                  <a:cubicBezTo>
                    <a:pt x="10155" y="1406"/>
                    <a:pt x="10232" y="1360"/>
                    <a:pt x="10244" y="1259"/>
                  </a:cubicBezTo>
                  <a:cubicBezTo>
                    <a:pt x="10271" y="991"/>
                    <a:pt x="10235" y="750"/>
                    <a:pt x="10155" y="500"/>
                  </a:cubicBezTo>
                  <a:lnTo>
                    <a:pt x="10155" y="500"/>
                  </a:lnTo>
                  <a:cubicBezTo>
                    <a:pt x="10414" y="536"/>
                    <a:pt x="10672" y="572"/>
                    <a:pt x="10931" y="608"/>
                  </a:cubicBezTo>
                  <a:cubicBezTo>
                    <a:pt x="10994" y="804"/>
                    <a:pt x="11020" y="1018"/>
                    <a:pt x="11056" y="1232"/>
                  </a:cubicBezTo>
                  <a:cubicBezTo>
                    <a:pt x="11068" y="1327"/>
                    <a:pt x="11140" y="1371"/>
                    <a:pt x="11213" y="1371"/>
                  </a:cubicBezTo>
                  <a:cubicBezTo>
                    <a:pt x="11306" y="1371"/>
                    <a:pt x="11401" y="1302"/>
                    <a:pt x="11386" y="1178"/>
                  </a:cubicBezTo>
                  <a:cubicBezTo>
                    <a:pt x="11368" y="1000"/>
                    <a:pt x="11341" y="831"/>
                    <a:pt x="11297" y="652"/>
                  </a:cubicBezTo>
                  <a:lnTo>
                    <a:pt x="11297" y="652"/>
                  </a:lnTo>
                  <a:cubicBezTo>
                    <a:pt x="11556" y="688"/>
                    <a:pt x="11814" y="723"/>
                    <a:pt x="12073" y="768"/>
                  </a:cubicBezTo>
                  <a:cubicBezTo>
                    <a:pt x="12064" y="795"/>
                    <a:pt x="12064" y="839"/>
                    <a:pt x="12082" y="884"/>
                  </a:cubicBezTo>
                  <a:cubicBezTo>
                    <a:pt x="12162" y="1054"/>
                    <a:pt x="12180" y="1241"/>
                    <a:pt x="12162" y="1437"/>
                  </a:cubicBezTo>
                  <a:cubicBezTo>
                    <a:pt x="12152" y="1554"/>
                    <a:pt x="12246" y="1620"/>
                    <a:pt x="12338" y="1620"/>
                  </a:cubicBezTo>
                  <a:cubicBezTo>
                    <a:pt x="12414" y="1620"/>
                    <a:pt x="12489" y="1574"/>
                    <a:pt x="12501" y="1473"/>
                  </a:cubicBezTo>
                  <a:cubicBezTo>
                    <a:pt x="12528" y="1250"/>
                    <a:pt x="12501" y="1027"/>
                    <a:pt x="12421" y="813"/>
                  </a:cubicBezTo>
                  <a:lnTo>
                    <a:pt x="12421" y="813"/>
                  </a:lnTo>
                  <a:cubicBezTo>
                    <a:pt x="12599" y="839"/>
                    <a:pt x="12787" y="866"/>
                    <a:pt x="12965" y="893"/>
                  </a:cubicBezTo>
                  <a:cubicBezTo>
                    <a:pt x="12965" y="920"/>
                    <a:pt x="12965" y="955"/>
                    <a:pt x="12983" y="991"/>
                  </a:cubicBezTo>
                  <a:cubicBezTo>
                    <a:pt x="13072" y="1161"/>
                    <a:pt x="13135" y="1348"/>
                    <a:pt x="13117" y="1544"/>
                  </a:cubicBezTo>
                  <a:cubicBezTo>
                    <a:pt x="13111" y="1665"/>
                    <a:pt x="13209" y="1730"/>
                    <a:pt x="13301" y="1730"/>
                  </a:cubicBezTo>
                  <a:cubicBezTo>
                    <a:pt x="13352" y="1730"/>
                    <a:pt x="13400" y="1710"/>
                    <a:pt x="13429" y="1669"/>
                  </a:cubicBezTo>
                  <a:cubicBezTo>
                    <a:pt x="13447" y="1642"/>
                    <a:pt x="13456" y="1625"/>
                    <a:pt x="13456" y="1589"/>
                  </a:cubicBezTo>
                  <a:cubicBezTo>
                    <a:pt x="13456" y="1580"/>
                    <a:pt x="13456" y="1571"/>
                    <a:pt x="13456" y="1562"/>
                  </a:cubicBezTo>
                  <a:cubicBezTo>
                    <a:pt x="13474" y="1339"/>
                    <a:pt x="13420" y="1134"/>
                    <a:pt x="13331" y="938"/>
                  </a:cubicBezTo>
                  <a:lnTo>
                    <a:pt x="13331" y="938"/>
                  </a:lnTo>
                  <a:cubicBezTo>
                    <a:pt x="13456" y="955"/>
                    <a:pt x="13581" y="973"/>
                    <a:pt x="13697" y="991"/>
                  </a:cubicBezTo>
                  <a:cubicBezTo>
                    <a:pt x="13777" y="1000"/>
                    <a:pt x="13848" y="1009"/>
                    <a:pt x="13929" y="1018"/>
                  </a:cubicBezTo>
                  <a:lnTo>
                    <a:pt x="13982" y="1027"/>
                  </a:lnTo>
                  <a:cubicBezTo>
                    <a:pt x="13723" y="1892"/>
                    <a:pt x="13251" y="2731"/>
                    <a:pt x="13402" y="3525"/>
                  </a:cubicBezTo>
                  <a:cubicBezTo>
                    <a:pt x="13456" y="3792"/>
                    <a:pt x="13581" y="4051"/>
                    <a:pt x="13804" y="4301"/>
                  </a:cubicBezTo>
                  <a:lnTo>
                    <a:pt x="13759" y="4301"/>
                  </a:lnTo>
                  <a:cubicBezTo>
                    <a:pt x="12751" y="4176"/>
                    <a:pt x="11770" y="3935"/>
                    <a:pt x="10770" y="3739"/>
                  </a:cubicBezTo>
                  <a:cubicBezTo>
                    <a:pt x="9869" y="3569"/>
                    <a:pt x="8960" y="3560"/>
                    <a:pt x="8094" y="3248"/>
                  </a:cubicBezTo>
                  <a:cubicBezTo>
                    <a:pt x="8433" y="2936"/>
                    <a:pt x="8817" y="2508"/>
                    <a:pt x="8888" y="2071"/>
                  </a:cubicBezTo>
                  <a:cubicBezTo>
                    <a:pt x="8995" y="1419"/>
                    <a:pt x="8621" y="929"/>
                    <a:pt x="8469" y="340"/>
                  </a:cubicBezTo>
                  <a:close/>
                  <a:moveTo>
                    <a:pt x="14571" y="1116"/>
                  </a:moveTo>
                  <a:lnTo>
                    <a:pt x="14571" y="1116"/>
                  </a:lnTo>
                  <a:cubicBezTo>
                    <a:pt x="14696" y="1125"/>
                    <a:pt x="14821" y="1143"/>
                    <a:pt x="14937" y="1152"/>
                  </a:cubicBezTo>
                  <a:cubicBezTo>
                    <a:pt x="15097" y="1410"/>
                    <a:pt x="15222" y="1678"/>
                    <a:pt x="15302" y="1972"/>
                  </a:cubicBezTo>
                  <a:cubicBezTo>
                    <a:pt x="15330" y="2063"/>
                    <a:pt x="15412" y="2105"/>
                    <a:pt x="15489" y="2105"/>
                  </a:cubicBezTo>
                  <a:cubicBezTo>
                    <a:pt x="15586" y="2105"/>
                    <a:pt x="15676" y="2038"/>
                    <a:pt x="15641" y="1919"/>
                  </a:cubicBezTo>
                  <a:cubicBezTo>
                    <a:pt x="15570" y="1660"/>
                    <a:pt x="15472" y="1428"/>
                    <a:pt x="15347" y="1196"/>
                  </a:cubicBezTo>
                  <a:lnTo>
                    <a:pt x="15347" y="1196"/>
                  </a:lnTo>
                  <a:cubicBezTo>
                    <a:pt x="15534" y="1214"/>
                    <a:pt x="15722" y="1241"/>
                    <a:pt x="15909" y="1268"/>
                  </a:cubicBezTo>
                  <a:lnTo>
                    <a:pt x="15918" y="1286"/>
                  </a:lnTo>
                  <a:cubicBezTo>
                    <a:pt x="16034" y="1482"/>
                    <a:pt x="16132" y="1678"/>
                    <a:pt x="16168" y="1901"/>
                  </a:cubicBezTo>
                  <a:cubicBezTo>
                    <a:pt x="16184" y="1996"/>
                    <a:pt x="16258" y="2040"/>
                    <a:pt x="16333" y="2040"/>
                  </a:cubicBezTo>
                  <a:cubicBezTo>
                    <a:pt x="16426" y="2040"/>
                    <a:pt x="16522" y="1971"/>
                    <a:pt x="16507" y="1848"/>
                  </a:cubicBezTo>
                  <a:cubicBezTo>
                    <a:pt x="16480" y="1669"/>
                    <a:pt x="16417" y="1500"/>
                    <a:pt x="16328" y="1339"/>
                  </a:cubicBezTo>
                  <a:lnTo>
                    <a:pt x="16328" y="1339"/>
                  </a:lnTo>
                  <a:cubicBezTo>
                    <a:pt x="16364" y="1348"/>
                    <a:pt x="16400" y="1348"/>
                    <a:pt x="16435" y="1357"/>
                  </a:cubicBezTo>
                  <a:cubicBezTo>
                    <a:pt x="16596" y="1384"/>
                    <a:pt x="16756" y="1419"/>
                    <a:pt x="16917" y="1446"/>
                  </a:cubicBezTo>
                  <a:lnTo>
                    <a:pt x="16926" y="1464"/>
                  </a:lnTo>
                  <a:cubicBezTo>
                    <a:pt x="16980" y="1580"/>
                    <a:pt x="17033" y="1705"/>
                    <a:pt x="17087" y="1821"/>
                  </a:cubicBezTo>
                  <a:cubicBezTo>
                    <a:pt x="17104" y="1883"/>
                    <a:pt x="17122" y="1946"/>
                    <a:pt x="17140" y="2008"/>
                  </a:cubicBezTo>
                  <a:cubicBezTo>
                    <a:pt x="17149" y="2035"/>
                    <a:pt x="17149" y="2062"/>
                    <a:pt x="17158" y="2088"/>
                  </a:cubicBezTo>
                  <a:cubicBezTo>
                    <a:pt x="17039" y="2176"/>
                    <a:pt x="17125" y="2384"/>
                    <a:pt x="17278" y="2384"/>
                  </a:cubicBezTo>
                  <a:cubicBezTo>
                    <a:pt x="17296" y="2384"/>
                    <a:pt x="17316" y="2381"/>
                    <a:pt x="17336" y="2374"/>
                  </a:cubicBezTo>
                  <a:cubicBezTo>
                    <a:pt x="17631" y="2276"/>
                    <a:pt x="17470" y="1821"/>
                    <a:pt x="17336" y="1526"/>
                  </a:cubicBezTo>
                  <a:lnTo>
                    <a:pt x="17336" y="1526"/>
                  </a:lnTo>
                  <a:cubicBezTo>
                    <a:pt x="17470" y="1544"/>
                    <a:pt x="17595" y="1571"/>
                    <a:pt x="17729" y="1580"/>
                  </a:cubicBezTo>
                  <a:lnTo>
                    <a:pt x="17738" y="1589"/>
                  </a:lnTo>
                  <a:cubicBezTo>
                    <a:pt x="17872" y="1776"/>
                    <a:pt x="17925" y="2008"/>
                    <a:pt x="17961" y="2231"/>
                  </a:cubicBezTo>
                  <a:cubicBezTo>
                    <a:pt x="17973" y="2325"/>
                    <a:pt x="18044" y="2367"/>
                    <a:pt x="18118" y="2367"/>
                  </a:cubicBezTo>
                  <a:cubicBezTo>
                    <a:pt x="18213" y="2367"/>
                    <a:pt x="18311" y="2298"/>
                    <a:pt x="18291" y="2178"/>
                  </a:cubicBezTo>
                  <a:cubicBezTo>
                    <a:pt x="18264" y="1990"/>
                    <a:pt x="18220" y="1794"/>
                    <a:pt x="18139" y="1625"/>
                  </a:cubicBezTo>
                  <a:lnTo>
                    <a:pt x="18139" y="1625"/>
                  </a:lnTo>
                  <a:cubicBezTo>
                    <a:pt x="18232" y="1628"/>
                    <a:pt x="18326" y="1630"/>
                    <a:pt x="18420" y="1630"/>
                  </a:cubicBezTo>
                  <a:cubicBezTo>
                    <a:pt x="18554" y="1630"/>
                    <a:pt x="18690" y="1626"/>
                    <a:pt x="18826" y="1616"/>
                  </a:cubicBezTo>
                  <a:lnTo>
                    <a:pt x="18826" y="1616"/>
                  </a:lnTo>
                  <a:cubicBezTo>
                    <a:pt x="19602" y="2642"/>
                    <a:pt x="19486" y="4051"/>
                    <a:pt x="18478" y="4863"/>
                  </a:cubicBezTo>
                  <a:cubicBezTo>
                    <a:pt x="17898" y="4658"/>
                    <a:pt x="17247" y="4729"/>
                    <a:pt x="16641" y="4702"/>
                  </a:cubicBezTo>
                  <a:cubicBezTo>
                    <a:pt x="15838" y="4667"/>
                    <a:pt x="15026" y="4497"/>
                    <a:pt x="14232" y="4372"/>
                  </a:cubicBezTo>
                  <a:cubicBezTo>
                    <a:pt x="14812" y="3427"/>
                    <a:pt x="15053" y="2124"/>
                    <a:pt x="14571" y="1116"/>
                  </a:cubicBezTo>
                  <a:close/>
                  <a:moveTo>
                    <a:pt x="19220" y="378"/>
                  </a:moveTo>
                  <a:cubicBezTo>
                    <a:pt x="19655" y="378"/>
                    <a:pt x="20019" y="1066"/>
                    <a:pt x="20146" y="1321"/>
                  </a:cubicBezTo>
                  <a:cubicBezTo>
                    <a:pt x="20414" y="1848"/>
                    <a:pt x="20485" y="2481"/>
                    <a:pt x="20512" y="3061"/>
                  </a:cubicBezTo>
                  <a:cubicBezTo>
                    <a:pt x="20548" y="3739"/>
                    <a:pt x="20414" y="4417"/>
                    <a:pt x="20057" y="5006"/>
                  </a:cubicBezTo>
                  <a:cubicBezTo>
                    <a:pt x="19888" y="5273"/>
                    <a:pt x="19620" y="5478"/>
                    <a:pt x="19361" y="5657"/>
                  </a:cubicBezTo>
                  <a:cubicBezTo>
                    <a:pt x="19174" y="5791"/>
                    <a:pt x="18978" y="5907"/>
                    <a:pt x="18782" y="6014"/>
                  </a:cubicBezTo>
                  <a:cubicBezTo>
                    <a:pt x="18756" y="6014"/>
                    <a:pt x="18731" y="6014"/>
                    <a:pt x="18707" y="6014"/>
                  </a:cubicBezTo>
                  <a:cubicBezTo>
                    <a:pt x="17853" y="6014"/>
                    <a:pt x="17539" y="5711"/>
                    <a:pt x="17773" y="5122"/>
                  </a:cubicBezTo>
                  <a:cubicBezTo>
                    <a:pt x="17782" y="5095"/>
                    <a:pt x="17782" y="5077"/>
                    <a:pt x="17782" y="5059"/>
                  </a:cubicBezTo>
                  <a:cubicBezTo>
                    <a:pt x="17997" y="5077"/>
                    <a:pt x="18211" y="5122"/>
                    <a:pt x="18407" y="5202"/>
                  </a:cubicBezTo>
                  <a:cubicBezTo>
                    <a:pt x="18434" y="5211"/>
                    <a:pt x="18460" y="5211"/>
                    <a:pt x="18487" y="5211"/>
                  </a:cubicBezTo>
                  <a:cubicBezTo>
                    <a:pt x="18502" y="5214"/>
                    <a:pt x="18518" y="5216"/>
                    <a:pt x="18534" y="5216"/>
                  </a:cubicBezTo>
                  <a:cubicBezTo>
                    <a:pt x="18566" y="5216"/>
                    <a:pt x="18600" y="5208"/>
                    <a:pt x="18630" y="5184"/>
                  </a:cubicBezTo>
                  <a:cubicBezTo>
                    <a:pt x="18969" y="4925"/>
                    <a:pt x="19219" y="4613"/>
                    <a:pt x="19397" y="4265"/>
                  </a:cubicBezTo>
                  <a:cubicBezTo>
                    <a:pt x="19843" y="3364"/>
                    <a:pt x="19745" y="2258"/>
                    <a:pt x="19085" y="1393"/>
                  </a:cubicBezTo>
                  <a:cubicBezTo>
                    <a:pt x="19076" y="1384"/>
                    <a:pt x="19058" y="1375"/>
                    <a:pt x="19049" y="1366"/>
                  </a:cubicBezTo>
                  <a:cubicBezTo>
                    <a:pt x="19025" y="1309"/>
                    <a:pt x="18970" y="1267"/>
                    <a:pt x="18900" y="1267"/>
                  </a:cubicBezTo>
                  <a:cubicBezTo>
                    <a:pt x="18893" y="1267"/>
                    <a:pt x="18887" y="1267"/>
                    <a:pt x="18880" y="1268"/>
                  </a:cubicBezTo>
                  <a:cubicBezTo>
                    <a:pt x="18737" y="1286"/>
                    <a:pt x="18603" y="1294"/>
                    <a:pt x="18469" y="1294"/>
                  </a:cubicBezTo>
                  <a:cubicBezTo>
                    <a:pt x="18496" y="1134"/>
                    <a:pt x="18541" y="982"/>
                    <a:pt x="18621" y="848"/>
                  </a:cubicBezTo>
                  <a:cubicBezTo>
                    <a:pt x="18683" y="741"/>
                    <a:pt x="18764" y="634"/>
                    <a:pt x="18871" y="536"/>
                  </a:cubicBezTo>
                  <a:cubicBezTo>
                    <a:pt x="18990" y="424"/>
                    <a:pt x="19108" y="378"/>
                    <a:pt x="19220" y="378"/>
                  </a:cubicBezTo>
                  <a:close/>
                  <a:moveTo>
                    <a:pt x="25017" y="2106"/>
                  </a:moveTo>
                  <a:cubicBezTo>
                    <a:pt x="25633" y="2106"/>
                    <a:pt x="26213" y="2427"/>
                    <a:pt x="26382" y="3052"/>
                  </a:cubicBezTo>
                  <a:cubicBezTo>
                    <a:pt x="26596" y="3855"/>
                    <a:pt x="25785" y="4176"/>
                    <a:pt x="25205" y="4256"/>
                  </a:cubicBezTo>
                  <a:cubicBezTo>
                    <a:pt x="25044" y="4274"/>
                    <a:pt x="25000" y="4524"/>
                    <a:pt x="25160" y="4577"/>
                  </a:cubicBezTo>
                  <a:cubicBezTo>
                    <a:pt x="25642" y="4729"/>
                    <a:pt x="25963" y="4907"/>
                    <a:pt x="26088" y="5434"/>
                  </a:cubicBezTo>
                  <a:cubicBezTo>
                    <a:pt x="26248" y="6121"/>
                    <a:pt x="25954" y="6870"/>
                    <a:pt x="25214" y="7057"/>
                  </a:cubicBezTo>
                  <a:cubicBezTo>
                    <a:pt x="25070" y="7092"/>
                    <a:pt x="24939" y="7109"/>
                    <a:pt x="24818" y="7109"/>
                  </a:cubicBezTo>
                  <a:cubicBezTo>
                    <a:pt x="23675" y="7109"/>
                    <a:pt x="23487" y="5648"/>
                    <a:pt x="23358" y="4720"/>
                  </a:cubicBezTo>
                  <a:lnTo>
                    <a:pt x="23349" y="4693"/>
                  </a:lnTo>
                  <a:cubicBezTo>
                    <a:pt x="23437" y="4598"/>
                    <a:pt x="23347" y="4417"/>
                    <a:pt x="23200" y="4417"/>
                  </a:cubicBezTo>
                  <a:cubicBezTo>
                    <a:pt x="23182" y="4417"/>
                    <a:pt x="23163" y="4420"/>
                    <a:pt x="23144" y="4426"/>
                  </a:cubicBezTo>
                  <a:cubicBezTo>
                    <a:pt x="23074" y="4446"/>
                    <a:pt x="23000" y="4455"/>
                    <a:pt x="22923" y="4455"/>
                  </a:cubicBezTo>
                  <a:cubicBezTo>
                    <a:pt x="22632" y="4455"/>
                    <a:pt x="22308" y="4331"/>
                    <a:pt x="22047" y="4274"/>
                  </a:cubicBezTo>
                  <a:cubicBezTo>
                    <a:pt x="21636" y="4185"/>
                    <a:pt x="21172" y="4203"/>
                    <a:pt x="20735" y="4167"/>
                  </a:cubicBezTo>
                  <a:cubicBezTo>
                    <a:pt x="20789" y="3962"/>
                    <a:pt x="20824" y="3748"/>
                    <a:pt x="20842" y="3525"/>
                  </a:cubicBezTo>
                  <a:cubicBezTo>
                    <a:pt x="20851" y="3489"/>
                    <a:pt x="20851" y="3453"/>
                    <a:pt x="20851" y="3409"/>
                  </a:cubicBezTo>
                  <a:cubicBezTo>
                    <a:pt x="21592" y="3694"/>
                    <a:pt x="22421" y="3462"/>
                    <a:pt x="23171" y="3694"/>
                  </a:cubicBezTo>
                  <a:cubicBezTo>
                    <a:pt x="23199" y="3755"/>
                    <a:pt x="23265" y="3789"/>
                    <a:pt x="23330" y="3789"/>
                  </a:cubicBezTo>
                  <a:cubicBezTo>
                    <a:pt x="23407" y="3789"/>
                    <a:pt x="23482" y="3742"/>
                    <a:pt x="23492" y="3641"/>
                  </a:cubicBezTo>
                  <a:cubicBezTo>
                    <a:pt x="23599" y="2775"/>
                    <a:pt x="24090" y="2115"/>
                    <a:pt x="25017" y="2106"/>
                  </a:cubicBezTo>
                  <a:close/>
                  <a:moveTo>
                    <a:pt x="8266" y="0"/>
                  </a:moveTo>
                  <a:cubicBezTo>
                    <a:pt x="8157" y="0"/>
                    <a:pt x="8077" y="86"/>
                    <a:pt x="8094" y="188"/>
                  </a:cubicBezTo>
                  <a:lnTo>
                    <a:pt x="8094" y="215"/>
                  </a:lnTo>
                  <a:cubicBezTo>
                    <a:pt x="7764" y="438"/>
                    <a:pt x="7407" y="723"/>
                    <a:pt x="7398" y="1152"/>
                  </a:cubicBezTo>
                  <a:cubicBezTo>
                    <a:pt x="7398" y="1178"/>
                    <a:pt x="7407" y="1196"/>
                    <a:pt x="7407" y="1214"/>
                  </a:cubicBezTo>
                  <a:cubicBezTo>
                    <a:pt x="7061" y="1120"/>
                    <a:pt x="6694" y="1111"/>
                    <a:pt x="6324" y="1111"/>
                  </a:cubicBezTo>
                  <a:cubicBezTo>
                    <a:pt x="6235" y="1111"/>
                    <a:pt x="6147" y="1112"/>
                    <a:pt x="6058" y="1112"/>
                  </a:cubicBezTo>
                  <a:cubicBezTo>
                    <a:pt x="5849" y="1112"/>
                    <a:pt x="5640" y="1109"/>
                    <a:pt x="5436" y="1089"/>
                  </a:cubicBezTo>
                  <a:cubicBezTo>
                    <a:pt x="5430" y="1089"/>
                    <a:pt x="5424" y="1088"/>
                    <a:pt x="5419" y="1088"/>
                  </a:cubicBezTo>
                  <a:cubicBezTo>
                    <a:pt x="5339" y="1088"/>
                    <a:pt x="5283" y="1149"/>
                    <a:pt x="5275" y="1241"/>
                  </a:cubicBezTo>
                  <a:lnTo>
                    <a:pt x="5266" y="1294"/>
                  </a:lnTo>
                  <a:cubicBezTo>
                    <a:pt x="4383" y="1196"/>
                    <a:pt x="3500" y="1134"/>
                    <a:pt x="2617" y="1036"/>
                  </a:cubicBezTo>
                  <a:cubicBezTo>
                    <a:pt x="1841" y="947"/>
                    <a:pt x="1038" y="964"/>
                    <a:pt x="306" y="652"/>
                  </a:cubicBezTo>
                  <a:cubicBezTo>
                    <a:pt x="283" y="641"/>
                    <a:pt x="260" y="637"/>
                    <a:pt x="239" y="637"/>
                  </a:cubicBezTo>
                  <a:cubicBezTo>
                    <a:pt x="83" y="637"/>
                    <a:pt x="1" y="894"/>
                    <a:pt x="181" y="964"/>
                  </a:cubicBezTo>
                  <a:cubicBezTo>
                    <a:pt x="868" y="1259"/>
                    <a:pt x="1626" y="1286"/>
                    <a:pt x="2358" y="1348"/>
                  </a:cubicBezTo>
                  <a:cubicBezTo>
                    <a:pt x="3321" y="1437"/>
                    <a:pt x="4276" y="1526"/>
                    <a:pt x="5231" y="1633"/>
                  </a:cubicBezTo>
                  <a:lnTo>
                    <a:pt x="5222" y="1687"/>
                  </a:lnTo>
                  <a:cubicBezTo>
                    <a:pt x="5213" y="1785"/>
                    <a:pt x="5248" y="1865"/>
                    <a:pt x="5346" y="1874"/>
                  </a:cubicBezTo>
                  <a:cubicBezTo>
                    <a:pt x="5944" y="1955"/>
                    <a:pt x="6524" y="2071"/>
                    <a:pt x="7122" y="2133"/>
                  </a:cubicBezTo>
                  <a:cubicBezTo>
                    <a:pt x="7068" y="2311"/>
                    <a:pt x="7113" y="2561"/>
                    <a:pt x="7166" y="2722"/>
                  </a:cubicBezTo>
                  <a:cubicBezTo>
                    <a:pt x="7247" y="2981"/>
                    <a:pt x="7398" y="3293"/>
                    <a:pt x="7648" y="3427"/>
                  </a:cubicBezTo>
                  <a:cubicBezTo>
                    <a:pt x="7666" y="3444"/>
                    <a:pt x="7684" y="3453"/>
                    <a:pt x="7702" y="3462"/>
                  </a:cubicBezTo>
                  <a:cubicBezTo>
                    <a:pt x="8487" y="3810"/>
                    <a:pt x="9325" y="3899"/>
                    <a:pt x="10164" y="3998"/>
                  </a:cubicBezTo>
                  <a:cubicBezTo>
                    <a:pt x="11154" y="4105"/>
                    <a:pt x="12135" y="4381"/>
                    <a:pt x="13117" y="4560"/>
                  </a:cubicBezTo>
                  <a:cubicBezTo>
                    <a:pt x="13340" y="4595"/>
                    <a:pt x="13563" y="4631"/>
                    <a:pt x="13786" y="4667"/>
                  </a:cubicBezTo>
                  <a:cubicBezTo>
                    <a:pt x="13820" y="4701"/>
                    <a:pt x="13866" y="4721"/>
                    <a:pt x="13913" y="4721"/>
                  </a:cubicBezTo>
                  <a:cubicBezTo>
                    <a:pt x="13939" y="4721"/>
                    <a:pt x="13966" y="4715"/>
                    <a:pt x="13991" y="4702"/>
                  </a:cubicBezTo>
                  <a:cubicBezTo>
                    <a:pt x="14696" y="4800"/>
                    <a:pt x="15409" y="4890"/>
                    <a:pt x="16114" y="4988"/>
                  </a:cubicBezTo>
                  <a:cubicBezTo>
                    <a:pt x="16542" y="5041"/>
                    <a:pt x="16997" y="5014"/>
                    <a:pt x="17443" y="5032"/>
                  </a:cubicBezTo>
                  <a:cubicBezTo>
                    <a:pt x="17190" y="5676"/>
                    <a:pt x="17668" y="6485"/>
                    <a:pt x="18346" y="6485"/>
                  </a:cubicBezTo>
                  <a:cubicBezTo>
                    <a:pt x="18457" y="6485"/>
                    <a:pt x="18573" y="6463"/>
                    <a:pt x="18692" y="6415"/>
                  </a:cubicBezTo>
                  <a:cubicBezTo>
                    <a:pt x="19665" y="6031"/>
                    <a:pt x="20325" y="5380"/>
                    <a:pt x="20637" y="4497"/>
                  </a:cubicBezTo>
                  <a:cubicBezTo>
                    <a:pt x="21137" y="4551"/>
                    <a:pt x="21654" y="4533"/>
                    <a:pt x="22127" y="4640"/>
                  </a:cubicBezTo>
                  <a:cubicBezTo>
                    <a:pt x="22416" y="4699"/>
                    <a:pt x="22697" y="4783"/>
                    <a:pt x="22978" y="4783"/>
                  </a:cubicBezTo>
                  <a:cubicBezTo>
                    <a:pt x="22991" y="4783"/>
                    <a:pt x="23005" y="4783"/>
                    <a:pt x="23019" y="4783"/>
                  </a:cubicBezTo>
                  <a:cubicBezTo>
                    <a:pt x="23153" y="5666"/>
                    <a:pt x="23180" y="6478"/>
                    <a:pt x="23893" y="7102"/>
                  </a:cubicBezTo>
                  <a:cubicBezTo>
                    <a:pt x="24137" y="7316"/>
                    <a:pt x="24543" y="7430"/>
                    <a:pt x="24937" y="7430"/>
                  </a:cubicBezTo>
                  <a:cubicBezTo>
                    <a:pt x="25249" y="7430"/>
                    <a:pt x="25554" y="7359"/>
                    <a:pt x="25767" y="7209"/>
                  </a:cubicBezTo>
                  <a:cubicBezTo>
                    <a:pt x="26373" y="6790"/>
                    <a:pt x="26516" y="6085"/>
                    <a:pt x="26418" y="5380"/>
                  </a:cubicBezTo>
                  <a:cubicBezTo>
                    <a:pt x="26364" y="4934"/>
                    <a:pt x="26115" y="4658"/>
                    <a:pt x="25776" y="4470"/>
                  </a:cubicBezTo>
                  <a:cubicBezTo>
                    <a:pt x="26204" y="4319"/>
                    <a:pt x="26534" y="4042"/>
                    <a:pt x="26695" y="3560"/>
                  </a:cubicBezTo>
                  <a:cubicBezTo>
                    <a:pt x="26882" y="2981"/>
                    <a:pt x="26525" y="2231"/>
                    <a:pt x="25963" y="1999"/>
                  </a:cubicBezTo>
                  <a:cubicBezTo>
                    <a:pt x="25629" y="1865"/>
                    <a:pt x="25305" y="1801"/>
                    <a:pt x="25002" y="1801"/>
                  </a:cubicBezTo>
                  <a:cubicBezTo>
                    <a:pt x="24114" y="1801"/>
                    <a:pt x="23410" y="2355"/>
                    <a:pt x="23197" y="3346"/>
                  </a:cubicBezTo>
                  <a:cubicBezTo>
                    <a:pt x="22430" y="3159"/>
                    <a:pt x="21601" y="3382"/>
                    <a:pt x="20869" y="3052"/>
                  </a:cubicBezTo>
                  <a:lnTo>
                    <a:pt x="20860" y="3052"/>
                  </a:lnTo>
                  <a:cubicBezTo>
                    <a:pt x="20851" y="2026"/>
                    <a:pt x="20530" y="929"/>
                    <a:pt x="19763" y="251"/>
                  </a:cubicBezTo>
                  <a:cubicBezTo>
                    <a:pt x="19586" y="98"/>
                    <a:pt x="19412" y="34"/>
                    <a:pt x="19247" y="34"/>
                  </a:cubicBezTo>
                  <a:cubicBezTo>
                    <a:pt x="18861" y="34"/>
                    <a:pt x="18524" y="384"/>
                    <a:pt x="18318" y="777"/>
                  </a:cubicBezTo>
                  <a:cubicBezTo>
                    <a:pt x="18220" y="947"/>
                    <a:pt x="18157" y="1125"/>
                    <a:pt x="18121" y="1286"/>
                  </a:cubicBezTo>
                  <a:cubicBezTo>
                    <a:pt x="17479" y="1250"/>
                    <a:pt x="16846" y="1089"/>
                    <a:pt x="16212" y="964"/>
                  </a:cubicBezTo>
                  <a:cubicBezTo>
                    <a:pt x="15454" y="822"/>
                    <a:pt x="14678" y="777"/>
                    <a:pt x="13911" y="697"/>
                  </a:cubicBezTo>
                  <a:cubicBezTo>
                    <a:pt x="13839" y="688"/>
                    <a:pt x="13759" y="679"/>
                    <a:pt x="13688" y="670"/>
                  </a:cubicBezTo>
                  <a:cubicBezTo>
                    <a:pt x="11877" y="438"/>
                    <a:pt x="10101" y="99"/>
                    <a:pt x="8282" y="1"/>
                  </a:cubicBezTo>
                  <a:cubicBezTo>
                    <a:pt x="8276" y="0"/>
                    <a:pt x="8271" y="0"/>
                    <a:pt x="826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1009630" y="1454355"/>
              <a:ext cx="58154" cy="38540"/>
            </a:xfrm>
            <a:custGeom>
              <a:rect b="b" l="l" r="r" t="t"/>
              <a:pathLst>
                <a:path extrusionOk="0" h="1232" w="1859">
                  <a:moveTo>
                    <a:pt x="844" y="346"/>
                  </a:moveTo>
                  <a:cubicBezTo>
                    <a:pt x="1105" y="346"/>
                    <a:pt x="1405" y="439"/>
                    <a:pt x="1502" y="567"/>
                  </a:cubicBezTo>
                  <a:lnTo>
                    <a:pt x="1511" y="576"/>
                  </a:lnTo>
                  <a:cubicBezTo>
                    <a:pt x="1433" y="748"/>
                    <a:pt x="1073" y="899"/>
                    <a:pt x="786" y="899"/>
                  </a:cubicBezTo>
                  <a:cubicBezTo>
                    <a:pt x="611" y="899"/>
                    <a:pt x="463" y="843"/>
                    <a:pt x="422" y="701"/>
                  </a:cubicBezTo>
                  <a:cubicBezTo>
                    <a:pt x="350" y="444"/>
                    <a:pt x="577" y="346"/>
                    <a:pt x="844" y="346"/>
                  </a:cubicBezTo>
                  <a:close/>
                  <a:moveTo>
                    <a:pt x="907" y="1"/>
                  </a:moveTo>
                  <a:cubicBezTo>
                    <a:pt x="442" y="1"/>
                    <a:pt x="1" y="234"/>
                    <a:pt x="83" y="745"/>
                  </a:cubicBezTo>
                  <a:cubicBezTo>
                    <a:pt x="135" y="1091"/>
                    <a:pt x="439" y="1231"/>
                    <a:pt x="781" y="1231"/>
                  </a:cubicBezTo>
                  <a:cubicBezTo>
                    <a:pt x="1208" y="1231"/>
                    <a:pt x="1694" y="1013"/>
                    <a:pt x="1823" y="701"/>
                  </a:cubicBezTo>
                  <a:cubicBezTo>
                    <a:pt x="1859" y="621"/>
                    <a:pt x="1832" y="558"/>
                    <a:pt x="1787" y="513"/>
                  </a:cubicBezTo>
                  <a:cubicBezTo>
                    <a:pt x="1805" y="469"/>
                    <a:pt x="1805" y="415"/>
                    <a:pt x="1769" y="353"/>
                  </a:cubicBezTo>
                  <a:cubicBezTo>
                    <a:pt x="1597" y="124"/>
                    <a:pt x="1245" y="1"/>
                    <a:pt x="9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1904" y="1517045"/>
              <a:ext cx="66819" cy="60813"/>
            </a:xfrm>
            <a:custGeom>
              <a:rect b="b" l="l" r="r" t="t"/>
              <a:pathLst>
                <a:path extrusionOk="0" h="1944" w="2136">
                  <a:moveTo>
                    <a:pt x="901" y="322"/>
                  </a:moveTo>
                  <a:cubicBezTo>
                    <a:pt x="1334" y="322"/>
                    <a:pt x="1686" y="977"/>
                    <a:pt x="1481" y="1337"/>
                  </a:cubicBezTo>
                  <a:cubicBezTo>
                    <a:pt x="1472" y="1355"/>
                    <a:pt x="1472" y="1364"/>
                    <a:pt x="1463" y="1382"/>
                  </a:cubicBezTo>
                  <a:cubicBezTo>
                    <a:pt x="1360" y="1485"/>
                    <a:pt x="1232" y="1597"/>
                    <a:pt x="1079" y="1597"/>
                  </a:cubicBezTo>
                  <a:cubicBezTo>
                    <a:pt x="1074" y="1597"/>
                    <a:pt x="1068" y="1596"/>
                    <a:pt x="1062" y="1596"/>
                  </a:cubicBezTo>
                  <a:cubicBezTo>
                    <a:pt x="866" y="1587"/>
                    <a:pt x="652" y="1355"/>
                    <a:pt x="562" y="1195"/>
                  </a:cubicBezTo>
                  <a:cubicBezTo>
                    <a:pt x="411" y="936"/>
                    <a:pt x="428" y="436"/>
                    <a:pt x="785" y="338"/>
                  </a:cubicBezTo>
                  <a:cubicBezTo>
                    <a:pt x="824" y="327"/>
                    <a:pt x="863" y="322"/>
                    <a:pt x="901" y="322"/>
                  </a:cubicBezTo>
                  <a:close/>
                  <a:moveTo>
                    <a:pt x="876" y="0"/>
                  </a:moveTo>
                  <a:cubicBezTo>
                    <a:pt x="744" y="0"/>
                    <a:pt x="610" y="35"/>
                    <a:pt x="482" y="115"/>
                  </a:cubicBezTo>
                  <a:cubicBezTo>
                    <a:pt x="0" y="410"/>
                    <a:pt x="72" y="1097"/>
                    <a:pt x="348" y="1498"/>
                  </a:cubicBezTo>
                  <a:cubicBezTo>
                    <a:pt x="500" y="1712"/>
                    <a:pt x="767" y="1882"/>
                    <a:pt x="1026" y="1935"/>
                  </a:cubicBezTo>
                  <a:cubicBezTo>
                    <a:pt x="1055" y="1941"/>
                    <a:pt x="1083" y="1943"/>
                    <a:pt x="1111" y="1943"/>
                  </a:cubicBezTo>
                  <a:cubicBezTo>
                    <a:pt x="1355" y="1943"/>
                    <a:pt x="1580" y="1747"/>
                    <a:pt x="1740" y="1587"/>
                  </a:cubicBezTo>
                  <a:cubicBezTo>
                    <a:pt x="1776" y="1552"/>
                    <a:pt x="1793" y="1507"/>
                    <a:pt x="1793" y="1471"/>
                  </a:cubicBezTo>
                  <a:lnTo>
                    <a:pt x="1802" y="1462"/>
                  </a:lnTo>
                  <a:cubicBezTo>
                    <a:pt x="2136" y="854"/>
                    <a:pt x="1527" y="0"/>
                    <a:pt x="8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7"/>
          <p:cNvGrpSpPr/>
          <p:nvPr/>
        </p:nvGrpSpPr>
        <p:grpSpPr>
          <a:xfrm>
            <a:off x="1664750" y="164241"/>
            <a:ext cx="400173" cy="396657"/>
            <a:chOff x="1609325" y="4271641"/>
            <a:chExt cx="400173" cy="396657"/>
          </a:xfrm>
        </p:grpSpPr>
        <p:sp>
          <p:nvSpPr>
            <p:cNvPr id="643" name="Google Shape;643;p7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7"/>
          <p:cNvSpPr txBox="1"/>
          <p:nvPr>
            <p:ph type="title"/>
          </p:nvPr>
        </p:nvSpPr>
        <p:spPr>
          <a:xfrm>
            <a:off x="776950" y="1259550"/>
            <a:ext cx="3215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8" name="Google Shape;648;p7"/>
          <p:cNvSpPr txBox="1"/>
          <p:nvPr>
            <p:ph idx="1" type="subTitle"/>
          </p:nvPr>
        </p:nvSpPr>
        <p:spPr>
          <a:xfrm>
            <a:off x="776950" y="2093550"/>
            <a:ext cx="3215700" cy="1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E5F3FF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8"/>
          <p:cNvGrpSpPr/>
          <p:nvPr/>
        </p:nvGrpSpPr>
        <p:grpSpPr>
          <a:xfrm>
            <a:off x="8187123" y="10691"/>
            <a:ext cx="1097892" cy="741918"/>
            <a:chOff x="510775" y="359000"/>
            <a:chExt cx="934456" cy="631474"/>
          </a:xfrm>
        </p:grpSpPr>
        <p:sp>
          <p:nvSpPr>
            <p:cNvPr id="651" name="Google Shape;651;p8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8"/>
          <p:cNvGrpSpPr/>
          <p:nvPr/>
        </p:nvGrpSpPr>
        <p:grpSpPr>
          <a:xfrm rot="-3487938">
            <a:off x="8643415" y="2249883"/>
            <a:ext cx="400525" cy="631473"/>
            <a:chOff x="2083475" y="1334350"/>
            <a:chExt cx="263175" cy="414925"/>
          </a:xfrm>
        </p:grpSpPr>
        <p:sp>
          <p:nvSpPr>
            <p:cNvPr id="664" name="Google Shape;664;p8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8"/>
          <p:cNvGrpSpPr/>
          <p:nvPr/>
        </p:nvGrpSpPr>
        <p:grpSpPr>
          <a:xfrm>
            <a:off x="8684878" y="1067463"/>
            <a:ext cx="669387" cy="755721"/>
            <a:chOff x="144253" y="2032663"/>
            <a:chExt cx="669387" cy="755721"/>
          </a:xfrm>
        </p:grpSpPr>
        <p:sp>
          <p:nvSpPr>
            <p:cNvPr id="667" name="Google Shape;667;p8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8"/>
          <p:cNvGrpSpPr/>
          <p:nvPr/>
        </p:nvGrpSpPr>
        <p:grpSpPr>
          <a:xfrm>
            <a:off x="7299218" y="355336"/>
            <a:ext cx="463901" cy="369342"/>
            <a:chOff x="1376700" y="1639725"/>
            <a:chExt cx="275100" cy="219025"/>
          </a:xfrm>
        </p:grpSpPr>
        <p:sp>
          <p:nvSpPr>
            <p:cNvPr id="679" name="Google Shape;679;p8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1" name="Google Shape;681;p8"/>
          <p:cNvSpPr/>
          <p:nvPr/>
        </p:nvSpPr>
        <p:spPr>
          <a:xfrm>
            <a:off x="5296390" y="17192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2" name="Google Shape;682;p8"/>
          <p:cNvGrpSpPr/>
          <p:nvPr/>
        </p:nvGrpSpPr>
        <p:grpSpPr>
          <a:xfrm>
            <a:off x="6475062" y="4603491"/>
            <a:ext cx="400173" cy="396657"/>
            <a:chOff x="1609325" y="4271641"/>
            <a:chExt cx="400173" cy="396657"/>
          </a:xfrm>
        </p:grpSpPr>
        <p:sp>
          <p:nvSpPr>
            <p:cNvPr id="683" name="Google Shape;683;p8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8"/>
          <p:cNvGrpSpPr/>
          <p:nvPr/>
        </p:nvGrpSpPr>
        <p:grpSpPr>
          <a:xfrm rot="-5400000">
            <a:off x="6160145" y="37515"/>
            <a:ext cx="682386" cy="747795"/>
            <a:chOff x="8299150" y="575962"/>
            <a:chExt cx="1240025" cy="1065538"/>
          </a:xfrm>
        </p:grpSpPr>
        <p:sp>
          <p:nvSpPr>
            <p:cNvPr id="688" name="Google Shape;688;p8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8"/>
          <p:cNvGrpSpPr/>
          <p:nvPr/>
        </p:nvGrpSpPr>
        <p:grpSpPr>
          <a:xfrm rot="-2365709">
            <a:off x="8400378" y="4383825"/>
            <a:ext cx="1013466" cy="835990"/>
            <a:chOff x="-492950" y="2926025"/>
            <a:chExt cx="1013489" cy="836009"/>
          </a:xfrm>
        </p:grpSpPr>
        <p:sp>
          <p:nvSpPr>
            <p:cNvPr id="699" name="Google Shape;699;p8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8"/>
          <p:cNvGrpSpPr/>
          <p:nvPr/>
        </p:nvGrpSpPr>
        <p:grpSpPr>
          <a:xfrm rot="-8438209">
            <a:off x="7502795" y="4353888"/>
            <a:ext cx="382805" cy="1087726"/>
            <a:chOff x="2114525" y="3893292"/>
            <a:chExt cx="382825" cy="1087784"/>
          </a:xfrm>
        </p:grpSpPr>
        <p:sp>
          <p:nvSpPr>
            <p:cNvPr id="713" name="Google Shape;713;p8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8"/>
          <p:cNvGrpSpPr/>
          <p:nvPr/>
        </p:nvGrpSpPr>
        <p:grpSpPr>
          <a:xfrm rot="4443548">
            <a:off x="8445663" y="3446590"/>
            <a:ext cx="580813" cy="387955"/>
            <a:chOff x="1617550" y="4443843"/>
            <a:chExt cx="669398" cy="447125"/>
          </a:xfrm>
        </p:grpSpPr>
        <p:sp>
          <p:nvSpPr>
            <p:cNvPr id="737" name="Google Shape;737;p8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8"/>
          <p:cNvGrpSpPr/>
          <p:nvPr/>
        </p:nvGrpSpPr>
        <p:grpSpPr>
          <a:xfrm rot="2485644">
            <a:off x="194090" y="813648"/>
            <a:ext cx="540214" cy="790952"/>
            <a:chOff x="2012675" y="2373200"/>
            <a:chExt cx="469950" cy="688075"/>
          </a:xfrm>
        </p:grpSpPr>
        <p:sp>
          <p:nvSpPr>
            <p:cNvPr id="750" name="Google Shape;750;p8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8"/>
          <p:cNvGrpSpPr/>
          <p:nvPr/>
        </p:nvGrpSpPr>
        <p:grpSpPr>
          <a:xfrm rot="-1800014">
            <a:off x="86109" y="-399575"/>
            <a:ext cx="847758" cy="698994"/>
            <a:chOff x="2139875" y="1690850"/>
            <a:chExt cx="645375" cy="532125"/>
          </a:xfrm>
        </p:grpSpPr>
        <p:sp>
          <p:nvSpPr>
            <p:cNvPr id="755" name="Google Shape;755;p8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8"/>
          <p:cNvGrpSpPr/>
          <p:nvPr/>
        </p:nvGrpSpPr>
        <p:grpSpPr>
          <a:xfrm>
            <a:off x="-98997" y="1953713"/>
            <a:ext cx="669387" cy="755721"/>
            <a:chOff x="144253" y="2032663"/>
            <a:chExt cx="669387" cy="755721"/>
          </a:xfrm>
        </p:grpSpPr>
        <p:sp>
          <p:nvSpPr>
            <p:cNvPr id="760" name="Google Shape;760;p8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8"/>
          <p:cNvSpPr txBox="1"/>
          <p:nvPr>
            <p:ph type="title"/>
          </p:nvPr>
        </p:nvSpPr>
        <p:spPr>
          <a:xfrm>
            <a:off x="4572000" y="1430675"/>
            <a:ext cx="3852000" cy="22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9"/>
          <p:cNvGrpSpPr/>
          <p:nvPr/>
        </p:nvGrpSpPr>
        <p:grpSpPr>
          <a:xfrm flipH="1">
            <a:off x="8414321" y="133125"/>
            <a:ext cx="934456" cy="631474"/>
            <a:chOff x="510775" y="359000"/>
            <a:chExt cx="934456" cy="631474"/>
          </a:xfrm>
        </p:grpSpPr>
        <p:sp>
          <p:nvSpPr>
            <p:cNvPr id="774" name="Google Shape;774;p9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9"/>
          <p:cNvGrpSpPr/>
          <p:nvPr/>
        </p:nvGrpSpPr>
        <p:grpSpPr>
          <a:xfrm flipH="1" rot="3487938">
            <a:off x="8774636" y="1012970"/>
            <a:ext cx="400525" cy="631473"/>
            <a:chOff x="2083475" y="1334350"/>
            <a:chExt cx="263175" cy="414925"/>
          </a:xfrm>
        </p:grpSpPr>
        <p:sp>
          <p:nvSpPr>
            <p:cNvPr id="787" name="Google Shape;787;p9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9"/>
          <p:cNvGrpSpPr/>
          <p:nvPr/>
        </p:nvGrpSpPr>
        <p:grpSpPr>
          <a:xfrm flipH="1" rot="-2485556">
            <a:off x="7977942" y="602020"/>
            <a:ext cx="420053" cy="615018"/>
            <a:chOff x="2012675" y="2373200"/>
            <a:chExt cx="469950" cy="688075"/>
          </a:xfrm>
        </p:grpSpPr>
        <p:sp>
          <p:nvSpPr>
            <p:cNvPr id="790" name="Google Shape;790;p9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9"/>
          <p:cNvGrpSpPr/>
          <p:nvPr/>
        </p:nvGrpSpPr>
        <p:grpSpPr>
          <a:xfrm flipH="1" rot="1800014">
            <a:off x="6982671" y="-138925"/>
            <a:ext cx="847758" cy="698994"/>
            <a:chOff x="2139875" y="1690850"/>
            <a:chExt cx="645375" cy="532125"/>
          </a:xfrm>
        </p:grpSpPr>
        <p:sp>
          <p:nvSpPr>
            <p:cNvPr id="795" name="Google Shape;795;p9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9"/>
          <p:cNvGrpSpPr/>
          <p:nvPr/>
        </p:nvGrpSpPr>
        <p:grpSpPr>
          <a:xfrm flipH="1">
            <a:off x="8640211" y="1953713"/>
            <a:ext cx="669387" cy="755721"/>
            <a:chOff x="144253" y="2032663"/>
            <a:chExt cx="669387" cy="755721"/>
          </a:xfrm>
        </p:grpSpPr>
        <p:sp>
          <p:nvSpPr>
            <p:cNvPr id="800" name="Google Shape;800;p9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9"/>
          <p:cNvGrpSpPr/>
          <p:nvPr/>
        </p:nvGrpSpPr>
        <p:grpSpPr>
          <a:xfrm flipH="1">
            <a:off x="8118034" y="1526764"/>
            <a:ext cx="430862" cy="343037"/>
            <a:chOff x="1376700" y="1639725"/>
            <a:chExt cx="275100" cy="219025"/>
          </a:xfrm>
        </p:grpSpPr>
        <p:sp>
          <p:nvSpPr>
            <p:cNvPr id="812" name="Google Shape;812;p9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9"/>
          <p:cNvSpPr/>
          <p:nvPr/>
        </p:nvSpPr>
        <p:spPr>
          <a:xfrm flipH="1">
            <a:off x="9069857" y="35690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9"/>
          <p:cNvGrpSpPr/>
          <p:nvPr/>
        </p:nvGrpSpPr>
        <p:grpSpPr>
          <a:xfrm flipH="1">
            <a:off x="8548903" y="2997666"/>
            <a:ext cx="400173" cy="396657"/>
            <a:chOff x="1609325" y="4271641"/>
            <a:chExt cx="400173" cy="396657"/>
          </a:xfrm>
        </p:grpSpPr>
        <p:sp>
          <p:nvSpPr>
            <p:cNvPr id="816" name="Google Shape;816;p9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9"/>
          <p:cNvGrpSpPr/>
          <p:nvPr/>
        </p:nvGrpSpPr>
        <p:grpSpPr>
          <a:xfrm flipH="1" rot="3288545">
            <a:off x="8436868" y="3859616"/>
            <a:ext cx="512102" cy="561249"/>
            <a:chOff x="8299150" y="575962"/>
            <a:chExt cx="1240025" cy="1065538"/>
          </a:xfrm>
        </p:grpSpPr>
        <p:sp>
          <p:nvSpPr>
            <p:cNvPr id="821" name="Google Shape;821;p9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9"/>
          <p:cNvGrpSpPr/>
          <p:nvPr/>
        </p:nvGrpSpPr>
        <p:grpSpPr>
          <a:xfrm rot="-5197162">
            <a:off x="8299392" y="4569119"/>
            <a:ext cx="494503" cy="648121"/>
            <a:chOff x="-628950" y="2144275"/>
            <a:chExt cx="1157155" cy="1516626"/>
          </a:xfrm>
        </p:grpSpPr>
        <p:sp>
          <p:nvSpPr>
            <p:cNvPr id="832" name="Google Shape;832;p9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9"/>
          <p:cNvGrpSpPr/>
          <p:nvPr/>
        </p:nvGrpSpPr>
        <p:grpSpPr>
          <a:xfrm rot="1428379">
            <a:off x="95292" y="1010859"/>
            <a:ext cx="338689" cy="937261"/>
            <a:chOff x="1806525" y="1557050"/>
            <a:chExt cx="276350" cy="764750"/>
          </a:xfrm>
        </p:grpSpPr>
        <p:sp>
          <p:nvSpPr>
            <p:cNvPr id="847" name="Google Shape;847;p9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9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857" name="Google Shape;857;p9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9"/>
          <p:cNvGrpSpPr/>
          <p:nvPr/>
        </p:nvGrpSpPr>
        <p:grpSpPr>
          <a:xfrm rot="-614801">
            <a:off x="-103186" y="85610"/>
            <a:ext cx="1033533" cy="791271"/>
            <a:chOff x="7579650" y="535300"/>
            <a:chExt cx="856318" cy="655596"/>
          </a:xfrm>
        </p:grpSpPr>
        <p:sp>
          <p:nvSpPr>
            <p:cNvPr id="860" name="Google Shape;860;p9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9"/>
          <p:cNvGrpSpPr/>
          <p:nvPr/>
        </p:nvGrpSpPr>
        <p:grpSpPr>
          <a:xfrm flipH="1" rot="2365709">
            <a:off x="-401243" y="4185500"/>
            <a:ext cx="1013466" cy="835990"/>
            <a:chOff x="-492950" y="2926025"/>
            <a:chExt cx="1013489" cy="836009"/>
          </a:xfrm>
        </p:grpSpPr>
        <p:sp>
          <p:nvSpPr>
            <p:cNvPr id="874" name="Google Shape;874;p9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9"/>
          <p:cNvGrpSpPr/>
          <p:nvPr/>
        </p:nvGrpSpPr>
        <p:grpSpPr>
          <a:xfrm flipH="1" rot="7199276">
            <a:off x="1233270" y="4559448"/>
            <a:ext cx="382812" cy="1087745"/>
            <a:chOff x="2114525" y="3893292"/>
            <a:chExt cx="382825" cy="1087784"/>
          </a:xfrm>
        </p:grpSpPr>
        <p:sp>
          <p:nvSpPr>
            <p:cNvPr id="887" name="Google Shape;887;p9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9"/>
          <p:cNvGrpSpPr/>
          <p:nvPr/>
        </p:nvGrpSpPr>
        <p:grpSpPr>
          <a:xfrm flipH="1" rot="-4443548">
            <a:off x="159900" y="3446590"/>
            <a:ext cx="580813" cy="387955"/>
            <a:chOff x="1617550" y="4443843"/>
            <a:chExt cx="669398" cy="447125"/>
          </a:xfrm>
        </p:grpSpPr>
        <p:sp>
          <p:nvSpPr>
            <p:cNvPr id="911" name="Google Shape;911;p9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9"/>
          <p:cNvSpPr/>
          <p:nvPr/>
        </p:nvSpPr>
        <p:spPr>
          <a:xfrm flipH="1" rot="2365624">
            <a:off x="-319806" y="4460707"/>
            <a:ext cx="151052" cy="88016"/>
          </a:xfrm>
          <a:custGeom>
            <a:rect b="b" l="l" r="r" t="t"/>
            <a:pathLst>
              <a:path extrusionOk="0" h="1638" w="2811">
                <a:moveTo>
                  <a:pt x="2177" y="452"/>
                </a:moveTo>
                <a:cubicBezTo>
                  <a:pt x="2213" y="577"/>
                  <a:pt x="2231" y="702"/>
                  <a:pt x="2284" y="818"/>
                </a:cubicBezTo>
                <a:cubicBezTo>
                  <a:pt x="1704" y="1014"/>
                  <a:pt x="1142" y="1112"/>
                  <a:pt x="482" y="1273"/>
                </a:cubicBezTo>
                <a:lnTo>
                  <a:pt x="402" y="943"/>
                </a:lnTo>
                <a:cubicBezTo>
                  <a:pt x="1062" y="800"/>
                  <a:pt x="1651" y="747"/>
                  <a:pt x="2177" y="452"/>
                </a:cubicBezTo>
                <a:close/>
                <a:moveTo>
                  <a:pt x="2327" y="1"/>
                </a:moveTo>
                <a:cubicBezTo>
                  <a:pt x="2299" y="1"/>
                  <a:pt x="2270" y="11"/>
                  <a:pt x="2240" y="33"/>
                </a:cubicBezTo>
                <a:cubicBezTo>
                  <a:pt x="1660" y="434"/>
                  <a:pt x="866" y="479"/>
                  <a:pt x="197" y="640"/>
                </a:cubicBezTo>
                <a:cubicBezTo>
                  <a:pt x="108" y="666"/>
                  <a:pt x="1" y="773"/>
                  <a:pt x="27" y="863"/>
                </a:cubicBezTo>
                <a:lnTo>
                  <a:pt x="197" y="1523"/>
                </a:lnTo>
                <a:cubicBezTo>
                  <a:pt x="218" y="1595"/>
                  <a:pt x="315" y="1638"/>
                  <a:pt x="399" y="1638"/>
                </a:cubicBezTo>
                <a:cubicBezTo>
                  <a:pt x="419" y="1638"/>
                  <a:pt x="438" y="1635"/>
                  <a:pt x="455" y="1630"/>
                </a:cubicBezTo>
                <a:cubicBezTo>
                  <a:pt x="1169" y="1451"/>
                  <a:pt x="1919" y="1318"/>
                  <a:pt x="2623" y="1068"/>
                </a:cubicBezTo>
                <a:cubicBezTo>
                  <a:pt x="2721" y="1032"/>
                  <a:pt x="2811" y="916"/>
                  <a:pt x="2748" y="809"/>
                </a:cubicBezTo>
                <a:cubicBezTo>
                  <a:pt x="2623" y="595"/>
                  <a:pt x="2552" y="372"/>
                  <a:pt x="2489" y="131"/>
                </a:cubicBezTo>
                <a:cubicBezTo>
                  <a:pt x="2481" y="95"/>
                  <a:pt x="2454" y="69"/>
                  <a:pt x="2427" y="51"/>
                </a:cubicBezTo>
                <a:cubicBezTo>
                  <a:pt x="2401" y="20"/>
                  <a:pt x="2366" y="1"/>
                  <a:pt x="2327" y="1"/>
                </a:cubicBezTo>
                <a:close/>
              </a:path>
            </a:pathLst>
          </a:custGeom>
          <a:solidFill>
            <a:srgbClr val="3C55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9"/>
          <p:cNvSpPr txBox="1"/>
          <p:nvPr>
            <p:ph type="title"/>
          </p:nvPr>
        </p:nvSpPr>
        <p:spPr>
          <a:xfrm>
            <a:off x="1457813" y="1627075"/>
            <a:ext cx="252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25" name="Google Shape;925;p9"/>
          <p:cNvSpPr txBox="1"/>
          <p:nvPr>
            <p:ph idx="1" type="subTitle"/>
          </p:nvPr>
        </p:nvSpPr>
        <p:spPr>
          <a:xfrm>
            <a:off x="1457826" y="2334425"/>
            <a:ext cx="27762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0"/>
          <p:cNvGrpSpPr/>
          <p:nvPr/>
        </p:nvGrpSpPr>
        <p:grpSpPr>
          <a:xfrm>
            <a:off x="105075" y="133125"/>
            <a:ext cx="934456" cy="631474"/>
            <a:chOff x="510775" y="359000"/>
            <a:chExt cx="934456" cy="631474"/>
          </a:xfrm>
        </p:grpSpPr>
        <p:sp>
          <p:nvSpPr>
            <p:cNvPr id="928" name="Google Shape;928;p10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10"/>
          <p:cNvGrpSpPr/>
          <p:nvPr/>
        </p:nvGrpSpPr>
        <p:grpSpPr>
          <a:xfrm rot="-3487938">
            <a:off x="278690" y="1012970"/>
            <a:ext cx="400525" cy="631473"/>
            <a:chOff x="2083475" y="1334350"/>
            <a:chExt cx="263175" cy="414925"/>
          </a:xfrm>
        </p:grpSpPr>
        <p:sp>
          <p:nvSpPr>
            <p:cNvPr id="941" name="Google Shape;941;p10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10"/>
          <p:cNvGrpSpPr/>
          <p:nvPr/>
        </p:nvGrpSpPr>
        <p:grpSpPr>
          <a:xfrm rot="2485556">
            <a:off x="1055856" y="602020"/>
            <a:ext cx="420053" cy="615018"/>
            <a:chOff x="2012675" y="2373200"/>
            <a:chExt cx="469950" cy="688075"/>
          </a:xfrm>
        </p:grpSpPr>
        <p:sp>
          <p:nvSpPr>
            <p:cNvPr id="944" name="Google Shape;944;p10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10"/>
          <p:cNvGrpSpPr/>
          <p:nvPr/>
        </p:nvGrpSpPr>
        <p:grpSpPr>
          <a:xfrm rot="-1800014">
            <a:off x="1623421" y="-138925"/>
            <a:ext cx="847758" cy="698994"/>
            <a:chOff x="2139875" y="1690850"/>
            <a:chExt cx="645375" cy="532125"/>
          </a:xfrm>
        </p:grpSpPr>
        <p:sp>
          <p:nvSpPr>
            <p:cNvPr id="949" name="Google Shape;949;p10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10"/>
          <p:cNvGrpSpPr/>
          <p:nvPr/>
        </p:nvGrpSpPr>
        <p:grpSpPr>
          <a:xfrm>
            <a:off x="144253" y="1953713"/>
            <a:ext cx="669387" cy="755721"/>
            <a:chOff x="144253" y="2032663"/>
            <a:chExt cx="669387" cy="755721"/>
          </a:xfrm>
        </p:grpSpPr>
        <p:sp>
          <p:nvSpPr>
            <p:cNvPr id="954" name="Google Shape;954;p10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10"/>
          <p:cNvGrpSpPr/>
          <p:nvPr/>
        </p:nvGrpSpPr>
        <p:grpSpPr>
          <a:xfrm>
            <a:off x="904956" y="1526764"/>
            <a:ext cx="430862" cy="343037"/>
            <a:chOff x="1376700" y="1639725"/>
            <a:chExt cx="275100" cy="219025"/>
          </a:xfrm>
        </p:grpSpPr>
        <p:sp>
          <p:nvSpPr>
            <p:cNvPr id="966" name="Google Shape;966;p10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8" name="Google Shape;968;p10"/>
          <p:cNvSpPr/>
          <p:nvPr/>
        </p:nvSpPr>
        <p:spPr>
          <a:xfrm>
            <a:off x="144240" y="35690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10"/>
          <p:cNvGrpSpPr/>
          <p:nvPr/>
        </p:nvGrpSpPr>
        <p:grpSpPr>
          <a:xfrm>
            <a:off x="504775" y="2997666"/>
            <a:ext cx="400173" cy="396657"/>
            <a:chOff x="1609325" y="4271641"/>
            <a:chExt cx="400173" cy="396657"/>
          </a:xfrm>
        </p:grpSpPr>
        <p:sp>
          <p:nvSpPr>
            <p:cNvPr id="970" name="Google Shape;970;p10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10"/>
          <p:cNvGrpSpPr/>
          <p:nvPr/>
        </p:nvGrpSpPr>
        <p:grpSpPr>
          <a:xfrm rot="-3288545">
            <a:off x="504880" y="3859616"/>
            <a:ext cx="512102" cy="561249"/>
            <a:chOff x="8299150" y="575962"/>
            <a:chExt cx="1240025" cy="1065538"/>
          </a:xfrm>
        </p:grpSpPr>
        <p:sp>
          <p:nvSpPr>
            <p:cNvPr id="975" name="Google Shape;975;p10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10"/>
          <p:cNvGrpSpPr/>
          <p:nvPr/>
        </p:nvGrpSpPr>
        <p:grpSpPr>
          <a:xfrm flipH="1" rot="7090690">
            <a:off x="-128759" y="4279428"/>
            <a:ext cx="494507" cy="648127"/>
            <a:chOff x="-628950" y="2144275"/>
            <a:chExt cx="1157155" cy="1516626"/>
          </a:xfrm>
        </p:grpSpPr>
        <p:sp>
          <p:nvSpPr>
            <p:cNvPr id="986" name="Google Shape;986;p10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10"/>
          <p:cNvGrpSpPr/>
          <p:nvPr/>
        </p:nvGrpSpPr>
        <p:grpSpPr>
          <a:xfrm rot="-2365709">
            <a:off x="8574153" y="4185500"/>
            <a:ext cx="1013466" cy="835990"/>
            <a:chOff x="-492950" y="2926025"/>
            <a:chExt cx="1013489" cy="836009"/>
          </a:xfrm>
        </p:grpSpPr>
        <p:sp>
          <p:nvSpPr>
            <p:cNvPr id="1001" name="Google Shape;1001;p10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10"/>
          <p:cNvGrpSpPr/>
          <p:nvPr/>
        </p:nvGrpSpPr>
        <p:grpSpPr>
          <a:xfrm rot="-7199276">
            <a:off x="7570295" y="4559448"/>
            <a:ext cx="382812" cy="1087745"/>
            <a:chOff x="2114525" y="3893292"/>
            <a:chExt cx="382825" cy="1087784"/>
          </a:xfrm>
        </p:grpSpPr>
        <p:sp>
          <p:nvSpPr>
            <p:cNvPr id="1015" name="Google Shape;1015;p10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10"/>
          <p:cNvGrpSpPr/>
          <p:nvPr/>
        </p:nvGrpSpPr>
        <p:grpSpPr>
          <a:xfrm rot="4443548">
            <a:off x="8445663" y="3446590"/>
            <a:ext cx="580813" cy="387955"/>
            <a:chOff x="1617550" y="4443843"/>
            <a:chExt cx="669398" cy="447125"/>
          </a:xfrm>
        </p:grpSpPr>
        <p:sp>
          <p:nvSpPr>
            <p:cNvPr id="1039" name="Google Shape;1039;p10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1" name="Google Shape;1051;p1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2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Fluphenazine</a:t>
            </a:r>
            <a:endParaRPr sz="3800"/>
          </a:p>
        </p:txBody>
      </p:sp>
      <p:sp>
        <p:nvSpPr>
          <p:cNvPr id="2212" name="Google Shape;2212;p2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Drug Class</a:t>
            </a:r>
            <a:r>
              <a:rPr lang="en"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- </a:t>
            </a:r>
            <a:r>
              <a:rPr lang="en"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Antipsychotic: Neuroleptic Piperazine Phenothiazine</a:t>
            </a:r>
            <a:endParaRPr sz="1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Drug Action</a:t>
            </a:r>
            <a:r>
              <a:rPr lang="en"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- Blocks dopamine receptors in the brain and controls psychotic symptoms</a:t>
            </a:r>
            <a:endParaRPr sz="1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Therapeutic Effects</a:t>
            </a:r>
            <a:r>
              <a:rPr lang="en"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- Manage symptoms of psychosis including schizophrenia</a:t>
            </a:r>
            <a:endParaRPr sz="1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Adverse Effects</a:t>
            </a:r>
            <a:r>
              <a:rPr lang="en"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- Hypertension, hypotension, tachycardia, ileus, EPS, seizures, psychosis, hyperglycemia, hypoglycemia, hyponatremia, cerebral edema, pseudoparkinsonism, *agranulocytosis, *aplastic anemia, *hemolytic anemia, *leukopenia, *eosinophilia, *neutropenia, *thrombocytopenia, *angioedema, *bronchospasm, and *NMS</a:t>
            </a:r>
            <a:endParaRPr sz="1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2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Fluphenazine Food Interactions  </a:t>
            </a:r>
            <a:endParaRPr/>
          </a:p>
        </p:txBody>
      </p:sp>
      <p:sp>
        <p:nvSpPr>
          <p:cNvPr id="2218" name="Google Shape;2218;p25"/>
          <p:cNvSpPr txBox="1"/>
          <p:nvPr>
            <p:ph idx="1" type="body"/>
          </p:nvPr>
        </p:nvSpPr>
        <p:spPr>
          <a:xfrm>
            <a:off x="643450" y="1112700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b="1" lang="en" sz="1700">
                <a:latin typeface="Patrick Hand"/>
                <a:ea typeface="Patrick Hand"/>
                <a:cs typeface="Patrick Hand"/>
                <a:sym typeface="Patrick Hand"/>
              </a:rPr>
              <a:t>Alcohol</a:t>
            </a:r>
            <a:endParaRPr b="1"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Patrick Hand"/>
              <a:buChar char="○"/>
            </a:pP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Can depress the CNS further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b="1" lang="en" sz="1700">
                <a:latin typeface="Patrick Hand"/>
                <a:ea typeface="Patrick Hand"/>
                <a:cs typeface="Patrick Hand"/>
                <a:sym typeface="Patrick Hand"/>
              </a:rPr>
              <a:t>Apple juice</a:t>
            </a:r>
            <a:endParaRPr b="1"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Patrick Hand"/>
              <a:buChar char="○"/>
            </a:pP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Causes drug to </a:t>
            </a: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lose</a:t>
            </a: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 its effectiveness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b="1" lang="en" sz="1700">
                <a:latin typeface="Patrick Hand"/>
                <a:ea typeface="Patrick Hand"/>
                <a:cs typeface="Patrick Hand"/>
                <a:sym typeface="Patrick Hand"/>
              </a:rPr>
              <a:t>Caffeine</a:t>
            </a:r>
            <a:endParaRPr b="1"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Patrick Hand"/>
              <a:buChar char="○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Tea, coffee, cola drinks, &amp; chocolate  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Patrick Hand"/>
              <a:buChar char="○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Causes drug to lose its effectiveness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219" name="Google Shape;22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700" y="1112701"/>
            <a:ext cx="2407675" cy="160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0" name="Google Shape;2220;p25"/>
          <p:cNvPicPr preferRelativeResize="0"/>
          <p:nvPr/>
        </p:nvPicPr>
        <p:blipFill rotWithShape="1">
          <a:blip r:embed="rId4">
            <a:alphaModFix/>
          </a:blip>
          <a:srcRect b="-7730" l="-17020" r="17019" t="7729"/>
          <a:stretch/>
        </p:blipFill>
        <p:spPr>
          <a:xfrm>
            <a:off x="4786300" y="3072137"/>
            <a:ext cx="2967601" cy="197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1" name="Google Shape;222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500" y="3566775"/>
            <a:ext cx="2258349" cy="14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2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Interventions</a:t>
            </a:r>
            <a:endParaRPr/>
          </a:p>
        </p:txBody>
      </p:sp>
      <p:sp>
        <p:nvSpPr>
          <p:cNvPr id="2227" name="Google Shape;2227;p26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Oral absorption is rapid and unaffected by food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Administered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cautiously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 in patients with glaucoma due to anticholinergic effects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Teach patient how to recognize signs of 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hypotension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Do not drive, operate any machinery, or anything where patient needs to be alert due to CNS depression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toinmmune Disease by Slidesgo">
  <a:themeElements>
    <a:clrScheme name="Simple Light">
      <a:dk1>
        <a:srgbClr val="3C557D"/>
      </a:dk1>
      <a:lt1>
        <a:srgbClr val="E5F3FF"/>
      </a:lt1>
      <a:dk2>
        <a:srgbClr val="23395C"/>
      </a:dk2>
      <a:lt2>
        <a:srgbClr val="E27F86"/>
      </a:lt2>
      <a:accent1>
        <a:srgbClr val="CFE2F3"/>
      </a:accent1>
      <a:accent2>
        <a:srgbClr val="3C557D"/>
      </a:accent2>
      <a:accent3>
        <a:srgbClr val="23395C"/>
      </a:accent3>
      <a:accent4>
        <a:srgbClr val="CFE2F3"/>
      </a:accent4>
      <a:accent5>
        <a:srgbClr val="E27F86"/>
      </a:accent5>
      <a:accent6>
        <a:srgbClr val="E5F3FF"/>
      </a:accent6>
      <a:hlink>
        <a:srgbClr val="E27F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