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atrick Hand"/>
      <p:regular r:id="rId9"/>
    </p:embeddedFont>
    <p:embeddedFont>
      <p:font typeface="Fira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bold.fntdata"/><Relationship Id="rId10" Type="http://schemas.openxmlformats.org/officeDocument/2006/relationships/font" Target="fonts/FiraSans-regular.fntdata"/><Relationship Id="rId13" Type="http://schemas.openxmlformats.org/officeDocument/2006/relationships/font" Target="fonts/FiraSans-boldItalic.fntdata"/><Relationship Id="rId12" Type="http://schemas.openxmlformats.org/officeDocument/2006/relationships/font" Target="fonts/Fira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atrickH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ayoclinic.org/drugs-supplements/lorazepam-oral-route/side-effects/drg-20072296" TargetMode="External"/><Relationship Id="rId3" Type="http://schemas.openxmlformats.org/officeDocument/2006/relationships/hyperlink" Target="https://www.drugs.com/food-interactions/lorazepam.html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a39defc2c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a39defc2c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https://www.mayoclinic.org/drugs-supplements/lorazepam-oral-route/side-effects/drg-20072296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https://www.drugs.com/food-interactions/lorazepam.html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a39defc2c0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a39defc2c0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https://www.wellrx.com/ativan/lifestyle-interactions/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540eeef414_0_2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540eeef414_0_2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inmmune Disease" type="title">
  <p:cSld name="TITLE">
    <p:bg>
      <p:bgPr>
        <a:solidFill>
          <a:srgbClr val="E5F3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82450" y="1032725"/>
            <a:ext cx="49791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>
                <a:solidFill>
                  <a:srgbClr val="3C557D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924500" y="3318175"/>
            <a:ext cx="5295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2485438">
            <a:off x="8208532" y="116290"/>
            <a:ext cx="787434" cy="1152918"/>
            <a:chOff x="2012675" y="2373200"/>
            <a:chExt cx="469950" cy="688075"/>
          </a:xfrm>
        </p:grpSpPr>
        <p:sp>
          <p:nvSpPr>
            <p:cNvPr id="12" name="Google Shape;12;p2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7344025" y="4759485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 rot="-1799931">
            <a:off x="7877932" y="2176111"/>
            <a:ext cx="1589227" cy="1310350"/>
            <a:chOff x="2139875" y="1690850"/>
            <a:chExt cx="645375" cy="532125"/>
          </a:xfrm>
        </p:grpSpPr>
        <p:sp>
          <p:nvSpPr>
            <p:cNvPr id="18" name="Google Shape;18;p2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1978960">
            <a:off x="292837" y="3850948"/>
            <a:ext cx="854328" cy="1152914"/>
            <a:chOff x="1326575" y="1917600"/>
            <a:chExt cx="436125" cy="588550"/>
          </a:xfrm>
        </p:grpSpPr>
        <p:sp>
          <p:nvSpPr>
            <p:cNvPr id="23" name="Google Shape;23;p2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3048211">
            <a:off x="935422" y="2951236"/>
            <a:ext cx="504628" cy="795602"/>
            <a:chOff x="2083475" y="1334350"/>
            <a:chExt cx="263175" cy="414925"/>
          </a:xfrm>
        </p:grpSpPr>
        <p:sp>
          <p:nvSpPr>
            <p:cNvPr id="37" name="Google Shape;37;p2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185056" y="1037589"/>
            <a:ext cx="430862" cy="343037"/>
            <a:chOff x="1376700" y="1639725"/>
            <a:chExt cx="275100" cy="219025"/>
          </a:xfrm>
        </p:grpSpPr>
        <p:sp>
          <p:nvSpPr>
            <p:cNvPr id="40" name="Google Shape;40;p2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7771715" y="16307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795654">
            <a:off x="487156" y="1423215"/>
            <a:ext cx="580501" cy="1606435"/>
            <a:chOff x="1806525" y="1557050"/>
            <a:chExt cx="276350" cy="764750"/>
          </a:xfrm>
        </p:grpSpPr>
        <p:sp>
          <p:nvSpPr>
            <p:cNvPr id="44" name="Google Shape;44;p2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151088" y="4110765"/>
            <a:ext cx="902327" cy="488286"/>
            <a:chOff x="4936850" y="4568865"/>
            <a:chExt cx="902327" cy="488286"/>
          </a:xfrm>
        </p:grpSpPr>
        <p:sp>
          <p:nvSpPr>
            <p:cNvPr id="54" name="Google Shape;54;p2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2700000">
            <a:off x="796154" y="-52238"/>
            <a:ext cx="722202" cy="971955"/>
            <a:chOff x="1510742" y="872255"/>
            <a:chExt cx="722209" cy="971965"/>
          </a:xfrm>
        </p:grpSpPr>
        <p:sp>
          <p:nvSpPr>
            <p:cNvPr id="84" name="Google Shape;84;p2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7199276">
            <a:off x="7236120" y="-208715"/>
            <a:ext cx="382812" cy="1087745"/>
            <a:chOff x="2114525" y="3893292"/>
            <a:chExt cx="382825" cy="1087784"/>
          </a:xfrm>
        </p:grpSpPr>
        <p:sp>
          <p:nvSpPr>
            <p:cNvPr id="87" name="Google Shape;87;p2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531150" y="3943066"/>
            <a:ext cx="400173" cy="396657"/>
            <a:chOff x="1609325" y="4271641"/>
            <a:chExt cx="400173" cy="396657"/>
          </a:xfrm>
        </p:grpSpPr>
        <p:sp>
          <p:nvSpPr>
            <p:cNvPr id="111" name="Google Shape;111;p2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E5F3FF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1"/>
          <p:cNvGrpSpPr/>
          <p:nvPr/>
        </p:nvGrpSpPr>
        <p:grpSpPr>
          <a:xfrm rot="2485438">
            <a:off x="8264032" y="2365390"/>
            <a:ext cx="787434" cy="1152918"/>
            <a:chOff x="2012675" y="2373200"/>
            <a:chExt cx="469950" cy="688075"/>
          </a:xfrm>
        </p:grpSpPr>
        <p:sp>
          <p:nvSpPr>
            <p:cNvPr id="1054" name="Google Shape;1054;p11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11"/>
          <p:cNvSpPr/>
          <p:nvPr/>
        </p:nvSpPr>
        <p:spPr>
          <a:xfrm>
            <a:off x="6754475" y="180710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9" name="Google Shape;1059;p11"/>
          <p:cNvGrpSpPr/>
          <p:nvPr/>
        </p:nvGrpSpPr>
        <p:grpSpPr>
          <a:xfrm rot="-1799931">
            <a:off x="8234157" y="-436651"/>
            <a:ext cx="1589227" cy="1310350"/>
            <a:chOff x="2139875" y="1690850"/>
            <a:chExt cx="645375" cy="532125"/>
          </a:xfrm>
        </p:grpSpPr>
        <p:sp>
          <p:nvSpPr>
            <p:cNvPr id="1060" name="Google Shape;1060;p11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11"/>
          <p:cNvGrpSpPr/>
          <p:nvPr/>
        </p:nvGrpSpPr>
        <p:grpSpPr>
          <a:xfrm rot="-1978960">
            <a:off x="-103688" y="3047173"/>
            <a:ext cx="854328" cy="1152914"/>
            <a:chOff x="1326575" y="1917600"/>
            <a:chExt cx="436125" cy="588550"/>
          </a:xfrm>
        </p:grpSpPr>
        <p:sp>
          <p:nvSpPr>
            <p:cNvPr id="1065" name="Google Shape;1065;p11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11"/>
          <p:cNvGrpSpPr/>
          <p:nvPr/>
        </p:nvGrpSpPr>
        <p:grpSpPr>
          <a:xfrm rot="1914527">
            <a:off x="-211396" y="1896900"/>
            <a:ext cx="504623" cy="795595"/>
            <a:chOff x="2083475" y="1334350"/>
            <a:chExt cx="263175" cy="414925"/>
          </a:xfrm>
        </p:grpSpPr>
        <p:sp>
          <p:nvSpPr>
            <p:cNvPr id="1079" name="Google Shape;1079;p11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11"/>
          <p:cNvGrpSpPr/>
          <p:nvPr/>
        </p:nvGrpSpPr>
        <p:grpSpPr>
          <a:xfrm rot="6300099">
            <a:off x="726010" y="2187339"/>
            <a:ext cx="430856" cy="343032"/>
            <a:chOff x="1376700" y="1639725"/>
            <a:chExt cx="275100" cy="219025"/>
          </a:xfrm>
        </p:grpSpPr>
        <p:sp>
          <p:nvSpPr>
            <p:cNvPr id="1082" name="Google Shape;1082;p11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11"/>
          <p:cNvSpPr/>
          <p:nvPr/>
        </p:nvSpPr>
        <p:spPr>
          <a:xfrm>
            <a:off x="7417040" y="44855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11"/>
          <p:cNvGrpSpPr/>
          <p:nvPr/>
        </p:nvGrpSpPr>
        <p:grpSpPr>
          <a:xfrm rot="1795654">
            <a:off x="429756" y="37715"/>
            <a:ext cx="580501" cy="1606435"/>
            <a:chOff x="1806525" y="1557050"/>
            <a:chExt cx="276350" cy="764750"/>
          </a:xfrm>
        </p:grpSpPr>
        <p:sp>
          <p:nvSpPr>
            <p:cNvPr id="1086" name="Google Shape;1086;p11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11"/>
          <p:cNvGrpSpPr/>
          <p:nvPr/>
        </p:nvGrpSpPr>
        <p:grpSpPr>
          <a:xfrm rot="-1812194">
            <a:off x="8329090" y="4111841"/>
            <a:ext cx="902383" cy="488317"/>
            <a:chOff x="4936850" y="4568865"/>
            <a:chExt cx="902327" cy="488286"/>
          </a:xfrm>
        </p:grpSpPr>
        <p:sp>
          <p:nvSpPr>
            <p:cNvPr id="1096" name="Google Shape;1096;p11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11"/>
          <p:cNvGrpSpPr/>
          <p:nvPr/>
        </p:nvGrpSpPr>
        <p:grpSpPr>
          <a:xfrm rot="1122295">
            <a:off x="1509047" y="54008"/>
            <a:ext cx="722222" cy="971982"/>
            <a:chOff x="1510742" y="872255"/>
            <a:chExt cx="722209" cy="971965"/>
          </a:xfrm>
        </p:grpSpPr>
        <p:sp>
          <p:nvSpPr>
            <p:cNvPr id="1126" name="Google Shape;1126;p11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11"/>
          <p:cNvGrpSpPr/>
          <p:nvPr/>
        </p:nvGrpSpPr>
        <p:grpSpPr>
          <a:xfrm rot="-6501640">
            <a:off x="8281648" y="1068817"/>
            <a:ext cx="382828" cy="1087792"/>
            <a:chOff x="2114525" y="3893292"/>
            <a:chExt cx="382825" cy="1087784"/>
          </a:xfrm>
        </p:grpSpPr>
        <p:sp>
          <p:nvSpPr>
            <p:cNvPr id="1129" name="Google Shape;1129;p11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2" name="Google Shape;1152;p11"/>
          <p:cNvGrpSpPr/>
          <p:nvPr/>
        </p:nvGrpSpPr>
        <p:grpSpPr>
          <a:xfrm>
            <a:off x="810025" y="4405166"/>
            <a:ext cx="400173" cy="396657"/>
            <a:chOff x="1609325" y="4271641"/>
            <a:chExt cx="400173" cy="396657"/>
          </a:xfrm>
        </p:grpSpPr>
        <p:sp>
          <p:nvSpPr>
            <p:cNvPr id="1153" name="Google Shape;1153;p11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7" name="Google Shape;1157;p11"/>
          <p:cNvSpPr txBox="1"/>
          <p:nvPr>
            <p:ph hasCustomPrompt="1" type="title"/>
          </p:nvPr>
        </p:nvSpPr>
        <p:spPr>
          <a:xfrm>
            <a:off x="2066400" y="1851575"/>
            <a:ext cx="50112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8" name="Google Shape;1158;p11"/>
          <p:cNvSpPr txBox="1"/>
          <p:nvPr>
            <p:ph idx="1" type="subTitle"/>
          </p:nvPr>
        </p:nvSpPr>
        <p:spPr>
          <a:xfrm>
            <a:off x="1812300" y="2918725"/>
            <a:ext cx="55194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bg>
      <p:bgPr>
        <a:solidFill>
          <a:srgbClr val="E5F3FF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13"/>
          <p:cNvGrpSpPr/>
          <p:nvPr/>
        </p:nvGrpSpPr>
        <p:grpSpPr>
          <a:xfrm rot="-2365709">
            <a:off x="6876753" y="-318088"/>
            <a:ext cx="1013466" cy="835990"/>
            <a:chOff x="-492950" y="2926025"/>
            <a:chExt cx="1013489" cy="836009"/>
          </a:xfrm>
        </p:grpSpPr>
        <p:sp>
          <p:nvSpPr>
            <p:cNvPr id="1162" name="Google Shape;1162;p13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13"/>
          <p:cNvGrpSpPr/>
          <p:nvPr/>
        </p:nvGrpSpPr>
        <p:grpSpPr>
          <a:xfrm>
            <a:off x="8518001" y="113188"/>
            <a:ext cx="879674" cy="853603"/>
            <a:chOff x="8299150" y="575962"/>
            <a:chExt cx="1240025" cy="1065538"/>
          </a:xfrm>
        </p:grpSpPr>
        <p:sp>
          <p:nvSpPr>
            <p:cNvPr id="1176" name="Google Shape;1176;p13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6" name="Google Shape;1186;p13"/>
          <p:cNvGrpSpPr/>
          <p:nvPr/>
        </p:nvGrpSpPr>
        <p:grpSpPr>
          <a:xfrm flipH="1" rot="7090690">
            <a:off x="5923466" y="271753"/>
            <a:ext cx="494507" cy="648127"/>
            <a:chOff x="-628950" y="2144275"/>
            <a:chExt cx="1157155" cy="1516626"/>
          </a:xfrm>
        </p:grpSpPr>
        <p:sp>
          <p:nvSpPr>
            <p:cNvPr id="1187" name="Google Shape;1187;p13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1" name="Google Shape;1201;p13"/>
          <p:cNvSpPr/>
          <p:nvPr/>
        </p:nvSpPr>
        <p:spPr>
          <a:xfrm>
            <a:off x="7984390" y="84015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4000"/>
              <a:buNone/>
              <a:defRPr>
                <a:solidFill>
                  <a:srgbClr val="3C55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03" name="Google Shape;1203;p13"/>
          <p:cNvSpPr txBox="1"/>
          <p:nvPr>
            <p:ph idx="1" type="subTitle"/>
          </p:nvPr>
        </p:nvSpPr>
        <p:spPr>
          <a:xfrm>
            <a:off x="625025" y="224355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4" name="Google Shape;1204;p13"/>
          <p:cNvSpPr txBox="1"/>
          <p:nvPr>
            <p:ph idx="2" type="title"/>
          </p:nvPr>
        </p:nvSpPr>
        <p:spPr>
          <a:xfrm>
            <a:off x="770575" y="1938175"/>
            <a:ext cx="21471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05" name="Google Shape;1205;p13"/>
          <p:cNvSpPr txBox="1"/>
          <p:nvPr>
            <p:ph hasCustomPrompt="1" idx="3" type="title"/>
          </p:nvPr>
        </p:nvSpPr>
        <p:spPr>
          <a:xfrm>
            <a:off x="1456516" y="1416952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/>
          <p:nvPr>
            <p:ph idx="4" type="subTitle"/>
          </p:nvPr>
        </p:nvSpPr>
        <p:spPr>
          <a:xfrm>
            <a:off x="3352900" y="2243538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13"/>
          <p:cNvSpPr txBox="1"/>
          <p:nvPr>
            <p:ph idx="5" type="title"/>
          </p:nvPr>
        </p:nvSpPr>
        <p:spPr>
          <a:xfrm>
            <a:off x="3534755" y="1938169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08" name="Google Shape;1208;p13"/>
          <p:cNvSpPr txBox="1"/>
          <p:nvPr>
            <p:ph hasCustomPrompt="1" idx="6" type="title"/>
          </p:nvPr>
        </p:nvSpPr>
        <p:spPr>
          <a:xfrm>
            <a:off x="4184400" y="1416950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/>
          <p:nvPr>
            <p:ph idx="7" type="subTitle"/>
          </p:nvPr>
        </p:nvSpPr>
        <p:spPr>
          <a:xfrm>
            <a:off x="6005800" y="2298225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0" name="Google Shape;1210;p13"/>
          <p:cNvSpPr txBox="1"/>
          <p:nvPr>
            <p:ph idx="8" type="title"/>
          </p:nvPr>
        </p:nvSpPr>
        <p:spPr>
          <a:xfrm>
            <a:off x="6188346" y="1938175"/>
            <a:ext cx="21471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1" name="Google Shape;1211;p13"/>
          <p:cNvSpPr txBox="1"/>
          <p:nvPr>
            <p:ph hasCustomPrompt="1" idx="9" type="title"/>
          </p:nvPr>
        </p:nvSpPr>
        <p:spPr>
          <a:xfrm>
            <a:off x="6874300" y="1416963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2" name="Google Shape;1212;p13"/>
          <p:cNvSpPr txBox="1"/>
          <p:nvPr>
            <p:ph idx="13" type="subTitle"/>
          </p:nvPr>
        </p:nvSpPr>
        <p:spPr>
          <a:xfrm>
            <a:off x="625025" y="403080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13"/>
          <p:cNvSpPr txBox="1"/>
          <p:nvPr>
            <p:ph idx="14" type="title"/>
          </p:nvPr>
        </p:nvSpPr>
        <p:spPr>
          <a:xfrm>
            <a:off x="806875" y="3735300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4" name="Google Shape;1214;p13"/>
          <p:cNvSpPr txBox="1"/>
          <p:nvPr>
            <p:ph hasCustomPrompt="1" idx="15" type="title"/>
          </p:nvPr>
        </p:nvSpPr>
        <p:spPr>
          <a:xfrm>
            <a:off x="1456525" y="3204225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5" name="Google Shape;1215;p13"/>
          <p:cNvSpPr txBox="1"/>
          <p:nvPr>
            <p:ph idx="16" type="subTitle"/>
          </p:nvPr>
        </p:nvSpPr>
        <p:spPr>
          <a:xfrm>
            <a:off x="3352900" y="403080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6" name="Google Shape;1216;p13"/>
          <p:cNvSpPr txBox="1"/>
          <p:nvPr>
            <p:ph idx="17" type="title"/>
          </p:nvPr>
        </p:nvSpPr>
        <p:spPr>
          <a:xfrm>
            <a:off x="3534750" y="3735300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7" name="Google Shape;1217;p13"/>
          <p:cNvSpPr txBox="1"/>
          <p:nvPr>
            <p:ph hasCustomPrompt="1" idx="18" type="title"/>
          </p:nvPr>
        </p:nvSpPr>
        <p:spPr>
          <a:xfrm>
            <a:off x="4184400" y="3204225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8" name="Google Shape;1218;p13"/>
          <p:cNvSpPr txBox="1"/>
          <p:nvPr>
            <p:ph idx="19" type="subTitle"/>
          </p:nvPr>
        </p:nvSpPr>
        <p:spPr>
          <a:xfrm>
            <a:off x="6005800" y="4030800"/>
            <a:ext cx="2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13"/>
          <p:cNvSpPr txBox="1"/>
          <p:nvPr>
            <p:ph idx="20" type="title"/>
          </p:nvPr>
        </p:nvSpPr>
        <p:spPr>
          <a:xfrm>
            <a:off x="6224650" y="3735300"/>
            <a:ext cx="2074500" cy="2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20" name="Google Shape;1220;p13"/>
          <p:cNvSpPr txBox="1"/>
          <p:nvPr>
            <p:ph hasCustomPrompt="1" idx="21" type="title"/>
          </p:nvPr>
        </p:nvSpPr>
        <p:spPr>
          <a:xfrm>
            <a:off x="6912263" y="3204225"/>
            <a:ext cx="775200" cy="4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6_1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14"/>
          <p:cNvGrpSpPr/>
          <p:nvPr/>
        </p:nvGrpSpPr>
        <p:grpSpPr>
          <a:xfrm rot="2485438">
            <a:off x="8706907" y="249890"/>
            <a:ext cx="787434" cy="1152918"/>
            <a:chOff x="2012675" y="2373200"/>
            <a:chExt cx="469950" cy="688075"/>
          </a:xfrm>
        </p:grpSpPr>
        <p:sp>
          <p:nvSpPr>
            <p:cNvPr id="1223" name="Google Shape;1223;p14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7" name="Google Shape;1227;p14"/>
          <p:cNvGrpSpPr/>
          <p:nvPr/>
        </p:nvGrpSpPr>
        <p:grpSpPr>
          <a:xfrm flipH="1" rot="7090799">
            <a:off x="7509990" y="147702"/>
            <a:ext cx="598618" cy="784579"/>
            <a:chOff x="-628950" y="2144275"/>
            <a:chExt cx="1157155" cy="1516626"/>
          </a:xfrm>
        </p:grpSpPr>
        <p:sp>
          <p:nvSpPr>
            <p:cNvPr id="1228" name="Google Shape;1228;p14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8592698" y="1824768"/>
            <a:ext cx="709716" cy="543161"/>
            <a:chOff x="7579650" y="535300"/>
            <a:chExt cx="856318" cy="655596"/>
          </a:xfrm>
        </p:grpSpPr>
        <p:sp>
          <p:nvSpPr>
            <p:cNvPr id="1243" name="Google Shape;1243;p14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14"/>
          <p:cNvGrpSpPr/>
          <p:nvPr/>
        </p:nvGrpSpPr>
        <p:grpSpPr>
          <a:xfrm>
            <a:off x="6565350" y="211791"/>
            <a:ext cx="400173" cy="396657"/>
            <a:chOff x="1609325" y="4271641"/>
            <a:chExt cx="400173" cy="396657"/>
          </a:xfrm>
        </p:grpSpPr>
        <p:sp>
          <p:nvSpPr>
            <p:cNvPr id="1257" name="Google Shape;1257;p14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1" name="Google Shape;1261;p14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262" name="Google Shape;1262;p14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14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272" name="Google Shape;1272;p14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4" name="Google Shape;1274;p14"/>
          <p:cNvGrpSpPr/>
          <p:nvPr/>
        </p:nvGrpSpPr>
        <p:grpSpPr>
          <a:xfrm rot="-2700000">
            <a:off x="-161984" y="-79873"/>
            <a:ext cx="940262" cy="775265"/>
            <a:chOff x="2139875" y="1690850"/>
            <a:chExt cx="645375" cy="532125"/>
          </a:xfrm>
        </p:grpSpPr>
        <p:sp>
          <p:nvSpPr>
            <p:cNvPr id="1275" name="Google Shape;1275;p14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9" name="Google Shape;1279;p1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80" name="Google Shape;1280;p14"/>
          <p:cNvSpPr txBox="1"/>
          <p:nvPr>
            <p:ph idx="1" type="subTitle"/>
          </p:nvPr>
        </p:nvSpPr>
        <p:spPr>
          <a:xfrm>
            <a:off x="1023600" y="2243625"/>
            <a:ext cx="3057000" cy="22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1" name="Google Shape;1281;p14"/>
          <p:cNvSpPr txBox="1"/>
          <p:nvPr>
            <p:ph idx="2" type="subTitle"/>
          </p:nvPr>
        </p:nvSpPr>
        <p:spPr>
          <a:xfrm>
            <a:off x="5063400" y="2243575"/>
            <a:ext cx="3057000" cy="22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ign">
  <p:cSld name="CUSTOM_2_1">
    <p:bg>
      <p:bgPr>
        <a:solidFill>
          <a:srgbClr val="E5F3FF"/>
        </a:solidFill>
      </p:bgPr>
    </p:bg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5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284" name="Google Shape;1284;p15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15"/>
          <p:cNvGrpSpPr/>
          <p:nvPr/>
        </p:nvGrpSpPr>
        <p:grpSpPr>
          <a:xfrm rot="-909548">
            <a:off x="7598707" y="-375684"/>
            <a:ext cx="1013486" cy="836006"/>
            <a:chOff x="-492950" y="2926025"/>
            <a:chExt cx="1013489" cy="836009"/>
          </a:xfrm>
        </p:grpSpPr>
        <p:sp>
          <p:nvSpPr>
            <p:cNvPr id="1294" name="Google Shape;1294;p15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7" name="Google Shape;1307;p15"/>
          <p:cNvSpPr/>
          <p:nvPr/>
        </p:nvSpPr>
        <p:spPr>
          <a:xfrm>
            <a:off x="6099225" y="169222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5"/>
          <p:cNvSpPr/>
          <p:nvPr/>
        </p:nvSpPr>
        <p:spPr>
          <a:xfrm>
            <a:off x="7985565" y="91430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9" name="Google Shape;1309;p15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310" name="Google Shape;1310;p15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2" name="Google Shape;1312;p15"/>
          <p:cNvGrpSpPr/>
          <p:nvPr/>
        </p:nvGrpSpPr>
        <p:grpSpPr>
          <a:xfrm rot="-2700000">
            <a:off x="-161984" y="-79873"/>
            <a:ext cx="940262" cy="775265"/>
            <a:chOff x="2139875" y="1690850"/>
            <a:chExt cx="645375" cy="532125"/>
          </a:xfrm>
        </p:grpSpPr>
        <p:sp>
          <p:nvSpPr>
            <p:cNvPr id="1313" name="Google Shape;1313;p15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7" name="Google Shape;1317;p15"/>
          <p:cNvGrpSpPr/>
          <p:nvPr/>
        </p:nvGrpSpPr>
        <p:grpSpPr>
          <a:xfrm rot="-4335579">
            <a:off x="8773687" y="719094"/>
            <a:ext cx="612368" cy="965441"/>
            <a:chOff x="2083475" y="1334350"/>
            <a:chExt cx="263175" cy="414925"/>
          </a:xfrm>
        </p:grpSpPr>
        <p:sp>
          <p:nvSpPr>
            <p:cNvPr id="1318" name="Google Shape;1318;p15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1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">
    <p:bg>
      <p:bgPr>
        <a:solidFill>
          <a:srgbClr val="E5F3FF"/>
        </a:soli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16"/>
          <p:cNvGrpSpPr/>
          <p:nvPr/>
        </p:nvGrpSpPr>
        <p:grpSpPr>
          <a:xfrm flipH="1" rot="-1795824">
            <a:off x="703278" y="-372318"/>
            <a:ext cx="411799" cy="1139714"/>
            <a:chOff x="1806525" y="1557050"/>
            <a:chExt cx="276350" cy="764750"/>
          </a:xfrm>
        </p:grpSpPr>
        <p:sp>
          <p:nvSpPr>
            <p:cNvPr id="1323" name="Google Shape;1323;p16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16"/>
          <p:cNvGrpSpPr/>
          <p:nvPr/>
        </p:nvGrpSpPr>
        <p:grpSpPr>
          <a:xfrm rot="2485438">
            <a:off x="8706907" y="249890"/>
            <a:ext cx="787434" cy="1152918"/>
            <a:chOff x="2012675" y="2373200"/>
            <a:chExt cx="469950" cy="688075"/>
          </a:xfrm>
        </p:grpSpPr>
        <p:sp>
          <p:nvSpPr>
            <p:cNvPr id="1333" name="Google Shape;1333;p16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16"/>
          <p:cNvGrpSpPr/>
          <p:nvPr/>
        </p:nvGrpSpPr>
        <p:grpSpPr>
          <a:xfrm rot="-1812194">
            <a:off x="-6149" y="1103180"/>
            <a:ext cx="934513" cy="631513"/>
            <a:chOff x="510775" y="359000"/>
            <a:chExt cx="934456" cy="631474"/>
          </a:xfrm>
        </p:grpSpPr>
        <p:sp>
          <p:nvSpPr>
            <p:cNvPr id="1338" name="Google Shape;1338;p16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16"/>
          <p:cNvGrpSpPr/>
          <p:nvPr/>
        </p:nvGrpSpPr>
        <p:grpSpPr>
          <a:xfrm rot="1669986">
            <a:off x="1805949" y="-152052"/>
            <a:ext cx="847742" cy="698980"/>
            <a:chOff x="2139875" y="1690850"/>
            <a:chExt cx="645375" cy="532125"/>
          </a:xfrm>
        </p:grpSpPr>
        <p:sp>
          <p:nvSpPr>
            <p:cNvPr id="1351" name="Google Shape;1351;p16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16"/>
          <p:cNvGrpSpPr/>
          <p:nvPr/>
        </p:nvGrpSpPr>
        <p:grpSpPr>
          <a:xfrm flipH="1" rot="7090799">
            <a:off x="7509990" y="225540"/>
            <a:ext cx="598618" cy="784579"/>
            <a:chOff x="-628950" y="2144275"/>
            <a:chExt cx="1157155" cy="1516626"/>
          </a:xfrm>
        </p:grpSpPr>
        <p:sp>
          <p:nvSpPr>
            <p:cNvPr id="1356" name="Google Shape;1356;p16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16"/>
          <p:cNvGrpSpPr/>
          <p:nvPr/>
        </p:nvGrpSpPr>
        <p:grpSpPr>
          <a:xfrm>
            <a:off x="8592698" y="1824768"/>
            <a:ext cx="709716" cy="543161"/>
            <a:chOff x="7579650" y="535300"/>
            <a:chExt cx="856318" cy="655596"/>
          </a:xfrm>
        </p:grpSpPr>
        <p:sp>
          <p:nvSpPr>
            <p:cNvPr id="1371" name="Google Shape;1371;p16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4" name="Google Shape;1384;p16"/>
          <p:cNvGrpSpPr/>
          <p:nvPr/>
        </p:nvGrpSpPr>
        <p:grpSpPr>
          <a:xfrm>
            <a:off x="6219975" y="133591"/>
            <a:ext cx="400173" cy="396657"/>
            <a:chOff x="1609325" y="4271641"/>
            <a:chExt cx="400173" cy="396657"/>
          </a:xfrm>
        </p:grpSpPr>
        <p:sp>
          <p:nvSpPr>
            <p:cNvPr id="1385" name="Google Shape;1385;p16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9" name="Google Shape;1389;p1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90" name="Google Shape;1390;p16"/>
          <p:cNvSpPr txBox="1"/>
          <p:nvPr>
            <p:ph idx="1" type="subTitle"/>
          </p:nvPr>
        </p:nvSpPr>
        <p:spPr>
          <a:xfrm>
            <a:off x="1979913" y="199505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1" name="Google Shape;1391;p16"/>
          <p:cNvSpPr txBox="1"/>
          <p:nvPr>
            <p:ph idx="2" type="title"/>
          </p:nvPr>
        </p:nvSpPr>
        <p:spPr>
          <a:xfrm>
            <a:off x="1979900" y="1561497"/>
            <a:ext cx="21471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92" name="Google Shape;1392;p16"/>
          <p:cNvSpPr txBox="1"/>
          <p:nvPr>
            <p:ph idx="3" type="subTitle"/>
          </p:nvPr>
        </p:nvSpPr>
        <p:spPr>
          <a:xfrm>
            <a:off x="5834137" y="199505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p16"/>
          <p:cNvSpPr txBox="1"/>
          <p:nvPr>
            <p:ph idx="4" type="title"/>
          </p:nvPr>
        </p:nvSpPr>
        <p:spPr>
          <a:xfrm>
            <a:off x="5834125" y="1561506"/>
            <a:ext cx="20745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94" name="Google Shape;1394;p16"/>
          <p:cNvSpPr txBox="1"/>
          <p:nvPr>
            <p:ph idx="5" type="subTitle"/>
          </p:nvPr>
        </p:nvSpPr>
        <p:spPr>
          <a:xfrm>
            <a:off x="1979913" y="378230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16"/>
          <p:cNvSpPr txBox="1"/>
          <p:nvPr>
            <p:ph idx="6" type="title"/>
          </p:nvPr>
        </p:nvSpPr>
        <p:spPr>
          <a:xfrm>
            <a:off x="1979900" y="3348721"/>
            <a:ext cx="21471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396" name="Google Shape;1396;p16"/>
          <p:cNvSpPr txBox="1"/>
          <p:nvPr>
            <p:ph idx="7" type="subTitle"/>
          </p:nvPr>
        </p:nvSpPr>
        <p:spPr>
          <a:xfrm>
            <a:off x="5834137" y="3782300"/>
            <a:ext cx="23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7" name="Google Shape;1397;p16"/>
          <p:cNvSpPr txBox="1"/>
          <p:nvPr>
            <p:ph idx="8" type="title"/>
          </p:nvPr>
        </p:nvSpPr>
        <p:spPr>
          <a:xfrm>
            <a:off x="5834125" y="3348731"/>
            <a:ext cx="20745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_1">
    <p:bg>
      <p:bgPr>
        <a:solidFill>
          <a:srgbClr val="E5F3FF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17"/>
          <p:cNvGrpSpPr/>
          <p:nvPr/>
        </p:nvGrpSpPr>
        <p:grpSpPr>
          <a:xfrm rot="-1979079">
            <a:off x="-71275" y="-404056"/>
            <a:ext cx="721141" cy="973147"/>
            <a:chOff x="1326575" y="1917600"/>
            <a:chExt cx="436125" cy="588550"/>
          </a:xfrm>
        </p:grpSpPr>
        <p:sp>
          <p:nvSpPr>
            <p:cNvPr id="1400" name="Google Shape;1400;p17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7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7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17"/>
          <p:cNvGrpSpPr/>
          <p:nvPr/>
        </p:nvGrpSpPr>
        <p:grpSpPr>
          <a:xfrm>
            <a:off x="8427623" y="212186"/>
            <a:ext cx="1033490" cy="791239"/>
            <a:chOff x="7579650" y="535300"/>
            <a:chExt cx="856318" cy="655596"/>
          </a:xfrm>
        </p:grpSpPr>
        <p:sp>
          <p:nvSpPr>
            <p:cNvPr id="1414" name="Google Shape;1414;p17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7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7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7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7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7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428" name="Google Shape;1428;p17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7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7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17"/>
          <p:cNvGrpSpPr/>
          <p:nvPr/>
        </p:nvGrpSpPr>
        <p:grpSpPr>
          <a:xfrm rot="-2365709">
            <a:off x="7275028" y="-318088"/>
            <a:ext cx="1013466" cy="835990"/>
            <a:chOff x="-492950" y="2926025"/>
            <a:chExt cx="1013489" cy="836009"/>
          </a:xfrm>
        </p:grpSpPr>
        <p:sp>
          <p:nvSpPr>
            <p:cNvPr id="1438" name="Google Shape;1438;p17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7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7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7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7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1" name="Google Shape;1451;p17"/>
          <p:cNvSpPr/>
          <p:nvPr/>
        </p:nvSpPr>
        <p:spPr>
          <a:xfrm>
            <a:off x="6099225" y="169222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716215" y="8768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3" name="Google Shape;1453;p17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454" name="Google Shape;1454;p17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6" name="Google Shape;1456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57" name="Google Shape;1457;p17"/>
          <p:cNvSpPr txBox="1"/>
          <p:nvPr>
            <p:ph idx="1" type="subTitle"/>
          </p:nvPr>
        </p:nvSpPr>
        <p:spPr>
          <a:xfrm>
            <a:off x="720000" y="3367300"/>
            <a:ext cx="21471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8" name="Google Shape;1458;p17"/>
          <p:cNvSpPr txBox="1"/>
          <p:nvPr>
            <p:ph idx="2" type="title"/>
          </p:nvPr>
        </p:nvSpPr>
        <p:spPr>
          <a:xfrm>
            <a:off x="720000" y="2798613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459" name="Google Shape;1459;p17"/>
          <p:cNvSpPr txBox="1"/>
          <p:nvPr>
            <p:ph idx="3" type="subTitle"/>
          </p:nvPr>
        </p:nvSpPr>
        <p:spPr>
          <a:xfrm>
            <a:off x="3498450" y="3367300"/>
            <a:ext cx="21471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p17"/>
          <p:cNvSpPr txBox="1"/>
          <p:nvPr>
            <p:ph idx="4" type="title"/>
          </p:nvPr>
        </p:nvSpPr>
        <p:spPr>
          <a:xfrm>
            <a:off x="3498450" y="2798613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461" name="Google Shape;1461;p17"/>
          <p:cNvSpPr txBox="1"/>
          <p:nvPr>
            <p:ph idx="5" type="subTitle"/>
          </p:nvPr>
        </p:nvSpPr>
        <p:spPr>
          <a:xfrm>
            <a:off x="6276900" y="3367300"/>
            <a:ext cx="21471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2" name="Google Shape;1462;p17"/>
          <p:cNvSpPr txBox="1"/>
          <p:nvPr>
            <p:ph idx="6" type="title"/>
          </p:nvPr>
        </p:nvSpPr>
        <p:spPr>
          <a:xfrm>
            <a:off x="6276900" y="2798613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4_1">
    <p:bg>
      <p:bgPr>
        <a:solidFill>
          <a:srgbClr val="E5F3FF"/>
        </a:soli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18"/>
          <p:cNvGrpSpPr/>
          <p:nvPr/>
        </p:nvGrpSpPr>
        <p:grpSpPr>
          <a:xfrm rot="-809824">
            <a:off x="213241" y="121981"/>
            <a:ext cx="1013508" cy="836025"/>
            <a:chOff x="-492950" y="2926025"/>
            <a:chExt cx="1013489" cy="836009"/>
          </a:xfrm>
        </p:grpSpPr>
        <p:sp>
          <p:nvSpPr>
            <p:cNvPr id="1465" name="Google Shape;1465;p18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8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7" name="Google Shape;1477;p18"/>
          <p:cNvGrpSpPr/>
          <p:nvPr/>
        </p:nvGrpSpPr>
        <p:grpSpPr>
          <a:xfrm flipH="1">
            <a:off x="6958984" y="226726"/>
            <a:ext cx="648356" cy="516220"/>
            <a:chOff x="1376700" y="1639725"/>
            <a:chExt cx="275100" cy="219025"/>
          </a:xfrm>
        </p:grpSpPr>
        <p:sp>
          <p:nvSpPr>
            <p:cNvPr id="1478" name="Google Shape;1478;p18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0" name="Google Shape;1480;p18"/>
          <p:cNvGrpSpPr/>
          <p:nvPr/>
        </p:nvGrpSpPr>
        <p:grpSpPr>
          <a:xfrm flipH="1" rot="-7809057">
            <a:off x="7806753" y="888824"/>
            <a:ext cx="522059" cy="764369"/>
            <a:chOff x="2012675" y="2373200"/>
            <a:chExt cx="469950" cy="688075"/>
          </a:xfrm>
        </p:grpSpPr>
        <p:sp>
          <p:nvSpPr>
            <p:cNvPr id="1481" name="Google Shape;1481;p18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8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8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18"/>
          <p:cNvSpPr/>
          <p:nvPr/>
        </p:nvSpPr>
        <p:spPr>
          <a:xfrm flipH="1">
            <a:off x="8689189" y="351812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87" name="Google Shape;1487;p18"/>
          <p:cNvSpPr txBox="1"/>
          <p:nvPr>
            <p:ph hasCustomPrompt="1" idx="2" type="title"/>
          </p:nvPr>
        </p:nvSpPr>
        <p:spPr>
          <a:xfrm>
            <a:off x="1520213" y="2571750"/>
            <a:ext cx="2505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8" name="Google Shape;1488;p18"/>
          <p:cNvSpPr txBox="1"/>
          <p:nvPr>
            <p:ph hasCustomPrompt="1" idx="3" type="title"/>
          </p:nvPr>
        </p:nvSpPr>
        <p:spPr>
          <a:xfrm>
            <a:off x="5118188" y="2571750"/>
            <a:ext cx="25056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9" name="Google Shape;1489;p18"/>
          <p:cNvSpPr txBox="1"/>
          <p:nvPr>
            <p:ph idx="1" type="subTitle"/>
          </p:nvPr>
        </p:nvSpPr>
        <p:spPr>
          <a:xfrm>
            <a:off x="2079113" y="3591050"/>
            <a:ext cx="13878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p18"/>
          <p:cNvSpPr txBox="1"/>
          <p:nvPr>
            <p:ph idx="4" type="subTitle"/>
          </p:nvPr>
        </p:nvSpPr>
        <p:spPr>
          <a:xfrm>
            <a:off x="5677088" y="3591050"/>
            <a:ext cx="1387800" cy="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91" name="Google Shape;1491;p18"/>
          <p:cNvGrpSpPr/>
          <p:nvPr/>
        </p:nvGrpSpPr>
        <p:grpSpPr>
          <a:xfrm flipH="1">
            <a:off x="8367700" y="-191132"/>
            <a:ext cx="1074530" cy="726384"/>
            <a:chOff x="510775" y="359000"/>
            <a:chExt cx="934456" cy="631474"/>
          </a:xfrm>
        </p:grpSpPr>
        <p:sp>
          <p:nvSpPr>
            <p:cNvPr id="1492" name="Google Shape;1492;p18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8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4" name="Google Shape;1504;p18"/>
          <p:cNvGrpSpPr/>
          <p:nvPr/>
        </p:nvGrpSpPr>
        <p:grpSpPr>
          <a:xfrm flipH="1" rot="3487991">
            <a:off x="8743226" y="938466"/>
            <a:ext cx="495996" cy="781993"/>
            <a:chOff x="2083475" y="1334350"/>
            <a:chExt cx="263175" cy="414925"/>
          </a:xfrm>
        </p:grpSpPr>
        <p:sp>
          <p:nvSpPr>
            <p:cNvPr id="1505" name="Google Shape;1505;p18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7" name="Google Shape;1507;p18"/>
          <p:cNvGrpSpPr/>
          <p:nvPr/>
        </p:nvGrpSpPr>
        <p:grpSpPr>
          <a:xfrm flipH="1" rot="1022585">
            <a:off x="-138863" y="2710257"/>
            <a:ext cx="847756" cy="698992"/>
            <a:chOff x="2139875" y="1690850"/>
            <a:chExt cx="645375" cy="532125"/>
          </a:xfrm>
        </p:grpSpPr>
        <p:sp>
          <p:nvSpPr>
            <p:cNvPr id="1508" name="Google Shape;1508;p18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18"/>
          <p:cNvGrpSpPr/>
          <p:nvPr/>
        </p:nvGrpSpPr>
        <p:grpSpPr>
          <a:xfrm flipH="1">
            <a:off x="8383908" y="2111844"/>
            <a:ext cx="850323" cy="959917"/>
            <a:chOff x="144253" y="2032663"/>
            <a:chExt cx="669387" cy="755721"/>
          </a:xfrm>
        </p:grpSpPr>
        <p:sp>
          <p:nvSpPr>
            <p:cNvPr id="1513" name="Google Shape;1513;p18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18"/>
          <p:cNvGrpSpPr/>
          <p:nvPr/>
        </p:nvGrpSpPr>
        <p:grpSpPr>
          <a:xfrm flipH="1">
            <a:off x="129687" y="1225645"/>
            <a:ext cx="525467" cy="520851"/>
            <a:chOff x="1609325" y="4271641"/>
            <a:chExt cx="400173" cy="396657"/>
          </a:xfrm>
        </p:grpSpPr>
        <p:sp>
          <p:nvSpPr>
            <p:cNvPr id="1525" name="Google Shape;1525;p18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18"/>
          <p:cNvGrpSpPr/>
          <p:nvPr/>
        </p:nvGrpSpPr>
        <p:grpSpPr>
          <a:xfrm flipH="1" rot="5154529">
            <a:off x="8307357" y="4063405"/>
            <a:ext cx="726522" cy="796265"/>
            <a:chOff x="8299150" y="575962"/>
            <a:chExt cx="1240025" cy="1065538"/>
          </a:xfrm>
        </p:grpSpPr>
        <p:sp>
          <p:nvSpPr>
            <p:cNvPr id="1530" name="Google Shape;1530;p18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8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8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8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8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8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8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8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0" name="Google Shape;1540;p18"/>
          <p:cNvGrpSpPr/>
          <p:nvPr/>
        </p:nvGrpSpPr>
        <p:grpSpPr>
          <a:xfrm rot="-5149391">
            <a:off x="7084435" y="4256335"/>
            <a:ext cx="756242" cy="991170"/>
            <a:chOff x="-628950" y="2144275"/>
            <a:chExt cx="1157155" cy="1516626"/>
          </a:xfrm>
        </p:grpSpPr>
        <p:sp>
          <p:nvSpPr>
            <p:cNvPr id="1541" name="Google Shape;1541;p18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8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8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8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8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8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8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8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8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8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8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8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8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8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5" name="Google Shape;1555;p18"/>
          <p:cNvGrpSpPr/>
          <p:nvPr/>
        </p:nvGrpSpPr>
        <p:grpSpPr>
          <a:xfrm rot="-614801">
            <a:off x="14014" y="4070173"/>
            <a:ext cx="1033533" cy="791271"/>
            <a:chOff x="7579650" y="535300"/>
            <a:chExt cx="856318" cy="655596"/>
          </a:xfrm>
        </p:grpSpPr>
        <p:sp>
          <p:nvSpPr>
            <p:cNvPr id="1556" name="Google Shape;1556;p18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8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8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8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8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9" name="Google Shape;1569;p18"/>
          <p:cNvGrpSpPr/>
          <p:nvPr/>
        </p:nvGrpSpPr>
        <p:grpSpPr>
          <a:xfrm rot="3572096">
            <a:off x="651169" y="1572907"/>
            <a:ext cx="338697" cy="937285"/>
            <a:chOff x="1806525" y="1557050"/>
            <a:chExt cx="276350" cy="764750"/>
          </a:xfrm>
        </p:grpSpPr>
        <p:sp>
          <p:nvSpPr>
            <p:cNvPr id="1570" name="Google Shape;1570;p18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18"/>
          <p:cNvGrpSpPr/>
          <p:nvPr/>
        </p:nvGrpSpPr>
        <p:grpSpPr>
          <a:xfrm flipH="1" rot="-4443548">
            <a:off x="810800" y="3392065"/>
            <a:ext cx="580813" cy="387955"/>
            <a:chOff x="1617550" y="4443843"/>
            <a:chExt cx="669398" cy="447125"/>
          </a:xfrm>
        </p:grpSpPr>
        <p:sp>
          <p:nvSpPr>
            <p:cNvPr id="1580" name="Google Shape;1580;p18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2" name="Google Shape;1592;p18"/>
          <p:cNvSpPr/>
          <p:nvPr/>
        </p:nvSpPr>
        <p:spPr>
          <a:xfrm rot="-809825">
            <a:off x="1002231" y="560102"/>
            <a:ext cx="151061" cy="88021"/>
          </a:xfrm>
          <a:custGeom>
            <a:rect b="b" l="l" r="r" t="t"/>
            <a:pathLst>
              <a:path extrusionOk="0" h="1638" w="2811">
                <a:moveTo>
                  <a:pt x="2177" y="452"/>
                </a:moveTo>
                <a:cubicBezTo>
                  <a:pt x="2213" y="577"/>
                  <a:pt x="2231" y="702"/>
                  <a:pt x="2284" y="818"/>
                </a:cubicBezTo>
                <a:cubicBezTo>
                  <a:pt x="1704" y="1014"/>
                  <a:pt x="1142" y="1112"/>
                  <a:pt x="482" y="1273"/>
                </a:cubicBezTo>
                <a:lnTo>
                  <a:pt x="402" y="943"/>
                </a:lnTo>
                <a:cubicBezTo>
                  <a:pt x="1062" y="800"/>
                  <a:pt x="1651" y="747"/>
                  <a:pt x="2177" y="452"/>
                </a:cubicBezTo>
                <a:close/>
                <a:moveTo>
                  <a:pt x="2327" y="1"/>
                </a:moveTo>
                <a:cubicBezTo>
                  <a:pt x="2299" y="1"/>
                  <a:pt x="2270" y="11"/>
                  <a:pt x="2240" y="33"/>
                </a:cubicBezTo>
                <a:cubicBezTo>
                  <a:pt x="1660" y="434"/>
                  <a:pt x="866" y="479"/>
                  <a:pt x="197" y="640"/>
                </a:cubicBezTo>
                <a:cubicBezTo>
                  <a:pt x="108" y="666"/>
                  <a:pt x="1" y="773"/>
                  <a:pt x="27" y="863"/>
                </a:cubicBezTo>
                <a:lnTo>
                  <a:pt x="197" y="1523"/>
                </a:lnTo>
                <a:cubicBezTo>
                  <a:pt x="218" y="1595"/>
                  <a:pt x="315" y="1638"/>
                  <a:pt x="399" y="1638"/>
                </a:cubicBezTo>
                <a:cubicBezTo>
                  <a:pt x="419" y="1638"/>
                  <a:pt x="438" y="1635"/>
                  <a:pt x="455" y="1630"/>
                </a:cubicBezTo>
                <a:cubicBezTo>
                  <a:pt x="1169" y="1451"/>
                  <a:pt x="1919" y="1318"/>
                  <a:pt x="2623" y="1068"/>
                </a:cubicBezTo>
                <a:cubicBezTo>
                  <a:pt x="2721" y="1032"/>
                  <a:pt x="2811" y="916"/>
                  <a:pt x="2748" y="809"/>
                </a:cubicBezTo>
                <a:cubicBezTo>
                  <a:pt x="2623" y="595"/>
                  <a:pt x="2552" y="372"/>
                  <a:pt x="2489" y="131"/>
                </a:cubicBezTo>
                <a:cubicBezTo>
                  <a:pt x="2481" y="95"/>
                  <a:pt x="2454" y="69"/>
                  <a:pt x="2427" y="51"/>
                </a:cubicBezTo>
                <a:cubicBezTo>
                  <a:pt x="2401" y="20"/>
                  <a:pt x="2366" y="1"/>
                  <a:pt x="23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5_1">
    <p:bg>
      <p:bgPr>
        <a:solidFill>
          <a:srgbClr val="E5F3FF"/>
        </a:solidFill>
      </p:bgPr>
    </p:bg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19"/>
          <p:cNvGrpSpPr/>
          <p:nvPr/>
        </p:nvGrpSpPr>
        <p:grpSpPr>
          <a:xfrm rot="-2700000">
            <a:off x="8056947" y="4164872"/>
            <a:ext cx="1197944" cy="988163"/>
            <a:chOff x="-492950" y="2926025"/>
            <a:chExt cx="1013489" cy="836009"/>
          </a:xfrm>
        </p:grpSpPr>
        <p:sp>
          <p:nvSpPr>
            <p:cNvPr id="1595" name="Google Shape;1595;p19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8" name="Google Shape;1608;p19"/>
          <p:cNvGrpSpPr/>
          <p:nvPr/>
        </p:nvGrpSpPr>
        <p:grpSpPr>
          <a:xfrm rot="-7199402">
            <a:off x="6883562" y="4233195"/>
            <a:ext cx="470557" cy="1337072"/>
            <a:chOff x="2114525" y="3893292"/>
            <a:chExt cx="382825" cy="1087784"/>
          </a:xfrm>
        </p:grpSpPr>
        <p:sp>
          <p:nvSpPr>
            <p:cNvPr id="1609" name="Google Shape;1609;p19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2" name="Google Shape;1632;p19"/>
          <p:cNvGrpSpPr/>
          <p:nvPr/>
        </p:nvGrpSpPr>
        <p:grpSpPr>
          <a:xfrm rot="5400000">
            <a:off x="8358329" y="2766036"/>
            <a:ext cx="723753" cy="483432"/>
            <a:chOff x="1617550" y="4443843"/>
            <a:chExt cx="669398" cy="447125"/>
          </a:xfrm>
        </p:grpSpPr>
        <p:sp>
          <p:nvSpPr>
            <p:cNvPr id="1633" name="Google Shape;1633;p19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9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5" name="Google Shape;1645;p19"/>
          <p:cNvGrpSpPr/>
          <p:nvPr/>
        </p:nvGrpSpPr>
        <p:grpSpPr>
          <a:xfrm>
            <a:off x="200509" y="213376"/>
            <a:ext cx="914316" cy="1032239"/>
            <a:chOff x="-397" y="4045825"/>
            <a:chExt cx="669387" cy="755721"/>
          </a:xfrm>
        </p:grpSpPr>
        <p:sp>
          <p:nvSpPr>
            <p:cNvPr id="1646" name="Google Shape;1646;p19"/>
            <p:cNvSpPr/>
            <p:nvPr/>
          </p:nvSpPr>
          <p:spPr>
            <a:xfrm>
              <a:off x="393118" y="4348943"/>
              <a:ext cx="19157" cy="37517"/>
            </a:xfrm>
            <a:custGeom>
              <a:rect b="b" l="l" r="r" t="t"/>
              <a:pathLst>
                <a:path extrusionOk="0" h="893" w="456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418241" y="4347430"/>
              <a:ext cx="40876" cy="49869"/>
            </a:xfrm>
            <a:custGeom>
              <a:rect b="b" l="l" r="r" t="t"/>
              <a:pathLst>
                <a:path extrusionOk="0" h="1187" w="973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294561" y="4185137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407738" y="4108675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310273" y="4103088"/>
              <a:ext cx="234668" cy="383448"/>
            </a:xfrm>
            <a:custGeom>
              <a:rect b="b" l="l" r="r" t="t"/>
              <a:pathLst>
                <a:path extrusionOk="0" h="9127" w="5586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366147" y="4339574"/>
              <a:ext cx="18778" cy="34492"/>
            </a:xfrm>
            <a:custGeom>
              <a:rect b="b" l="l" r="r" t="t"/>
              <a:pathLst>
                <a:path extrusionOk="0" h="821" w="447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441095" y="4325332"/>
              <a:ext cx="35624" cy="31509"/>
            </a:xfrm>
            <a:custGeom>
              <a:rect b="b" l="l" r="r" t="t"/>
              <a:pathLst>
                <a:path extrusionOk="0" h="750" w="848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438448" y="4415658"/>
              <a:ext cx="34154" cy="22015"/>
            </a:xfrm>
            <a:custGeom>
              <a:rect b="b" l="l" r="r" t="t"/>
              <a:pathLst>
                <a:path extrusionOk="0" h="524" w="813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466595" y="4309913"/>
              <a:ext cx="24240" cy="20334"/>
            </a:xfrm>
            <a:custGeom>
              <a:rect b="b" l="l" r="r" t="t"/>
              <a:pathLst>
                <a:path extrusionOk="0" h="484" w="577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426475" y="4391291"/>
              <a:ext cx="42010" cy="25123"/>
            </a:xfrm>
            <a:custGeom>
              <a:rect b="b" l="l" r="r" t="t"/>
              <a:pathLst>
                <a:path extrusionOk="0" h="598" w="100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238350" y="4441118"/>
              <a:ext cx="22517" cy="19914"/>
            </a:xfrm>
            <a:custGeom>
              <a:rect b="b" l="l" r="r" t="t"/>
              <a:pathLst>
                <a:path extrusionOk="0" h="474" w="536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92909" y="4393140"/>
              <a:ext cx="219292" cy="377986"/>
            </a:xfrm>
            <a:custGeom>
              <a:rect b="b" l="l" r="r" t="t"/>
              <a:pathLst>
                <a:path extrusionOk="0" h="8997" w="522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206464" y="4388266"/>
              <a:ext cx="10545" cy="9033"/>
            </a:xfrm>
            <a:custGeom>
              <a:rect b="b" l="l" r="r" t="t"/>
              <a:pathLst>
                <a:path extrusionOk="0" h="215" w="251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228226" y="4462502"/>
              <a:ext cx="42388" cy="53986"/>
            </a:xfrm>
            <a:custGeom>
              <a:rect b="b" l="l" r="r" t="t"/>
              <a:pathLst>
                <a:path extrusionOk="0" h="1285" w="1009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227469" y="4381460"/>
              <a:ext cx="33020" cy="48104"/>
            </a:xfrm>
            <a:custGeom>
              <a:rect b="b" l="l" r="r" t="t"/>
              <a:pathLst>
                <a:path extrusionOk="0" h="1145" w="786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169789" y="4507455"/>
              <a:ext cx="33356" cy="47390"/>
            </a:xfrm>
            <a:custGeom>
              <a:rect b="b" l="l" r="r" t="t"/>
              <a:pathLst>
                <a:path extrusionOk="0" h="1128" w="794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9"/>
            <p:cNvSpPr/>
            <p:nvPr/>
          </p:nvSpPr>
          <p:spPr>
            <a:xfrm>
              <a:off x="247719" y="4562953"/>
              <a:ext cx="17266" cy="32350"/>
            </a:xfrm>
            <a:custGeom>
              <a:rect b="b" l="l" r="r" t="t"/>
              <a:pathLst>
                <a:path extrusionOk="0" h="770" w="411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9"/>
            <p:cNvSpPr/>
            <p:nvPr/>
          </p:nvSpPr>
          <p:spPr>
            <a:xfrm>
              <a:off x="196339" y="4478970"/>
              <a:ext cx="75030" cy="76505"/>
            </a:xfrm>
            <a:custGeom>
              <a:rect b="b" l="l" r="r" t="t"/>
              <a:pathLst>
                <a:path extrusionOk="0" h="1821" w="1786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298300" y="4421624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58712" y="4210891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48713" y="4473047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423618" y="4478844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491676" y="4446369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339134" y="4149889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-397" y="4045825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89632" y="4350413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348503" y="4289832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3" name="Google Shape;1673;p19"/>
          <p:cNvGrpSpPr/>
          <p:nvPr/>
        </p:nvGrpSpPr>
        <p:grpSpPr>
          <a:xfrm rot="-1225221">
            <a:off x="1918278" y="280322"/>
            <a:ext cx="958693" cy="518788"/>
            <a:chOff x="4936850" y="4568865"/>
            <a:chExt cx="902327" cy="488286"/>
          </a:xfrm>
        </p:grpSpPr>
        <p:sp>
          <p:nvSpPr>
            <p:cNvPr id="1674" name="Google Shape;1674;p19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19"/>
          <p:cNvGrpSpPr/>
          <p:nvPr/>
        </p:nvGrpSpPr>
        <p:grpSpPr>
          <a:xfrm rot="3561842">
            <a:off x="-33887" y="1955002"/>
            <a:ext cx="1262935" cy="349090"/>
            <a:chOff x="257828" y="1369925"/>
            <a:chExt cx="840936" cy="232460"/>
          </a:xfrm>
        </p:grpSpPr>
        <p:sp>
          <p:nvSpPr>
            <p:cNvPr id="1704" name="Google Shape;1704;p19"/>
            <p:cNvSpPr/>
            <p:nvPr/>
          </p:nvSpPr>
          <p:spPr>
            <a:xfrm>
              <a:off x="703003" y="1404836"/>
              <a:ext cx="168050" cy="117216"/>
            </a:xfrm>
            <a:custGeom>
              <a:rect b="b" l="l" r="r" t="t"/>
              <a:pathLst>
                <a:path extrusionOk="0" h="3747" w="5372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9"/>
            <p:cNvSpPr/>
            <p:nvPr/>
          </p:nvSpPr>
          <p:spPr>
            <a:xfrm>
              <a:off x="672316" y="1400926"/>
              <a:ext cx="22930" cy="79270"/>
            </a:xfrm>
            <a:custGeom>
              <a:rect b="b" l="l" r="r" t="t"/>
              <a:pathLst>
                <a:path extrusionOk="0" h="2534" w="733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9"/>
            <p:cNvSpPr/>
            <p:nvPr/>
          </p:nvSpPr>
          <p:spPr>
            <a:xfrm>
              <a:off x="835577" y="1396452"/>
              <a:ext cx="52210" cy="106924"/>
            </a:xfrm>
            <a:custGeom>
              <a:rect b="b" l="l" r="r" t="t"/>
              <a:pathLst>
                <a:path extrusionOk="0" h="3418" w="1669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9"/>
            <p:cNvSpPr/>
            <p:nvPr/>
          </p:nvSpPr>
          <p:spPr>
            <a:xfrm>
              <a:off x="674818" y="1409278"/>
              <a:ext cx="42169" cy="87122"/>
            </a:xfrm>
            <a:custGeom>
              <a:rect b="b" l="l" r="r" t="t"/>
              <a:pathLst>
                <a:path extrusionOk="0" h="2785" w="1348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9"/>
            <p:cNvSpPr/>
            <p:nvPr/>
          </p:nvSpPr>
          <p:spPr>
            <a:xfrm>
              <a:off x="257828" y="1369925"/>
              <a:ext cx="840936" cy="232460"/>
            </a:xfrm>
            <a:custGeom>
              <a:rect b="b" l="l" r="r" t="t"/>
              <a:pathLst>
                <a:path extrusionOk="0" h="7431" w="26882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9"/>
            <p:cNvSpPr/>
            <p:nvPr/>
          </p:nvSpPr>
          <p:spPr>
            <a:xfrm>
              <a:off x="1009630" y="1454355"/>
              <a:ext cx="58154" cy="38540"/>
            </a:xfrm>
            <a:custGeom>
              <a:rect b="b" l="l" r="r" t="t"/>
              <a:pathLst>
                <a:path extrusionOk="0" h="1232" w="1859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9"/>
            <p:cNvSpPr/>
            <p:nvPr/>
          </p:nvSpPr>
          <p:spPr>
            <a:xfrm>
              <a:off x="1001904" y="1517045"/>
              <a:ext cx="66819" cy="60813"/>
            </a:xfrm>
            <a:custGeom>
              <a:rect b="b" l="l" r="r" t="t"/>
              <a:pathLst>
                <a:path extrusionOk="0" h="1944" w="2136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19"/>
          <p:cNvGrpSpPr/>
          <p:nvPr/>
        </p:nvGrpSpPr>
        <p:grpSpPr>
          <a:xfrm rot="-1979079">
            <a:off x="-262400" y="2689631"/>
            <a:ext cx="721141" cy="973147"/>
            <a:chOff x="1326575" y="1917600"/>
            <a:chExt cx="436125" cy="588550"/>
          </a:xfrm>
        </p:grpSpPr>
        <p:sp>
          <p:nvSpPr>
            <p:cNvPr id="1712" name="Google Shape;1712;p19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9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9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9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9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9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9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9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9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9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9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5" name="Google Shape;1725;p19"/>
          <p:cNvGrpSpPr/>
          <p:nvPr/>
        </p:nvGrpSpPr>
        <p:grpSpPr>
          <a:xfrm rot="-2186037">
            <a:off x="7292503" y="3126580"/>
            <a:ext cx="1001664" cy="766873"/>
            <a:chOff x="7579650" y="535300"/>
            <a:chExt cx="856318" cy="655596"/>
          </a:xfrm>
        </p:grpSpPr>
        <p:sp>
          <p:nvSpPr>
            <p:cNvPr id="1726" name="Google Shape;1726;p19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9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9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9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9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9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9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9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9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19"/>
          <p:cNvGrpSpPr/>
          <p:nvPr/>
        </p:nvGrpSpPr>
        <p:grpSpPr>
          <a:xfrm rot="2700000">
            <a:off x="1274729" y="1081650"/>
            <a:ext cx="722202" cy="971955"/>
            <a:chOff x="1510742" y="872255"/>
            <a:chExt cx="722209" cy="971965"/>
          </a:xfrm>
        </p:grpSpPr>
        <p:sp>
          <p:nvSpPr>
            <p:cNvPr id="1740" name="Google Shape;1740;p19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9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19"/>
          <p:cNvGrpSpPr/>
          <p:nvPr/>
        </p:nvGrpSpPr>
        <p:grpSpPr>
          <a:xfrm rot="-3388020">
            <a:off x="7850380" y="1442456"/>
            <a:ext cx="928419" cy="849585"/>
            <a:chOff x="8299150" y="575962"/>
            <a:chExt cx="1240025" cy="1065538"/>
          </a:xfrm>
        </p:grpSpPr>
        <p:sp>
          <p:nvSpPr>
            <p:cNvPr id="1743" name="Google Shape;1743;p19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9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9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9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9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9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9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9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3" name="Google Shape;1753;p19"/>
          <p:cNvGrpSpPr/>
          <p:nvPr/>
        </p:nvGrpSpPr>
        <p:grpSpPr>
          <a:xfrm rot="3600050">
            <a:off x="428112" y="3844135"/>
            <a:ext cx="788032" cy="1153793"/>
            <a:chOff x="2012675" y="2373200"/>
            <a:chExt cx="469950" cy="688075"/>
          </a:xfrm>
        </p:grpSpPr>
        <p:sp>
          <p:nvSpPr>
            <p:cNvPr id="1754" name="Google Shape;1754;p19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9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9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9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8" name="Google Shape;1758;p19"/>
          <p:cNvSpPr txBox="1"/>
          <p:nvPr>
            <p:ph idx="1" type="subTitle"/>
          </p:nvPr>
        </p:nvSpPr>
        <p:spPr>
          <a:xfrm>
            <a:off x="2367300" y="1707775"/>
            <a:ext cx="44094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9" name="Google Shape;1759;p19"/>
          <p:cNvSpPr txBox="1"/>
          <p:nvPr>
            <p:ph type="title"/>
          </p:nvPr>
        </p:nvSpPr>
        <p:spPr>
          <a:xfrm>
            <a:off x="3280350" y="2863025"/>
            <a:ext cx="258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s">
  <p:cSld name="CUSTOM_7_1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20"/>
          <p:cNvGrpSpPr/>
          <p:nvPr/>
        </p:nvGrpSpPr>
        <p:grpSpPr>
          <a:xfrm flipH="1">
            <a:off x="4694022" y="162138"/>
            <a:ext cx="669387" cy="755721"/>
            <a:chOff x="-397" y="4045825"/>
            <a:chExt cx="669387" cy="755721"/>
          </a:xfrm>
        </p:grpSpPr>
        <p:sp>
          <p:nvSpPr>
            <p:cNvPr id="1762" name="Google Shape;1762;p20"/>
            <p:cNvSpPr/>
            <p:nvPr/>
          </p:nvSpPr>
          <p:spPr>
            <a:xfrm>
              <a:off x="393118" y="4348943"/>
              <a:ext cx="19157" cy="37517"/>
            </a:xfrm>
            <a:custGeom>
              <a:rect b="b" l="l" r="r" t="t"/>
              <a:pathLst>
                <a:path extrusionOk="0" h="893" w="456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18241" y="4347430"/>
              <a:ext cx="40876" cy="49869"/>
            </a:xfrm>
            <a:custGeom>
              <a:rect b="b" l="l" r="r" t="t"/>
              <a:pathLst>
                <a:path extrusionOk="0" h="1187" w="973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294561" y="4185137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407738" y="4108675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310273" y="4103088"/>
              <a:ext cx="234668" cy="383448"/>
            </a:xfrm>
            <a:custGeom>
              <a:rect b="b" l="l" r="r" t="t"/>
              <a:pathLst>
                <a:path extrusionOk="0" h="9127" w="5586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366147" y="4339574"/>
              <a:ext cx="18778" cy="34492"/>
            </a:xfrm>
            <a:custGeom>
              <a:rect b="b" l="l" r="r" t="t"/>
              <a:pathLst>
                <a:path extrusionOk="0" h="821" w="447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41095" y="4325332"/>
              <a:ext cx="35624" cy="31509"/>
            </a:xfrm>
            <a:custGeom>
              <a:rect b="b" l="l" r="r" t="t"/>
              <a:pathLst>
                <a:path extrusionOk="0" h="750" w="848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38448" y="4415658"/>
              <a:ext cx="34154" cy="22015"/>
            </a:xfrm>
            <a:custGeom>
              <a:rect b="b" l="l" r="r" t="t"/>
              <a:pathLst>
                <a:path extrusionOk="0" h="524" w="813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466595" y="4309913"/>
              <a:ext cx="24240" cy="20334"/>
            </a:xfrm>
            <a:custGeom>
              <a:rect b="b" l="l" r="r" t="t"/>
              <a:pathLst>
                <a:path extrusionOk="0" h="484" w="577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26475" y="4391291"/>
              <a:ext cx="42010" cy="25123"/>
            </a:xfrm>
            <a:custGeom>
              <a:rect b="b" l="l" r="r" t="t"/>
              <a:pathLst>
                <a:path extrusionOk="0" h="598" w="100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238350" y="4441118"/>
              <a:ext cx="22517" cy="19914"/>
            </a:xfrm>
            <a:custGeom>
              <a:rect b="b" l="l" r="r" t="t"/>
              <a:pathLst>
                <a:path extrusionOk="0" h="474" w="536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92909" y="4393140"/>
              <a:ext cx="219292" cy="377986"/>
            </a:xfrm>
            <a:custGeom>
              <a:rect b="b" l="l" r="r" t="t"/>
              <a:pathLst>
                <a:path extrusionOk="0" h="8997" w="522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206464" y="4388266"/>
              <a:ext cx="10545" cy="9033"/>
            </a:xfrm>
            <a:custGeom>
              <a:rect b="b" l="l" r="r" t="t"/>
              <a:pathLst>
                <a:path extrusionOk="0" h="215" w="251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228226" y="4462502"/>
              <a:ext cx="42388" cy="53986"/>
            </a:xfrm>
            <a:custGeom>
              <a:rect b="b" l="l" r="r" t="t"/>
              <a:pathLst>
                <a:path extrusionOk="0" h="1285" w="1009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227469" y="4381460"/>
              <a:ext cx="33020" cy="48104"/>
            </a:xfrm>
            <a:custGeom>
              <a:rect b="b" l="l" r="r" t="t"/>
              <a:pathLst>
                <a:path extrusionOk="0" h="1145" w="786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69789" y="4507455"/>
              <a:ext cx="33356" cy="47390"/>
            </a:xfrm>
            <a:custGeom>
              <a:rect b="b" l="l" r="r" t="t"/>
              <a:pathLst>
                <a:path extrusionOk="0" h="1128" w="794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247719" y="4562953"/>
              <a:ext cx="17266" cy="32350"/>
            </a:xfrm>
            <a:custGeom>
              <a:rect b="b" l="l" r="r" t="t"/>
              <a:pathLst>
                <a:path extrusionOk="0" h="770" w="411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96339" y="4478970"/>
              <a:ext cx="75030" cy="76505"/>
            </a:xfrm>
            <a:custGeom>
              <a:rect b="b" l="l" r="r" t="t"/>
              <a:pathLst>
                <a:path extrusionOk="0" h="1821" w="1786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298300" y="4421624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58712" y="4210891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48713" y="4473047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423618" y="4478844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491676" y="4446369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339134" y="4149889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-397" y="4045825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89632" y="4350413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348503" y="4289832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20"/>
          <p:cNvGrpSpPr/>
          <p:nvPr/>
        </p:nvGrpSpPr>
        <p:grpSpPr>
          <a:xfrm flipH="1" rot="8985526">
            <a:off x="4281588" y="4482716"/>
            <a:ext cx="580823" cy="387962"/>
            <a:chOff x="1617550" y="4443843"/>
            <a:chExt cx="669398" cy="447125"/>
          </a:xfrm>
        </p:grpSpPr>
        <p:sp>
          <p:nvSpPr>
            <p:cNvPr id="1790" name="Google Shape;1790;p20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20"/>
          <p:cNvGrpSpPr/>
          <p:nvPr/>
        </p:nvGrpSpPr>
        <p:grpSpPr>
          <a:xfrm flipH="1" rot="1050772">
            <a:off x="8218544" y="3424878"/>
            <a:ext cx="817408" cy="442333"/>
            <a:chOff x="4936850" y="4568865"/>
            <a:chExt cx="902327" cy="488286"/>
          </a:xfrm>
        </p:grpSpPr>
        <p:sp>
          <p:nvSpPr>
            <p:cNvPr id="1803" name="Google Shape;1803;p20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2" name="Google Shape;1832;p20"/>
          <p:cNvGrpSpPr/>
          <p:nvPr/>
        </p:nvGrpSpPr>
        <p:grpSpPr>
          <a:xfrm flipH="1" rot="-5400000">
            <a:off x="7312882" y="1828064"/>
            <a:ext cx="430862" cy="343037"/>
            <a:chOff x="1376700" y="1639725"/>
            <a:chExt cx="275100" cy="219025"/>
          </a:xfrm>
        </p:grpSpPr>
        <p:sp>
          <p:nvSpPr>
            <p:cNvPr id="1833" name="Google Shape;1833;p20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5" name="Google Shape;1835;p20"/>
          <p:cNvGrpSpPr/>
          <p:nvPr/>
        </p:nvGrpSpPr>
        <p:grpSpPr>
          <a:xfrm flipH="1" rot="-3562044">
            <a:off x="7793549" y="1130146"/>
            <a:ext cx="840885" cy="232446"/>
            <a:chOff x="257828" y="1369925"/>
            <a:chExt cx="840936" cy="232460"/>
          </a:xfrm>
        </p:grpSpPr>
        <p:sp>
          <p:nvSpPr>
            <p:cNvPr id="1836" name="Google Shape;1836;p20"/>
            <p:cNvSpPr/>
            <p:nvPr/>
          </p:nvSpPr>
          <p:spPr>
            <a:xfrm>
              <a:off x="703003" y="1404836"/>
              <a:ext cx="168050" cy="117216"/>
            </a:xfrm>
            <a:custGeom>
              <a:rect b="b" l="l" r="r" t="t"/>
              <a:pathLst>
                <a:path extrusionOk="0" h="3747" w="5372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672316" y="1400926"/>
              <a:ext cx="22930" cy="79270"/>
            </a:xfrm>
            <a:custGeom>
              <a:rect b="b" l="l" r="r" t="t"/>
              <a:pathLst>
                <a:path extrusionOk="0" h="2534" w="733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835577" y="1396452"/>
              <a:ext cx="52210" cy="106924"/>
            </a:xfrm>
            <a:custGeom>
              <a:rect b="b" l="l" r="r" t="t"/>
              <a:pathLst>
                <a:path extrusionOk="0" h="3418" w="1669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674818" y="1409278"/>
              <a:ext cx="42169" cy="87122"/>
            </a:xfrm>
            <a:custGeom>
              <a:rect b="b" l="l" r="r" t="t"/>
              <a:pathLst>
                <a:path extrusionOk="0" h="2785" w="1348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257828" y="1369925"/>
              <a:ext cx="840936" cy="232460"/>
            </a:xfrm>
            <a:custGeom>
              <a:rect b="b" l="l" r="r" t="t"/>
              <a:pathLst>
                <a:path extrusionOk="0" h="7431" w="26882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1009630" y="1454355"/>
              <a:ext cx="58154" cy="38540"/>
            </a:xfrm>
            <a:custGeom>
              <a:rect b="b" l="l" r="r" t="t"/>
              <a:pathLst>
                <a:path extrusionOk="0" h="1232" w="1859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1001904" y="1517045"/>
              <a:ext cx="66819" cy="60813"/>
            </a:xfrm>
            <a:custGeom>
              <a:rect b="b" l="l" r="r" t="t"/>
              <a:pathLst>
                <a:path extrusionOk="0" h="1944" w="2136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3" name="Google Shape;1843;p20"/>
          <p:cNvGrpSpPr/>
          <p:nvPr/>
        </p:nvGrpSpPr>
        <p:grpSpPr>
          <a:xfrm flipH="1">
            <a:off x="7209089" y="619641"/>
            <a:ext cx="400173" cy="396657"/>
            <a:chOff x="1609325" y="4271641"/>
            <a:chExt cx="400173" cy="396657"/>
          </a:xfrm>
        </p:grpSpPr>
        <p:sp>
          <p:nvSpPr>
            <p:cNvPr id="1844" name="Google Shape;1844;p20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8" name="Google Shape;1848;p20"/>
          <p:cNvGrpSpPr/>
          <p:nvPr/>
        </p:nvGrpSpPr>
        <p:grpSpPr>
          <a:xfrm flipH="1">
            <a:off x="8367700" y="-191132"/>
            <a:ext cx="1074530" cy="726384"/>
            <a:chOff x="510775" y="359000"/>
            <a:chExt cx="934456" cy="631474"/>
          </a:xfrm>
        </p:grpSpPr>
        <p:sp>
          <p:nvSpPr>
            <p:cNvPr id="1849" name="Google Shape;1849;p20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20"/>
          <p:cNvGrpSpPr/>
          <p:nvPr/>
        </p:nvGrpSpPr>
        <p:grpSpPr>
          <a:xfrm flipH="1" rot="3487991">
            <a:off x="8743226" y="938466"/>
            <a:ext cx="495996" cy="781993"/>
            <a:chOff x="2083475" y="1334350"/>
            <a:chExt cx="263175" cy="414925"/>
          </a:xfrm>
        </p:grpSpPr>
        <p:sp>
          <p:nvSpPr>
            <p:cNvPr id="1862" name="Google Shape;1862;p20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20"/>
          <p:cNvGrpSpPr/>
          <p:nvPr/>
        </p:nvGrpSpPr>
        <p:grpSpPr>
          <a:xfrm flipH="1" rot="1022585">
            <a:off x="5805525" y="2988120"/>
            <a:ext cx="847756" cy="698992"/>
            <a:chOff x="2139875" y="1690850"/>
            <a:chExt cx="645375" cy="532125"/>
          </a:xfrm>
        </p:grpSpPr>
        <p:sp>
          <p:nvSpPr>
            <p:cNvPr id="1865" name="Google Shape;1865;p20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0"/>
          <p:cNvGrpSpPr/>
          <p:nvPr/>
        </p:nvGrpSpPr>
        <p:grpSpPr>
          <a:xfrm flipH="1">
            <a:off x="8383908" y="2111844"/>
            <a:ext cx="850323" cy="959917"/>
            <a:chOff x="144253" y="2032663"/>
            <a:chExt cx="669387" cy="755721"/>
          </a:xfrm>
        </p:grpSpPr>
        <p:sp>
          <p:nvSpPr>
            <p:cNvPr id="1870" name="Google Shape;1870;p20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1" name="Google Shape;1881;p20"/>
          <p:cNvGrpSpPr/>
          <p:nvPr/>
        </p:nvGrpSpPr>
        <p:grpSpPr>
          <a:xfrm flipH="1">
            <a:off x="6211784" y="165901"/>
            <a:ext cx="648356" cy="516220"/>
            <a:chOff x="1376700" y="1639725"/>
            <a:chExt cx="275100" cy="219025"/>
          </a:xfrm>
        </p:grpSpPr>
        <p:sp>
          <p:nvSpPr>
            <p:cNvPr id="1882" name="Google Shape;1882;p20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4" name="Google Shape;1884;p20"/>
          <p:cNvGrpSpPr/>
          <p:nvPr/>
        </p:nvGrpSpPr>
        <p:grpSpPr>
          <a:xfrm flipH="1">
            <a:off x="7109462" y="2665007"/>
            <a:ext cx="525467" cy="520851"/>
            <a:chOff x="1609325" y="4271641"/>
            <a:chExt cx="400173" cy="396657"/>
          </a:xfrm>
        </p:grpSpPr>
        <p:sp>
          <p:nvSpPr>
            <p:cNvPr id="1885" name="Google Shape;1885;p20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9" name="Google Shape;1889;p20"/>
          <p:cNvGrpSpPr/>
          <p:nvPr/>
        </p:nvGrpSpPr>
        <p:grpSpPr>
          <a:xfrm flipH="1" rot="5154529">
            <a:off x="8263982" y="4278567"/>
            <a:ext cx="726522" cy="796265"/>
            <a:chOff x="8299150" y="575962"/>
            <a:chExt cx="1240025" cy="1065538"/>
          </a:xfrm>
        </p:grpSpPr>
        <p:sp>
          <p:nvSpPr>
            <p:cNvPr id="1890" name="Google Shape;1890;p20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0" name="Google Shape;1900;p20"/>
          <p:cNvGrpSpPr/>
          <p:nvPr/>
        </p:nvGrpSpPr>
        <p:grpSpPr>
          <a:xfrm rot="-8100000">
            <a:off x="7075906" y="3918212"/>
            <a:ext cx="756210" cy="991128"/>
            <a:chOff x="-628950" y="2144275"/>
            <a:chExt cx="1157155" cy="1516626"/>
          </a:xfrm>
        </p:grpSpPr>
        <p:sp>
          <p:nvSpPr>
            <p:cNvPr id="1901" name="Google Shape;1901;p20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5" name="Google Shape;1915;p20"/>
          <p:cNvGrpSpPr/>
          <p:nvPr/>
        </p:nvGrpSpPr>
        <p:grpSpPr>
          <a:xfrm rot="-614801">
            <a:off x="5429776" y="1554110"/>
            <a:ext cx="1033533" cy="791271"/>
            <a:chOff x="7579650" y="535300"/>
            <a:chExt cx="856318" cy="655596"/>
          </a:xfrm>
        </p:grpSpPr>
        <p:sp>
          <p:nvSpPr>
            <p:cNvPr id="1916" name="Google Shape;1916;p20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9" name="Google Shape;1929;p20"/>
          <p:cNvGrpSpPr/>
          <p:nvPr/>
        </p:nvGrpSpPr>
        <p:grpSpPr>
          <a:xfrm rot="4108896">
            <a:off x="5439791" y="4185426"/>
            <a:ext cx="1013489" cy="836009"/>
            <a:chOff x="-492950" y="2926025"/>
            <a:chExt cx="1013489" cy="836009"/>
          </a:xfrm>
        </p:grpSpPr>
        <p:sp>
          <p:nvSpPr>
            <p:cNvPr id="1930" name="Google Shape;1930;p20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3" name="Google Shape;1943;p20"/>
          <p:cNvSpPr txBox="1"/>
          <p:nvPr>
            <p:ph type="title"/>
          </p:nvPr>
        </p:nvSpPr>
        <p:spPr>
          <a:xfrm>
            <a:off x="720000" y="1507675"/>
            <a:ext cx="3354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44" name="Google Shape;1944;p20"/>
          <p:cNvSpPr txBox="1"/>
          <p:nvPr>
            <p:ph idx="1" type="subTitle"/>
          </p:nvPr>
        </p:nvSpPr>
        <p:spPr>
          <a:xfrm>
            <a:off x="720000" y="2215025"/>
            <a:ext cx="33549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873100" y="1984638"/>
            <a:ext cx="33978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>
            <a:off x="2956500" y="3596600"/>
            <a:ext cx="32310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3"/>
          <p:cNvSpPr txBox="1"/>
          <p:nvPr>
            <p:ph hasCustomPrompt="1" idx="2" type="title"/>
          </p:nvPr>
        </p:nvSpPr>
        <p:spPr>
          <a:xfrm>
            <a:off x="3879600" y="971888"/>
            <a:ext cx="1384800" cy="5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119" name="Google Shape;119;p3"/>
          <p:cNvGrpSpPr/>
          <p:nvPr/>
        </p:nvGrpSpPr>
        <p:grpSpPr>
          <a:xfrm flipH="1" rot="-2485438">
            <a:off x="238260" y="168415"/>
            <a:ext cx="787434" cy="1152918"/>
            <a:chOff x="2012675" y="2373200"/>
            <a:chExt cx="469950" cy="688075"/>
          </a:xfrm>
        </p:grpSpPr>
        <p:sp>
          <p:nvSpPr>
            <p:cNvPr id="120" name="Google Shape;120;p3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 flipH="1">
            <a:off x="1213326" y="4759485"/>
            <a:ext cx="902325" cy="217354"/>
          </a:xfrm>
          <a:custGeom>
            <a:rect b="b" l="l" r="r" t="t"/>
            <a:pathLst>
              <a:path extrusionOk="0" h="5977" w="24813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flipH="1" rot="1799931">
            <a:off x="-554858" y="2062549"/>
            <a:ext cx="1589227" cy="1310350"/>
            <a:chOff x="2139875" y="1690850"/>
            <a:chExt cx="645375" cy="532125"/>
          </a:xfrm>
        </p:grpSpPr>
        <p:sp>
          <p:nvSpPr>
            <p:cNvPr id="126" name="Google Shape;126;p3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3"/>
          <p:cNvGrpSpPr/>
          <p:nvPr/>
        </p:nvGrpSpPr>
        <p:grpSpPr>
          <a:xfrm flipH="1" rot="1978960">
            <a:off x="8312510" y="4082723"/>
            <a:ext cx="854328" cy="1152914"/>
            <a:chOff x="1326575" y="1917600"/>
            <a:chExt cx="436125" cy="588550"/>
          </a:xfrm>
        </p:grpSpPr>
        <p:sp>
          <p:nvSpPr>
            <p:cNvPr id="131" name="Google Shape;131;p3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flipH="1" rot="-3048211">
            <a:off x="8019626" y="2951236"/>
            <a:ext cx="504628" cy="795602"/>
            <a:chOff x="2083475" y="1334350"/>
            <a:chExt cx="263175" cy="414925"/>
          </a:xfrm>
        </p:grpSpPr>
        <p:sp>
          <p:nvSpPr>
            <p:cNvPr id="145" name="Google Shape;145;p3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8843758" y="1037589"/>
            <a:ext cx="430862" cy="343037"/>
            <a:chOff x="1376700" y="1639725"/>
            <a:chExt cx="275100" cy="219025"/>
          </a:xfrm>
        </p:grpSpPr>
        <p:sp>
          <p:nvSpPr>
            <p:cNvPr id="148" name="Google Shape;148;p3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 flipH="1">
            <a:off x="1448206" y="16307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 flipH="1" rot="-1795654">
            <a:off x="8392019" y="1423215"/>
            <a:ext cx="580501" cy="1606435"/>
            <a:chOff x="1806525" y="1557050"/>
            <a:chExt cx="276350" cy="764750"/>
          </a:xfrm>
        </p:grpSpPr>
        <p:sp>
          <p:nvSpPr>
            <p:cNvPr id="152" name="Google Shape;152;p3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 flipH="1">
            <a:off x="406261" y="3997815"/>
            <a:ext cx="902327" cy="488286"/>
            <a:chOff x="4936850" y="4568865"/>
            <a:chExt cx="902327" cy="488286"/>
          </a:xfrm>
        </p:grpSpPr>
        <p:sp>
          <p:nvSpPr>
            <p:cNvPr id="162" name="Google Shape;162;p3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3"/>
          <p:cNvGrpSpPr/>
          <p:nvPr/>
        </p:nvGrpSpPr>
        <p:grpSpPr>
          <a:xfrm flipH="1" rot="-2700000">
            <a:off x="7941319" y="-52238"/>
            <a:ext cx="722202" cy="971955"/>
            <a:chOff x="1510742" y="872255"/>
            <a:chExt cx="722209" cy="971965"/>
          </a:xfrm>
        </p:grpSpPr>
        <p:sp>
          <p:nvSpPr>
            <p:cNvPr id="192" name="Google Shape;192;p3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flipH="1" rot="7199276">
            <a:off x="1840745" y="-208715"/>
            <a:ext cx="382812" cy="1087745"/>
            <a:chOff x="2114525" y="3893292"/>
            <a:chExt cx="382825" cy="1087784"/>
          </a:xfrm>
        </p:grpSpPr>
        <p:sp>
          <p:nvSpPr>
            <p:cNvPr id="195" name="Google Shape;195;p3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3"/>
          <p:cNvGrpSpPr/>
          <p:nvPr/>
        </p:nvGrpSpPr>
        <p:grpSpPr>
          <a:xfrm flipH="1">
            <a:off x="7528353" y="3943066"/>
            <a:ext cx="400173" cy="396657"/>
            <a:chOff x="1609325" y="4271641"/>
            <a:chExt cx="400173" cy="396657"/>
          </a:xfrm>
        </p:grpSpPr>
        <p:sp>
          <p:nvSpPr>
            <p:cNvPr id="219" name="Google Shape;219;p3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_1"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21"/>
          <p:cNvGrpSpPr/>
          <p:nvPr/>
        </p:nvGrpSpPr>
        <p:grpSpPr>
          <a:xfrm flipH="1">
            <a:off x="8414321" y="133125"/>
            <a:ext cx="934456" cy="631474"/>
            <a:chOff x="510775" y="359000"/>
            <a:chExt cx="934456" cy="631474"/>
          </a:xfrm>
        </p:grpSpPr>
        <p:sp>
          <p:nvSpPr>
            <p:cNvPr id="1947" name="Google Shape;1947;p21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9" name="Google Shape;1959;p21"/>
          <p:cNvGrpSpPr/>
          <p:nvPr/>
        </p:nvGrpSpPr>
        <p:grpSpPr>
          <a:xfrm flipH="1" rot="3487938">
            <a:off x="8774636" y="1012970"/>
            <a:ext cx="400525" cy="631473"/>
            <a:chOff x="2083475" y="1334350"/>
            <a:chExt cx="263175" cy="414925"/>
          </a:xfrm>
        </p:grpSpPr>
        <p:sp>
          <p:nvSpPr>
            <p:cNvPr id="1960" name="Google Shape;1960;p21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2" name="Google Shape;1962;p21"/>
          <p:cNvGrpSpPr/>
          <p:nvPr/>
        </p:nvGrpSpPr>
        <p:grpSpPr>
          <a:xfrm flipH="1" rot="-2485556">
            <a:off x="7977942" y="602020"/>
            <a:ext cx="420053" cy="615018"/>
            <a:chOff x="2012675" y="2373200"/>
            <a:chExt cx="469950" cy="688075"/>
          </a:xfrm>
        </p:grpSpPr>
        <p:sp>
          <p:nvSpPr>
            <p:cNvPr id="1963" name="Google Shape;1963;p21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21"/>
          <p:cNvGrpSpPr/>
          <p:nvPr/>
        </p:nvGrpSpPr>
        <p:grpSpPr>
          <a:xfrm flipH="1" rot="1800014">
            <a:off x="6982671" y="-138925"/>
            <a:ext cx="847758" cy="698994"/>
            <a:chOff x="2139875" y="1690850"/>
            <a:chExt cx="645375" cy="532125"/>
          </a:xfrm>
        </p:grpSpPr>
        <p:sp>
          <p:nvSpPr>
            <p:cNvPr id="1968" name="Google Shape;1968;p21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2" name="Google Shape;1972;p21"/>
          <p:cNvGrpSpPr/>
          <p:nvPr/>
        </p:nvGrpSpPr>
        <p:grpSpPr>
          <a:xfrm flipH="1">
            <a:off x="8640211" y="1953713"/>
            <a:ext cx="669387" cy="755721"/>
            <a:chOff x="144253" y="2032663"/>
            <a:chExt cx="669387" cy="755721"/>
          </a:xfrm>
        </p:grpSpPr>
        <p:sp>
          <p:nvSpPr>
            <p:cNvPr id="1973" name="Google Shape;1973;p21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4" name="Google Shape;1984;p21"/>
          <p:cNvGrpSpPr/>
          <p:nvPr/>
        </p:nvGrpSpPr>
        <p:grpSpPr>
          <a:xfrm flipH="1">
            <a:off x="8118034" y="1526764"/>
            <a:ext cx="430862" cy="343037"/>
            <a:chOff x="1376700" y="1639725"/>
            <a:chExt cx="275100" cy="219025"/>
          </a:xfrm>
        </p:grpSpPr>
        <p:sp>
          <p:nvSpPr>
            <p:cNvPr id="1985" name="Google Shape;1985;p21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7" name="Google Shape;1987;p21"/>
          <p:cNvSpPr/>
          <p:nvPr/>
        </p:nvSpPr>
        <p:spPr>
          <a:xfrm flipH="1">
            <a:off x="9069857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8" name="Google Shape;1988;p21"/>
          <p:cNvGrpSpPr/>
          <p:nvPr/>
        </p:nvGrpSpPr>
        <p:grpSpPr>
          <a:xfrm flipH="1">
            <a:off x="8548903" y="2997666"/>
            <a:ext cx="400173" cy="396657"/>
            <a:chOff x="1609325" y="4271641"/>
            <a:chExt cx="400173" cy="396657"/>
          </a:xfrm>
        </p:grpSpPr>
        <p:sp>
          <p:nvSpPr>
            <p:cNvPr id="1989" name="Google Shape;1989;p21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3" name="Google Shape;1993;p21"/>
          <p:cNvGrpSpPr/>
          <p:nvPr/>
        </p:nvGrpSpPr>
        <p:grpSpPr>
          <a:xfrm flipH="1" rot="3288545">
            <a:off x="8436868" y="3859616"/>
            <a:ext cx="512102" cy="561249"/>
            <a:chOff x="8299150" y="575962"/>
            <a:chExt cx="1240025" cy="1065538"/>
          </a:xfrm>
        </p:grpSpPr>
        <p:sp>
          <p:nvSpPr>
            <p:cNvPr id="1994" name="Google Shape;1994;p21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4" name="Google Shape;2004;p21"/>
          <p:cNvGrpSpPr/>
          <p:nvPr/>
        </p:nvGrpSpPr>
        <p:grpSpPr>
          <a:xfrm rot="-5197162">
            <a:off x="8299392" y="4569119"/>
            <a:ext cx="494503" cy="648121"/>
            <a:chOff x="-628950" y="2144275"/>
            <a:chExt cx="1157155" cy="1516626"/>
          </a:xfrm>
        </p:grpSpPr>
        <p:sp>
          <p:nvSpPr>
            <p:cNvPr id="2005" name="Google Shape;2005;p21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1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9" name="Google Shape;2019;p21"/>
          <p:cNvGrpSpPr/>
          <p:nvPr/>
        </p:nvGrpSpPr>
        <p:grpSpPr>
          <a:xfrm rot="1428379">
            <a:off x="95292" y="1010859"/>
            <a:ext cx="338689" cy="937261"/>
            <a:chOff x="1806525" y="1557050"/>
            <a:chExt cx="276350" cy="764750"/>
          </a:xfrm>
        </p:grpSpPr>
        <p:sp>
          <p:nvSpPr>
            <p:cNvPr id="2020" name="Google Shape;2020;p21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1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1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1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9" name="Google Shape;2029;p21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2030" name="Google Shape;2030;p21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2" name="Google Shape;2032;p21"/>
          <p:cNvGrpSpPr/>
          <p:nvPr/>
        </p:nvGrpSpPr>
        <p:grpSpPr>
          <a:xfrm rot="-614801">
            <a:off x="-103186" y="85610"/>
            <a:ext cx="1033533" cy="791271"/>
            <a:chOff x="7579650" y="535300"/>
            <a:chExt cx="856318" cy="655596"/>
          </a:xfrm>
        </p:grpSpPr>
        <p:sp>
          <p:nvSpPr>
            <p:cNvPr id="2033" name="Google Shape;2033;p21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1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1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6" name="Google Shape;2046;p21"/>
          <p:cNvGrpSpPr/>
          <p:nvPr/>
        </p:nvGrpSpPr>
        <p:grpSpPr>
          <a:xfrm flipH="1" rot="2365709">
            <a:off x="-401243" y="4185500"/>
            <a:ext cx="1013466" cy="835990"/>
            <a:chOff x="-492950" y="2926025"/>
            <a:chExt cx="1013489" cy="836009"/>
          </a:xfrm>
        </p:grpSpPr>
        <p:sp>
          <p:nvSpPr>
            <p:cNvPr id="2047" name="Google Shape;2047;p21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1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1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1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1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1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1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1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9" name="Google Shape;2059;p21"/>
          <p:cNvGrpSpPr/>
          <p:nvPr/>
        </p:nvGrpSpPr>
        <p:grpSpPr>
          <a:xfrm flipH="1" rot="7199276">
            <a:off x="1233270" y="4559448"/>
            <a:ext cx="382812" cy="1087745"/>
            <a:chOff x="2114525" y="3893292"/>
            <a:chExt cx="382825" cy="1087784"/>
          </a:xfrm>
        </p:grpSpPr>
        <p:sp>
          <p:nvSpPr>
            <p:cNvPr id="2060" name="Google Shape;2060;p21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1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1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1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3" name="Google Shape;2083;p21"/>
          <p:cNvGrpSpPr/>
          <p:nvPr/>
        </p:nvGrpSpPr>
        <p:grpSpPr>
          <a:xfrm flipH="1" rot="-4443548">
            <a:off x="159900" y="3446590"/>
            <a:ext cx="580813" cy="387955"/>
            <a:chOff x="1617550" y="4443843"/>
            <a:chExt cx="669398" cy="447125"/>
          </a:xfrm>
        </p:grpSpPr>
        <p:sp>
          <p:nvSpPr>
            <p:cNvPr id="2084" name="Google Shape;2084;p21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6" name="Google Shape;2096;p21"/>
          <p:cNvSpPr/>
          <p:nvPr/>
        </p:nvSpPr>
        <p:spPr>
          <a:xfrm flipH="1" rot="2365624">
            <a:off x="-319806" y="4460707"/>
            <a:ext cx="151052" cy="88016"/>
          </a:xfrm>
          <a:custGeom>
            <a:rect b="b" l="l" r="r" t="t"/>
            <a:pathLst>
              <a:path extrusionOk="0" h="1638" w="2811">
                <a:moveTo>
                  <a:pt x="2177" y="452"/>
                </a:moveTo>
                <a:cubicBezTo>
                  <a:pt x="2213" y="577"/>
                  <a:pt x="2231" y="702"/>
                  <a:pt x="2284" y="818"/>
                </a:cubicBezTo>
                <a:cubicBezTo>
                  <a:pt x="1704" y="1014"/>
                  <a:pt x="1142" y="1112"/>
                  <a:pt x="482" y="1273"/>
                </a:cubicBezTo>
                <a:lnTo>
                  <a:pt x="402" y="943"/>
                </a:lnTo>
                <a:cubicBezTo>
                  <a:pt x="1062" y="800"/>
                  <a:pt x="1651" y="747"/>
                  <a:pt x="2177" y="452"/>
                </a:cubicBezTo>
                <a:close/>
                <a:moveTo>
                  <a:pt x="2327" y="1"/>
                </a:moveTo>
                <a:cubicBezTo>
                  <a:pt x="2299" y="1"/>
                  <a:pt x="2270" y="11"/>
                  <a:pt x="2240" y="33"/>
                </a:cubicBezTo>
                <a:cubicBezTo>
                  <a:pt x="1660" y="434"/>
                  <a:pt x="866" y="479"/>
                  <a:pt x="197" y="640"/>
                </a:cubicBezTo>
                <a:cubicBezTo>
                  <a:pt x="108" y="666"/>
                  <a:pt x="1" y="773"/>
                  <a:pt x="27" y="863"/>
                </a:cubicBezTo>
                <a:lnTo>
                  <a:pt x="197" y="1523"/>
                </a:lnTo>
                <a:cubicBezTo>
                  <a:pt x="218" y="1595"/>
                  <a:pt x="315" y="1638"/>
                  <a:pt x="399" y="1638"/>
                </a:cubicBezTo>
                <a:cubicBezTo>
                  <a:pt x="419" y="1638"/>
                  <a:pt x="438" y="1635"/>
                  <a:pt x="455" y="1630"/>
                </a:cubicBezTo>
                <a:cubicBezTo>
                  <a:pt x="1169" y="1451"/>
                  <a:pt x="1919" y="1318"/>
                  <a:pt x="2623" y="1068"/>
                </a:cubicBezTo>
                <a:cubicBezTo>
                  <a:pt x="2721" y="1032"/>
                  <a:pt x="2811" y="916"/>
                  <a:pt x="2748" y="809"/>
                </a:cubicBezTo>
                <a:cubicBezTo>
                  <a:pt x="2623" y="595"/>
                  <a:pt x="2552" y="372"/>
                  <a:pt x="2489" y="131"/>
                </a:cubicBezTo>
                <a:cubicBezTo>
                  <a:pt x="2481" y="95"/>
                  <a:pt x="2454" y="69"/>
                  <a:pt x="2427" y="51"/>
                </a:cubicBezTo>
                <a:cubicBezTo>
                  <a:pt x="2401" y="20"/>
                  <a:pt x="2366" y="1"/>
                  <a:pt x="2327" y="1"/>
                </a:cubicBezTo>
                <a:close/>
              </a:path>
            </a:pathLst>
          </a:custGeom>
          <a:solidFill>
            <a:srgbClr val="3C55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2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98" name="Google Shape;2098;p21"/>
          <p:cNvSpPr txBox="1"/>
          <p:nvPr>
            <p:ph idx="1" type="subTitle"/>
          </p:nvPr>
        </p:nvSpPr>
        <p:spPr>
          <a:xfrm>
            <a:off x="720125" y="1152475"/>
            <a:ext cx="7704000" cy="34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_1"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22"/>
          <p:cNvGrpSpPr/>
          <p:nvPr/>
        </p:nvGrpSpPr>
        <p:grpSpPr>
          <a:xfrm flipH="1" rot="-2485438">
            <a:off x="238260" y="168415"/>
            <a:ext cx="787434" cy="1152918"/>
            <a:chOff x="2012675" y="2373200"/>
            <a:chExt cx="469950" cy="688075"/>
          </a:xfrm>
        </p:grpSpPr>
        <p:sp>
          <p:nvSpPr>
            <p:cNvPr id="2101" name="Google Shape;2101;p22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5" name="Google Shape;2105;p22"/>
          <p:cNvGrpSpPr/>
          <p:nvPr/>
        </p:nvGrpSpPr>
        <p:grpSpPr>
          <a:xfrm flipH="1" rot="1799931">
            <a:off x="-554858" y="2062549"/>
            <a:ext cx="1589227" cy="1310350"/>
            <a:chOff x="2139875" y="1690850"/>
            <a:chExt cx="645375" cy="532125"/>
          </a:xfrm>
        </p:grpSpPr>
        <p:sp>
          <p:nvSpPr>
            <p:cNvPr id="2106" name="Google Shape;2106;p22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22"/>
          <p:cNvGrpSpPr/>
          <p:nvPr/>
        </p:nvGrpSpPr>
        <p:grpSpPr>
          <a:xfrm flipH="1" rot="1978960">
            <a:off x="8312510" y="4082723"/>
            <a:ext cx="854328" cy="1152914"/>
            <a:chOff x="1326575" y="1917600"/>
            <a:chExt cx="436125" cy="588550"/>
          </a:xfrm>
        </p:grpSpPr>
        <p:sp>
          <p:nvSpPr>
            <p:cNvPr id="2111" name="Google Shape;2111;p22"/>
            <p:cNvSpPr/>
            <p:nvPr/>
          </p:nvSpPr>
          <p:spPr>
            <a:xfrm>
              <a:off x="1326575" y="1917600"/>
              <a:ext cx="436125" cy="588550"/>
            </a:xfrm>
            <a:custGeom>
              <a:rect b="b" l="l" r="r" t="t"/>
              <a:pathLst>
                <a:path extrusionOk="0" h="23542" w="17445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1587225" y="1987650"/>
              <a:ext cx="130350" cy="50175"/>
            </a:xfrm>
            <a:custGeom>
              <a:rect b="b" l="l" r="r" t="t"/>
              <a:pathLst>
                <a:path extrusionOk="0" h="2007" w="5214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1587225" y="2152950"/>
              <a:ext cx="130350" cy="49925"/>
            </a:xfrm>
            <a:custGeom>
              <a:rect b="b" l="l" r="r" t="t"/>
              <a:pathLst>
                <a:path extrusionOk="0" h="1997" w="5214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1586600" y="2323575"/>
              <a:ext cx="128475" cy="50025"/>
            </a:xfrm>
            <a:custGeom>
              <a:rect b="b" l="l" r="r" t="t"/>
              <a:pathLst>
                <a:path extrusionOk="0" h="2001" w="5139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1379200" y="2235500"/>
              <a:ext cx="122225" cy="49650"/>
            </a:xfrm>
            <a:custGeom>
              <a:rect b="b" l="l" r="r" t="t"/>
              <a:pathLst>
                <a:path extrusionOk="0" h="1986" w="4889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1378575" y="2070425"/>
              <a:ext cx="122225" cy="48925"/>
            </a:xfrm>
            <a:custGeom>
              <a:rect b="b" l="l" r="r" t="t"/>
              <a:pathLst>
                <a:path extrusionOk="0" h="1957" w="4889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1377325" y="2406625"/>
              <a:ext cx="125975" cy="48375"/>
            </a:xfrm>
            <a:custGeom>
              <a:rect b="b" l="l" r="r" t="t"/>
              <a:pathLst>
                <a:path extrusionOk="0" h="1935" w="5039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1375450" y="1988125"/>
              <a:ext cx="132225" cy="49525"/>
            </a:xfrm>
            <a:custGeom>
              <a:rect b="b" l="l" r="r" t="t"/>
              <a:pathLst>
                <a:path extrusionOk="0" h="1981" w="5289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1374200" y="2152900"/>
              <a:ext cx="134100" cy="49650"/>
            </a:xfrm>
            <a:custGeom>
              <a:rect b="b" l="l" r="r" t="t"/>
              <a:pathLst>
                <a:path extrusionOk="0" h="1986" w="5364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1377325" y="2323175"/>
              <a:ext cx="129100" cy="50250"/>
            </a:xfrm>
            <a:custGeom>
              <a:rect b="b" l="l" r="r" t="t"/>
              <a:pathLst>
                <a:path extrusionOk="0" h="2010" w="5164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1586600" y="2235375"/>
              <a:ext cx="127225" cy="48825"/>
            </a:xfrm>
            <a:custGeom>
              <a:rect b="b" l="l" r="r" t="t"/>
              <a:pathLst>
                <a:path extrusionOk="0" h="1953" w="5089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1587225" y="2070350"/>
              <a:ext cx="125975" cy="49150"/>
            </a:xfrm>
            <a:custGeom>
              <a:rect b="b" l="l" r="r" t="t"/>
              <a:pathLst>
                <a:path extrusionOk="0" h="1966" w="5039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1587850" y="2406325"/>
              <a:ext cx="123475" cy="49875"/>
            </a:xfrm>
            <a:custGeom>
              <a:rect b="b" l="l" r="r" t="t"/>
              <a:pathLst>
                <a:path extrusionOk="0" h="1995" w="4939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4" name="Google Shape;2124;p22"/>
          <p:cNvGrpSpPr/>
          <p:nvPr/>
        </p:nvGrpSpPr>
        <p:grpSpPr>
          <a:xfrm flipH="1" rot="-3048211">
            <a:off x="8019626" y="2951236"/>
            <a:ext cx="504628" cy="795602"/>
            <a:chOff x="2083475" y="1334350"/>
            <a:chExt cx="263175" cy="414925"/>
          </a:xfrm>
        </p:grpSpPr>
        <p:sp>
          <p:nvSpPr>
            <p:cNvPr id="2125" name="Google Shape;2125;p22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7" name="Google Shape;2127;p22"/>
          <p:cNvGrpSpPr/>
          <p:nvPr/>
        </p:nvGrpSpPr>
        <p:grpSpPr>
          <a:xfrm flipH="1">
            <a:off x="8843758" y="1037589"/>
            <a:ext cx="430862" cy="343037"/>
            <a:chOff x="1376700" y="1639725"/>
            <a:chExt cx="275100" cy="219025"/>
          </a:xfrm>
        </p:grpSpPr>
        <p:sp>
          <p:nvSpPr>
            <p:cNvPr id="2128" name="Google Shape;2128;p22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0" name="Google Shape;2130;p22"/>
          <p:cNvSpPr/>
          <p:nvPr/>
        </p:nvSpPr>
        <p:spPr>
          <a:xfrm flipH="1">
            <a:off x="1448206" y="16307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1" name="Google Shape;2131;p22"/>
          <p:cNvGrpSpPr/>
          <p:nvPr/>
        </p:nvGrpSpPr>
        <p:grpSpPr>
          <a:xfrm flipH="1" rot="-1795654">
            <a:off x="8392019" y="1423215"/>
            <a:ext cx="580501" cy="1606435"/>
            <a:chOff x="1806525" y="1557050"/>
            <a:chExt cx="276350" cy="764750"/>
          </a:xfrm>
        </p:grpSpPr>
        <p:sp>
          <p:nvSpPr>
            <p:cNvPr id="2132" name="Google Shape;2132;p22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2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2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1" name="Google Shape;2141;p22"/>
          <p:cNvGrpSpPr/>
          <p:nvPr/>
        </p:nvGrpSpPr>
        <p:grpSpPr>
          <a:xfrm flipH="1" rot="2025981">
            <a:off x="232570" y="4258341"/>
            <a:ext cx="902315" cy="488280"/>
            <a:chOff x="4936850" y="4568865"/>
            <a:chExt cx="902327" cy="488286"/>
          </a:xfrm>
        </p:grpSpPr>
        <p:sp>
          <p:nvSpPr>
            <p:cNvPr id="2142" name="Google Shape;2142;p22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2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2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2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2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2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2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2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2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2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2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2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2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2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2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2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2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2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2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2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2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2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2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2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1" name="Google Shape;2171;p22"/>
          <p:cNvGrpSpPr/>
          <p:nvPr/>
        </p:nvGrpSpPr>
        <p:grpSpPr>
          <a:xfrm flipH="1" rot="-2700000">
            <a:off x="7941319" y="-52238"/>
            <a:ext cx="722202" cy="971955"/>
            <a:chOff x="1510742" y="872255"/>
            <a:chExt cx="722209" cy="971965"/>
          </a:xfrm>
        </p:grpSpPr>
        <p:sp>
          <p:nvSpPr>
            <p:cNvPr id="2172" name="Google Shape;2172;p22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4" name="Google Shape;2174;p22"/>
          <p:cNvGrpSpPr/>
          <p:nvPr/>
        </p:nvGrpSpPr>
        <p:grpSpPr>
          <a:xfrm flipH="1" rot="7199276">
            <a:off x="1840745" y="-208715"/>
            <a:ext cx="382812" cy="1087745"/>
            <a:chOff x="2114525" y="3893292"/>
            <a:chExt cx="382825" cy="1087784"/>
          </a:xfrm>
        </p:grpSpPr>
        <p:sp>
          <p:nvSpPr>
            <p:cNvPr id="2175" name="Google Shape;2175;p22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2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2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2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2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2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8" name="Google Shape;2198;p22"/>
          <p:cNvGrpSpPr/>
          <p:nvPr/>
        </p:nvGrpSpPr>
        <p:grpSpPr>
          <a:xfrm flipH="1">
            <a:off x="7528353" y="3943066"/>
            <a:ext cx="400173" cy="396657"/>
            <a:chOff x="1609325" y="4271641"/>
            <a:chExt cx="400173" cy="396657"/>
          </a:xfrm>
        </p:grpSpPr>
        <p:sp>
          <p:nvSpPr>
            <p:cNvPr id="2199" name="Google Shape;2199;p22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2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2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2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3" name="Google Shape;2203;p22"/>
          <p:cNvSpPr txBox="1"/>
          <p:nvPr>
            <p:ph type="title"/>
          </p:nvPr>
        </p:nvSpPr>
        <p:spPr>
          <a:xfrm>
            <a:off x="2903100" y="540000"/>
            <a:ext cx="333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04" name="Google Shape;2204;p22"/>
          <p:cNvSpPr txBox="1"/>
          <p:nvPr>
            <p:ph idx="1" type="subTitle"/>
          </p:nvPr>
        </p:nvSpPr>
        <p:spPr>
          <a:xfrm>
            <a:off x="3165600" y="2013700"/>
            <a:ext cx="2812800" cy="16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p22"/>
          <p:cNvSpPr txBox="1"/>
          <p:nvPr/>
        </p:nvSpPr>
        <p:spPr>
          <a:xfrm>
            <a:off x="2422200" y="3688000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2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and illustrations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sz="12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_1"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4"/>
          <p:cNvGrpSpPr/>
          <p:nvPr/>
        </p:nvGrpSpPr>
        <p:grpSpPr>
          <a:xfrm flipH="1">
            <a:off x="8261921" y="133125"/>
            <a:ext cx="934456" cy="631474"/>
            <a:chOff x="510775" y="359000"/>
            <a:chExt cx="934456" cy="631474"/>
          </a:xfrm>
        </p:grpSpPr>
        <p:sp>
          <p:nvSpPr>
            <p:cNvPr id="225" name="Google Shape;225;p4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4"/>
          <p:cNvGrpSpPr/>
          <p:nvPr/>
        </p:nvGrpSpPr>
        <p:grpSpPr>
          <a:xfrm flipH="1" rot="3487938">
            <a:off x="8622236" y="1012970"/>
            <a:ext cx="400525" cy="631473"/>
            <a:chOff x="2083475" y="1334350"/>
            <a:chExt cx="263175" cy="414925"/>
          </a:xfrm>
        </p:grpSpPr>
        <p:sp>
          <p:nvSpPr>
            <p:cNvPr id="238" name="Google Shape;238;p4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 flipH="1" rot="-2485556">
            <a:off x="7825542" y="602020"/>
            <a:ext cx="420053" cy="615018"/>
            <a:chOff x="2012675" y="2373200"/>
            <a:chExt cx="469950" cy="688075"/>
          </a:xfrm>
        </p:grpSpPr>
        <p:sp>
          <p:nvSpPr>
            <p:cNvPr id="241" name="Google Shape;241;p4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4"/>
          <p:cNvGrpSpPr/>
          <p:nvPr/>
        </p:nvGrpSpPr>
        <p:grpSpPr>
          <a:xfrm flipH="1" rot="1800014">
            <a:off x="6830271" y="-138925"/>
            <a:ext cx="847758" cy="698994"/>
            <a:chOff x="2139875" y="1690850"/>
            <a:chExt cx="645375" cy="532125"/>
          </a:xfrm>
        </p:grpSpPr>
        <p:sp>
          <p:nvSpPr>
            <p:cNvPr id="246" name="Google Shape;246;p4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4"/>
          <p:cNvGrpSpPr/>
          <p:nvPr/>
        </p:nvGrpSpPr>
        <p:grpSpPr>
          <a:xfrm flipH="1">
            <a:off x="8487811" y="1953713"/>
            <a:ext cx="669387" cy="755721"/>
            <a:chOff x="144253" y="2032663"/>
            <a:chExt cx="669387" cy="755721"/>
          </a:xfrm>
        </p:grpSpPr>
        <p:sp>
          <p:nvSpPr>
            <p:cNvPr id="251" name="Google Shape;251;p4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4"/>
          <p:cNvGrpSpPr/>
          <p:nvPr/>
        </p:nvGrpSpPr>
        <p:grpSpPr>
          <a:xfrm flipH="1">
            <a:off x="7965634" y="1526764"/>
            <a:ext cx="430862" cy="343037"/>
            <a:chOff x="1376700" y="1639725"/>
            <a:chExt cx="275100" cy="219025"/>
          </a:xfrm>
        </p:grpSpPr>
        <p:sp>
          <p:nvSpPr>
            <p:cNvPr id="263" name="Google Shape;263;p4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4"/>
          <p:cNvSpPr/>
          <p:nvPr/>
        </p:nvSpPr>
        <p:spPr>
          <a:xfrm flipH="1">
            <a:off x="8917457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4"/>
          <p:cNvGrpSpPr/>
          <p:nvPr/>
        </p:nvGrpSpPr>
        <p:grpSpPr>
          <a:xfrm flipH="1">
            <a:off x="8396503" y="2997666"/>
            <a:ext cx="400173" cy="396657"/>
            <a:chOff x="1609325" y="4271641"/>
            <a:chExt cx="400173" cy="396657"/>
          </a:xfrm>
        </p:grpSpPr>
        <p:sp>
          <p:nvSpPr>
            <p:cNvPr id="267" name="Google Shape;267;p4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4"/>
          <p:cNvGrpSpPr/>
          <p:nvPr/>
        </p:nvGrpSpPr>
        <p:grpSpPr>
          <a:xfrm flipH="1" rot="3288545">
            <a:off x="8284468" y="3859616"/>
            <a:ext cx="512102" cy="561249"/>
            <a:chOff x="8299150" y="575962"/>
            <a:chExt cx="1240025" cy="1065538"/>
          </a:xfrm>
        </p:grpSpPr>
        <p:sp>
          <p:nvSpPr>
            <p:cNvPr id="272" name="Google Shape;272;p4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4"/>
          <p:cNvGrpSpPr/>
          <p:nvPr/>
        </p:nvGrpSpPr>
        <p:grpSpPr>
          <a:xfrm rot="-7090690">
            <a:off x="8935703" y="4279428"/>
            <a:ext cx="494507" cy="648127"/>
            <a:chOff x="-628950" y="2144275"/>
            <a:chExt cx="1157155" cy="1516626"/>
          </a:xfrm>
        </p:grpSpPr>
        <p:sp>
          <p:nvSpPr>
            <p:cNvPr id="283" name="Google Shape;283;p4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4"/>
          <p:cNvGrpSpPr/>
          <p:nvPr/>
        </p:nvGrpSpPr>
        <p:grpSpPr>
          <a:xfrm flipH="1" rot="2365709">
            <a:off x="-286168" y="4185500"/>
            <a:ext cx="1013466" cy="835990"/>
            <a:chOff x="-492950" y="2926025"/>
            <a:chExt cx="1013489" cy="836009"/>
          </a:xfrm>
        </p:grpSpPr>
        <p:sp>
          <p:nvSpPr>
            <p:cNvPr id="298" name="Google Shape;298;p4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4"/>
          <p:cNvGrpSpPr/>
          <p:nvPr/>
        </p:nvGrpSpPr>
        <p:grpSpPr>
          <a:xfrm flipH="1" rot="7199276">
            <a:off x="1348345" y="4559448"/>
            <a:ext cx="382812" cy="1087745"/>
            <a:chOff x="2114525" y="3893292"/>
            <a:chExt cx="382825" cy="1087784"/>
          </a:xfrm>
        </p:grpSpPr>
        <p:sp>
          <p:nvSpPr>
            <p:cNvPr id="312" name="Google Shape;312;p4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4"/>
          <p:cNvGrpSpPr/>
          <p:nvPr/>
        </p:nvGrpSpPr>
        <p:grpSpPr>
          <a:xfrm flipH="1" rot="-4443548">
            <a:off x="274975" y="3446590"/>
            <a:ext cx="580813" cy="387955"/>
            <a:chOff x="1617550" y="4443843"/>
            <a:chExt cx="669398" cy="447125"/>
          </a:xfrm>
        </p:grpSpPr>
        <p:sp>
          <p:nvSpPr>
            <p:cNvPr id="336" name="Google Shape;336;p4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49" name="Google Shape;349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200">
                <a:solidFill>
                  <a:srgbClr val="000000"/>
                </a:solidFill>
              </a:defRPr>
            </a:lvl1pPr>
            <a:lvl2pPr indent="-317500" lvl="1" marL="91440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5"/>
          <p:cNvGrpSpPr/>
          <p:nvPr/>
        </p:nvGrpSpPr>
        <p:grpSpPr>
          <a:xfrm rot="-2365709">
            <a:off x="6876753" y="-318088"/>
            <a:ext cx="1013466" cy="835990"/>
            <a:chOff x="-492950" y="2926025"/>
            <a:chExt cx="1013489" cy="836009"/>
          </a:xfrm>
        </p:grpSpPr>
        <p:sp>
          <p:nvSpPr>
            <p:cNvPr id="352" name="Google Shape;352;p5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5"/>
          <p:cNvGrpSpPr/>
          <p:nvPr/>
        </p:nvGrpSpPr>
        <p:grpSpPr>
          <a:xfrm>
            <a:off x="8518001" y="113188"/>
            <a:ext cx="879674" cy="853603"/>
            <a:chOff x="8299150" y="575962"/>
            <a:chExt cx="1240025" cy="1065538"/>
          </a:xfrm>
        </p:grpSpPr>
        <p:sp>
          <p:nvSpPr>
            <p:cNvPr id="366" name="Google Shape;366;p5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5"/>
          <p:cNvGrpSpPr/>
          <p:nvPr/>
        </p:nvGrpSpPr>
        <p:grpSpPr>
          <a:xfrm flipH="1" rot="7090690">
            <a:off x="5923466" y="271753"/>
            <a:ext cx="494507" cy="648127"/>
            <a:chOff x="-628950" y="2144275"/>
            <a:chExt cx="1157155" cy="1516626"/>
          </a:xfrm>
        </p:grpSpPr>
        <p:sp>
          <p:nvSpPr>
            <p:cNvPr id="377" name="Google Shape;377;p5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5"/>
          <p:cNvSpPr/>
          <p:nvPr/>
        </p:nvSpPr>
        <p:spPr>
          <a:xfrm>
            <a:off x="7984390" y="84015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5"/>
          <p:cNvGrpSpPr/>
          <p:nvPr/>
        </p:nvGrpSpPr>
        <p:grpSpPr>
          <a:xfrm flipH="1" rot="-1795824">
            <a:off x="703278" y="-372318"/>
            <a:ext cx="411799" cy="1139714"/>
            <a:chOff x="1806525" y="1557050"/>
            <a:chExt cx="276350" cy="764750"/>
          </a:xfrm>
        </p:grpSpPr>
        <p:sp>
          <p:nvSpPr>
            <p:cNvPr id="393" name="Google Shape;393;p5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5"/>
          <p:cNvGrpSpPr/>
          <p:nvPr/>
        </p:nvGrpSpPr>
        <p:grpSpPr>
          <a:xfrm rot="-1812194">
            <a:off x="-6149" y="1103180"/>
            <a:ext cx="934513" cy="631513"/>
            <a:chOff x="510775" y="359000"/>
            <a:chExt cx="934456" cy="631474"/>
          </a:xfrm>
        </p:grpSpPr>
        <p:sp>
          <p:nvSpPr>
            <p:cNvPr id="403" name="Google Shape;403;p5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5"/>
          <p:cNvGrpSpPr/>
          <p:nvPr/>
        </p:nvGrpSpPr>
        <p:grpSpPr>
          <a:xfrm rot="1669986">
            <a:off x="1805949" y="-152052"/>
            <a:ext cx="847742" cy="698980"/>
            <a:chOff x="2139875" y="1690850"/>
            <a:chExt cx="645375" cy="532125"/>
          </a:xfrm>
        </p:grpSpPr>
        <p:sp>
          <p:nvSpPr>
            <p:cNvPr id="416" name="Google Shape;416;p5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5"/>
          <p:cNvGrpSpPr/>
          <p:nvPr/>
        </p:nvGrpSpPr>
        <p:grpSpPr>
          <a:xfrm rot="6300099">
            <a:off x="726010" y="2187339"/>
            <a:ext cx="430856" cy="343032"/>
            <a:chOff x="1376700" y="1639725"/>
            <a:chExt cx="275100" cy="219025"/>
          </a:xfrm>
        </p:grpSpPr>
        <p:sp>
          <p:nvSpPr>
            <p:cNvPr id="421" name="Google Shape;421;p5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5"/>
          <p:cNvGrpSpPr/>
          <p:nvPr/>
        </p:nvGrpSpPr>
        <p:grpSpPr>
          <a:xfrm>
            <a:off x="8316775" y="1824716"/>
            <a:ext cx="400173" cy="396657"/>
            <a:chOff x="1609325" y="4271641"/>
            <a:chExt cx="400173" cy="396657"/>
          </a:xfrm>
        </p:grpSpPr>
        <p:sp>
          <p:nvSpPr>
            <p:cNvPr id="424" name="Google Shape;424;p5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9" name="Google Shape;429;p5"/>
          <p:cNvSpPr txBox="1"/>
          <p:nvPr>
            <p:ph idx="2" type="title"/>
          </p:nvPr>
        </p:nvSpPr>
        <p:spPr>
          <a:xfrm>
            <a:off x="1560100" y="2598388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430" name="Google Shape;430;p5"/>
          <p:cNvSpPr txBox="1"/>
          <p:nvPr>
            <p:ph idx="3" type="title"/>
          </p:nvPr>
        </p:nvSpPr>
        <p:spPr>
          <a:xfrm>
            <a:off x="5436800" y="2598388"/>
            <a:ext cx="21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b="1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431" name="Google Shape;431;p5"/>
          <p:cNvSpPr txBox="1"/>
          <p:nvPr>
            <p:ph idx="1" type="subTitle"/>
          </p:nvPr>
        </p:nvSpPr>
        <p:spPr>
          <a:xfrm>
            <a:off x="1303150" y="3171100"/>
            <a:ext cx="26610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5"/>
          <p:cNvSpPr txBox="1"/>
          <p:nvPr>
            <p:ph idx="4" type="subTitle"/>
          </p:nvPr>
        </p:nvSpPr>
        <p:spPr>
          <a:xfrm>
            <a:off x="5179850" y="3171100"/>
            <a:ext cx="2661000" cy="1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E5F3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6"/>
          <p:cNvGrpSpPr/>
          <p:nvPr/>
        </p:nvGrpSpPr>
        <p:grpSpPr>
          <a:xfrm>
            <a:off x="105075" y="133125"/>
            <a:ext cx="934456" cy="631474"/>
            <a:chOff x="510775" y="359000"/>
            <a:chExt cx="934456" cy="631474"/>
          </a:xfrm>
        </p:grpSpPr>
        <p:sp>
          <p:nvSpPr>
            <p:cNvPr id="435" name="Google Shape;435;p6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6"/>
          <p:cNvGrpSpPr/>
          <p:nvPr/>
        </p:nvGrpSpPr>
        <p:grpSpPr>
          <a:xfrm rot="-5212192">
            <a:off x="-27249" y="907766"/>
            <a:ext cx="400518" cy="631462"/>
            <a:chOff x="2083475" y="1334350"/>
            <a:chExt cx="263175" cy="414925"/>
          </a:xfrm>
        </p:grpSpPr>
        <p:sp>
          <p:nvSpPr>
            <p:cNvPr id="448" name="Google Shape;448;p6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Google Shape;450;p6"/>
          <p:cNvGrpSpPr/>
          <p:nvPr/>
        </p:nvGrpSpPr>
        <p:grpSpPr>
          <a:xfrm rot="2485556">
            <a:off x="8329081" y="915970"/>
            <a:ext cx="420053" cy="615018"/>
            <a:chOff x="2012675" y="2373200"/>
            <a:chExt cx="469950" cy="688075"/>
          </a:xfrm>
        </p:grpSpPr>
        <p:sp>
          <p:nvSpPr>
            <p:cNvPr id="451" name="Google Shape;451;p6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6"/>
          <p:cNvGrpSpPr/>
          <p:nvPr/>
        </p:nvGrpSpPr>
        <p:grpSpPr>
          <a:xfrm rot="-1800014">
            <a:off x="1623421" y="-138925"/>
            <a:ext cx="847758" cy="698994"/>
            <a:chOff x="2139875" y="1690850"/>
            <a:chExt cx="645375" cy="532125"/>
          </a:xfrm>
        </p:grpSpPr>
        <p:sp>
          <p:nvSpPr>
            <p:cNvPr id="456" name="Google Shape;456;p6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6"/>
          <p:cNvGrpSpPr/>
          <p:nvPr/>
        </p:nvGrpSpPr>
        <p:grpSpPr>
          <a:xfrm>
            <a:off x="7427003" y="-100062"/>
            <a:ext cx="669387" cy="755721"/>
            <a:chOff x="144253" y="2032663"/>
            <a:chExt cx="669387" cy="755721"/>
          </a:xfrm>
        </p:grpSpPr>
        <p:sp>
          <p:nvSpPr>
            <p:cNvPr id="461" name="Google Shape;461;p6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6"/>
          <p:cNvGrpSpPr/>
          <p:nvPr/>
        </p:nvGrpSpPr>
        <p:grpSpPr>
          <a:xfrm>
            <a:off x="8520643" y="196964"/>
            <a:ext cx="430862" cy="343037"/>
            <a:chOff x="1376700" y="1639725"/>
            <a:chExt cx="275100" cy="219025"/>
          </a:xfrm>
        </p:grpSpPr>
        <p:sp>
          <p:nvSpPr>
            <p:cNvPr id="473" name="Google Shape;473;p6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6"/>
          <p:cNvSpPr/>
          <p:nvPr/>
        </p:nvSpPr>
        <p:spPr>
          <a:xfrm>
            <a:off x="257040" y="3522650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6"/>
          <p:cNvGrpSpPr/>
          <p:nvPr/>
        </p:nvGrpSpPr>
        <p:grpSpPr>
          <a:xfrm>
            <a:off x="8602175" y="2488766"/>
            <a:ext cx="400173" cy="396657"/>
            <a:chOff x="1609325" y="4271641"/>
            <a:chExt cx="400173" cy="396657"/>
          </a:xfrm>
        </p:grpSpPr>
        <p:sp>
          <p:nvSpPr>
            <p:cNvPr id="477" name="Google Shape;477;p6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6"/>
          <p:cNvGrpSpPr/>
          <p:nvPr/>
        </p:nvGrpSpPr>
        <p:grpSpPr>
          <a:xfrm rot="-3288545">
            <a:off x="-133770" y="3895216"/>
            <a:ext cx="512102" cy="561249"/>
            <a:chOff x="8299150" y="575962"/>
            <a:chExt cx="1240025" cy="1065538"/>
          </a:xfrm>
        </p:grpSpPr>
        <p:sp>
          <p:nvSpPr>
            <p:cNvPr id="482" name="Google Shape;482;p6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6"/>
          <p:cNvGrpSpPr/>
          <p:nvPr/>
        </p:nvGrpSpPr>
        <p:grpSpPr>
          <a:xfrm flipH="1" rot="7090690">
            <a:off x="70341" y="4640128"/>
            <a:ext cx="494507" cy="648127"/>
            <a:chOff x="-628950" y="2144275"/>
            <a:chExt cx="1157155" cy="1516626"/>
          </a:xfrm>
        </p:grpSpPr>
        <p:sp>
          <p:nvSpPr>
            <p:cNvPr id="493" name="Google Shape;493;p6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6"/>
          <p:cNvGrpSpPr/>
          <p:nvPr/>
        </p:nvGrpSpPr>
        <p:grpSpPr>
          <a:xfrm rot="-2365709">
            <a:off x="8574153" y="4185500"/>
            <a:ext cx="1013466" cy="835990"/>
            <a:chOff x="-492950" y="2926025"/>
            <a:chExt cx="1013489" cy="836009"/>
          </a:xfrm>
        </p:grpSpPr>
        <p:sp>
          <p:nvSpPr>
            <p:cNvPr id="508" name="Google Shape;508;p6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6"/>
          <p:cNvGrpSpPr/>
          <p:nvPr/>
        </p:nvGrpSpPr>
        <p:grpSpPr>
          <a:xfrm rot="-7199276">
            <a:off x="7570295" y="4559448"/>
            <a:ext cx="382812" cy="1087745"/>
            <a:chOff x="2114525" y="3893292"/>
            <a:chExt cx="382825" cy="1087784"/>
          </a:xfrm>
        </p:grpSpPr>
        <p:sp>
          <p:nvSpPr>
            <p:cNvPr id="522" name="Google Shape;522;p6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6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546" name="Google Shape;546;p6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E5F3F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7"/>
          <p:cNvGrpSpPr/>
          <p:nvPr/>
        </p:nvGrpSpPr>
        <p:grpSpPr>
          <a:xfrm>
            <a:off x="173378" y="4582588"/>
            <a:ext cx="669387" cy="755721"/>
            <a:chOff x="-397" y="4045825"/>
            <a:chExt cx="669387" cy="755721"/>
          </a:xfrm>
        </p:grpSpPr>
        <p:sp>
          <p:nvSpPr>
            <p:cNvPr id="561" name="Google Shape;561;p7"/>
            <p:cNvSpPr/>
            <p:nvPr/>
          </p:nvSpPr>
          <p:spPr>
            <a:xfrm>
              <a:off x="393118" y="4348943"/>
              <a:ext cx="19157" cy="37517"/>
            </a:xfrm>
            <a:custGeom>
              <a:rect b="b" l="l" r="r" t="t"/>
              <a:pathLst>
                <a:path extrusionOk="0" h="893" w="456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418241" y="4347430"/>
              <a:ext cx="40876" cy="49869"/>
            </a:xfrm>
            <a:custGeom>
              <a:rect b="b" l="l" r="r" t="t"/>
              <a:pathLst>
                <a:path extrusionOk="0" h="1187" w="973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294561" y="4185137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407738" y="4108675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10273" y="4103088"/>
              <a:ext cx="234668" cy="383448"/>
            </a:xfrm>
            <a:custGeom>
              <a:rect b="b" l="l" r="r" t="t"/>
              <a:pathLst>
                <a:path extrusionOk="0" h="9127" w="5586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66147" y="4339574"/>
              <a:ext cx="18778" cy="34492"/>
            </a:xfrm>
            <a:custGeom>
              <a:rect b="b" l="l" r="r" t="t"/>
              <a:pathLst>
                <a:path extrusionOk="0" h="821" w="447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441095" y="4325332"/>
              <a:ext cx="35624" cy="31509"/>
            </a:xfrm>
            <a:custGeom>
              <a:rect b="b" l="l" r="r" t="t"/>
              <a:pathLst>
                <a:path extrusionOk="0" h="750" w="848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438448" y="4415658"/>
              <a:ext cx="34154" cy="22015"/>
            </a:xfrm>
            <a:custGeom>
              <a:rect b="b" l="l" r="r" t="t"/>
              <a:pathLst>
                <a:path extrusionOk="0" h="524" w="813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466595" y="4309913"/>
              <a:ext cx="24240" cy="20334"/>
            </a:xfrm>
            <a:custGeom>
              <a:rect b="b" l="l" r="r" t="t"/>
              <a:pathLst>
                <a:path extrusionOk="0" h="484" w="577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26475" y="4391291"/>
              <a:ext cx="42010" cy="25123"/>
            </a:xfrm>
            <a:custGeom>
              <a:rect b="b" l="l" r="r" t="t"/>
              <a:pathLst>
                <a:path extrusionOk="0" h="598" w="100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238350" y="4441118"/>
              <a:ext cx="22517" cy="19914"/>
            </a:xfrm>
            <a:custGeom>
              <a:rect b="b" l="l" r="r" t="t"/>
              <a:pathLst>
                <a:path extrusionOk="0" h="474" w="536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92909" y="4393140"/>
              <a:ext cx="219292" cy="377986"/>
            </a:xfrm>
            <a:custGeom>
              <a:rect b="b" l="l" r="r" t="t"/>
              <a:pathLst>
                <a:path extrusionOk="0" h="8997" w="522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06464" y="4388266"/>
              <a:ext cx="10545" cy="9033"/>
            </a:xfrm>
            <a:custGeom>
              <a:rect b="b" l="l" r="r" t="t"/>
              <a:pathLst>
                <a:path extrusionOk="0" h="215" w="251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28226" y="4462502"/>
              <a:ext cx="42388" cy="53986"/>
            </a:xfrm>
            <a:custGeom>
              <a:rect b="b" l="l" r="r" t="t"/>
              <a:pathLst>
                <a:path extrusionOk="0" h="1285" w="1009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27469" y="4381460"/>
              <a:ext cx="33020" cy="48104"/>
            </a:xfrm>
            <a:custGeom>
              <a:rect b="b" l="l" r="r" t="t"/>
              <a:pathLst>
                <a:path extrusionOk="0" h="1145" w="786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169789" y="4507455"/>
              <a:ext cx="33356" cy="47390"/>
            </a:xfrm>
            <a:custGeom>
              <a:rect b="b" l="l" r="r" t="t"/>
              <a:pathLst>
                <a:path extrusionOk="0" h="1128" w="794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247719" y="4562953"/>
              <a:ext cx="17266" cy="32350"/>
            </a:xfrm>
            <a:custGeom>
              <a:rect b="b" l="l" r="r" t="t"/>
              <a:pathLst>
                <a:path extrusionOk="0" h="770" w="411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196339" y="4478970"/>
              <a:ext cx="75030" cy="76505"/>
            </a:xfrm>
            <a:custGeom>
              <a:rect b="b" l="l" r="r" t="t"/>
              <a:pathLst>
                <a:path extrusionOk="0" h="1821" w="1786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98300" y="4421624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58712" y="4210891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48713" y="4473047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423618" y="4478844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491676" y="4446369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39134" y="4149889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397" y="4045825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632" y="4350413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8503" y="4289832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7"/>
          <p:cNvGrpSpPr/>
          <p:nvPr/>
        </p:nvGrpSpPr>
        <p:grpSpPr>
          <a:xfrm rot="-8985526">
            <a:off x="1746901" y="4429541"/>
            <a:ext cx="580823" cy="387962"/>
            <a:chOff x="1617550" y="4443843"/>
            <a:chExt cx="669398" cy="447125"/>
          </a:xfrm>
        </p:grpSpPr>
        <p:sp>
          <p:nvSpPr>
            <p:cNvPr id="589" name="Google Shape;589;p7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7"/>
          <p:cNvGrpSpPr/>
          <p:nvPr/>
        </p:nvGrpSpPr>
        <p:grpSpPr>
          <a:xfrm rot="-3217180">
            <a:off x="185141" y="3156297"/>
            <a:ext cx="817376" cy="442316"/>
            <a:chOff x="4936850" y="4568865"/>
            <a:chExt cx="902327" cy="488286"/>
          </a:xfrm>
        </p:grpSpPr>
        <p:sp>
          <p:nvSpPr>
            <p:cNvPr id="602" name="Google Shape;602;p7"/>
            <p:cNvSpPr/>
            <p:nvPr/>
          </p:nvSpPr>
          <p:spPr>
            <a:xfrm>
              <a:off x="4974926" y="4959493"/>
              <a:ext cx="44127" cy="42943"/>
            </a:xfrm>
            <a:custGeom>
              <a:rect b="b" l="l" r="r" t="t"/>
              <a:pathLst>
                <a:path extrusionOk="0" h="653" w="671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4938560" y="4568865"/>
              <a:ext cx="772118" cy="279819"/>
            </a:xfrm>
            <a:custGeom>
              <a:rect b="b" l="l" r="r" t="t"/>
              <a:pathLst>
                <a:path extrusionOk="0" h="4255" w="11741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4936850" y="4616871"/>
              <a:ext cx="902327" cy="440280"/>
            </a:xfrm>
            <a:custGeom>
              <a:rect b="b" l="l" r="r" t="t"/>
              <a:pathLst>
                <a:path extrusionOk="0" h="6695" w="13721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5201412" y="4705387"/>
              <a:ext cx="352092" cy="284357"/>
            </a:xfrm>
            <a:custGeom>
              <a:rect b="b" l="l" r="r" t="t"/>
              <a:pathLst>
                <a:path extrusionOk="0" h="4324" w="5354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5192271" y="4961532"/>
              <a:ext cx="33276" cy="24661"/>
            </a:xfrm>
            <a:custGeom>
              <a:rect b="b" l="l" r="r" t="t"/>
              <a:pathLst>
                <a:path extrusionOk="0" h="375" w="506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126377" y="4954363"/>
              <a:ext cx="33144" cy="24529"/>
            </a:xfrm>
            <a:custGeom>
              <a:rect b="b" l="l" r="r" t="t"/>
              <a:pathLst>
                <a:path extrusionOk="0" h="373" w="504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5057984" y="4936082"/>
              <a:ext cx="33407" cy="24792"/>
            </a:xfrm>
            <a:custGeom>
              <a:rect b="b" l="l" r="r" t="t"/>
              <a:pathLst>
                <a:path extrusionOk="0" h="377" w="508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5144527" y="4905305"/>
              <a:ext cx="33605" cy="24332"/>
            </a:xfrm>
            <a:custGeom>
              <a:rect b="b" l="l" r="r" t="t"/>
              <a:pathLst>
                <a:path extrusionOk="0" h="370" w="511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5169188" y="4850196"/>
              <a:ext cx="29330" cy="24595"/>
            </a:xfrm>
            <a:custGeom>
              <a:rect b="b" l="l" r="r" t="t"/>
              <a:pathLst>
                <a:path extrusionOk="0" h="374" w="446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130323" y="4794166"/>
              <a:ext cx="33276" cy="24595"/>
            </a:xfrm>
            <a:custGeom>
              <a:rect b="b" l="l" r="r" t="t"/>
              <a:pathLst>
                <a:path extrusionOk="0" h="374" w="506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5116052" y="4879789"/>
              <a:ext cx="33342" cy="24266"/>
            </a:xfrm>
            <a:custGeom>
              <a:rect b="b" l="l" r="r" t="t"/>
              <a:pathLst>
                <a:path extrusionOk="0" h="369" w="507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050553" y="4896756"/>
              <a:ext cx="33539" cy="24332"/>
            </a:xfrm>
            <a:custGeom>
              <a:rect b="b" l="l" r="r" t="t"/>
              <a:pathLst>
                <a:path extrusionOk="0" h="370" w="51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077516" y="4828429"/>
              <a:ext cx="33670" cy="24661"/>
            </a:xfrm>
            <a:custGeom>
              <a:rect b="b" l="l" r="r" t="t"/>
              <a:pathLst>
                <a:path extrusionOk="0" h="375" w="512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014844" y="4860126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030693" y="4796468"/>
              <a:ext cx="33539" cy="24398"/>
            </a:xfrm>
            <a:custGeom>
              <a:rect b="b" l="l" r="r" t="t"/>
              <a:pathLst>
                <a:path extrusionOk="0" h="371" w="51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575665" y="4906620"/>
              <a:ext cx="33736" cy="24529"/>
            </a:xfrm>
            <a:custGeom>
              <a:rect b="b" l="l" r="r" t="t"/>
              <a:pathLst>
                <a:path extrusionOk="0" h="373" w="513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572180" y="4838688"/>
              <a:ext cx="31632" cy="22293"/>
            </a:xfrm>
            <a:custGeom>
              <a:rect b="b" l="l" r="r" t="t"/>
              <a:pathLst>
                <a:path extrusionOk="0" h="339" w="481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628801" y="4864138"/>
              <a:ext cx="33210" cy="24661"/>
            </a:xfrm>
            <a:custGeom>
              <a:rect b="b" l="l" r="r" t="t"/>
              <a:pathLst>
                <a:path extrusionOk="0" h="375" w="505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638468" y="4814421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690684" y="4832243"/>
              <a:ext cx="31763" cy="22293"/>
            </a:xfrm>
            <a:custGeom>
              <a:rect b="b" l="l" r="r" t="t"/>
              <a:pathLst>
                <a:path extrusionOk="0" h="339" w="483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743425" y="4774043"/>
              <a:ext cx="29462" cy="24792"/>
            </a:xfrm>
            <a:custGeom>
              <a:rect b="b" l="l" r="r" t="t"/>
              <a:pathLst>
                <a:path extrusionOk="0" h="377" w="448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5676479" y="4777134"/>
              <a:ext cx="33342" cy="24595"/>
            </a:xfrm>
            <a:custGeom>
              <a:rect b="b" l="l" r="r" t="t"/>
              <a:pathLst>
                <a:path extrusionOk="0" h="374" w="507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5694235" y="4707689"/>
              <a:ext cx="25845" cy="26502"/>
            </a:xfrm>
            <a:custGeom>
              <a:rect b="b" l="l" r="r" t="t"/>
              <a:pathLst>
                <a:path extrusionOk="0" h="403" w="393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629656" y="4673229"/>
              <a:ext cx="31171" cy="22293"/>
            </a:xfrm>
            <a:custGeom>
              <a:rect b="b" l="l" r="r" t="t"/>
              <a:pathLst>
                <a:path extrusionOk="0" h="339" w="474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626697" y="4754183"/>
              <a:ext cx="31237" cy="22359"/>
            </a:xfrm>
            <a:custGeom>
              <a:rect b="b" l="l" r="r" t="t"/>
              <a:pathLst>
                <a:path extrusionOk="0" h="340" w="475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5581452" y="4791799"/>
              <a:ext cx="33210" cy="24595"/>
            </a:xfrm>
            <a:custGeom>
              <a:rect b="b" l="l" r="r" t="t"/>
              <a:pathLst>
                <a:path extrusionOk="0" h="374" w="505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580203" y="4714791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5540351" y="4753920"/>
              <a:ext cx="33210" cy="24332"/>
            </a:xfrm>
            <a:custGeom>
              <a:rect b="b" l="l" r="r" t="t"/>
              <a:pathLst>
                <a:path extrusionOk="0" h="370" w="505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5522069" y="4686777"/>
              <a:ext cx="33407" cy="24727"/>
            </a:xfrm>
            <a:custGeom>
              <a:rect b="b" l="l" r="r" t="t"/>
              <a:pathLst>
                <a:path extrusionOk="0" h="376" w="508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5400000">
            <a:off x="834718" y="678039"/>
            <a:ext cx="430862" cy="343037"/>
            <a:chOff x="1376700" y="1639725"/>
            <a:chExt cx="275100" cy="219025"/>
          </a:xfrm>
        </p:grpSpPr>
        <p:sp>
          <p:nvSpPr>
            <p:cNvPr id="632" name="Google Shape;632;p7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7"/>
          <p:cNvGrpSpPr/>
          <p:nvPr/>
        </p:nvGrpSpPr>
        <p:grpSpPr>
          <a:xfrm rot="3562044">
            <a:off x="-228647" y="344621"/>
            <a:ext cx="840885" cy="232446"/>
            <a:chOff x="257828" y="1369925"/>
            <a:chExt cx="840936" cy="232460"/>
          </a:xfrm>
        </p:grpSpPr>
        <p:sp>
          <p:nvSpPr>
            <p:cNvPr id="635" name="Google Shape;635;p7"/>
            <p:cNvSpPr/>
            <p:nvPr/>
          </p:nvSpPr>
          <p:spPr>
            <a:xfrm>
              <a:off x="703003" y="1404836"/>
              <a:ext cx="168050" cy="117216"/>
            </a:xfrm>
            <a:custGeom>
              <a:rect b="b" l="l" r="r" t="t"/>
              <a:pathLst>
                <a:path extrusionOk="0" h="3747" w="5372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672316" y="1400926"/>
              <a:ext cx="22930" cy="79270"/>
            </a:xfrm>
            <a:custGeom>
              <a:rect b="b" l="l" r="r" t="t"/>
              <a:pathLst>
                <a:path extrusionOk="0" h="2534" w="733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835577" y="1396452"/>
              <a:ext cx="52210" cy="106924"/>
            </a:xfrm>
            <a:custGeom>
              <a:rect b="b" l="l" r="r" t="t"/>
              <a:pathLst>
                <a:path extrusionOk="0" h="3418" w="1669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674818" y="1409278"/>
              <a:ext cx="42169" cy="87122"/>
            </a:xfrm>
            <a:custGeom>
              <a:rect b="b" l="l" r="r" t="t"/>
              <a:pathLst>
                <a:path extrusionOk="0" h="2785" w="1348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7828" y="1369925"/>
              <a:ext cx="840936" cy="232460"/>
            </a:xfrm>
            <a:custGeom>
              <a:rect b="b" l="l" r="r" t="t"/>
              <a:pathLst>
                <a:path extrusionOk="0" h="7431" w="26882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1009630" y="1454355"/>
              <a:ext cx="58154" cy="38540"/>
            </a:xfrm>
            <a:custGeom>
              <a:rect b="b" l="l" r="r" t="t"/>
              <a:pathLst>
                <a:path extrusionOk="0" h="1232" w="1859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1904" y="1517045"/>
              <a:ext cx="66819" cy="60813"/>
            </a:xfrm>
            <a:custGeom>
              <a:rect b="b" l="l" r="r" t="t"/>
              <a:pathLst>
                <a:path extrusionOk="0" h="1944" w="2136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7"/>
          <p:cNvGrpSpPr/>
          <p:nvPr/>
        </p:nvGrpSpPr>
        <p:grpSpPr>
          <a:xfrm>
            <a:off x="1664750" y="164241"/>
            <a:ext cx="400173" cy="396657"/>
            <a:chOff x="1609325" y="4271641"/>
            <a:chExt cx="400173" cy="396657"/>
          </a:xfrm>
        </p:grpSpPr>
        <p:sp>
          <p:nvSpPr>
            <p:cNvPr id="643" name="Google Shape;643;p7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7"/>
          <p:cNvSpPr txBox="1"/>
          <p:nvPr>
            <p:ph type="title"/>
          </p:nvPr>
        </p:nvSpPr>
        <p:spPr>
          <a:xfrm>
            <a:off x="776950" y="1259550"/>
            <a:ext cx="3215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8" name="Google Shape;648;p7"/>
          <p:cNvSpPr txBox="1"/>
          <p:nvPr>
            <p:ph idx="1" type="subTitle"/>
          </p:nvPr>
        </p:nvSpPr>
        <p:spPr>
          <a:xfrm>
            <a:off x="776950" y="2093550"/>
            <a:ext cx="3215700" cy="1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E5F3FF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8"/>
          <p:cNvGrpSpPr/>
          <p:nvPr/>
        </p:nvGrpSpPr>
        <p:grpSpPr>
          <a:xfrm>
            <a:off x="8187123" y="10691"/>
            <a:ext cx="1097892" cy="741918"/>
            <a:chOff x="510775" y="359000"/>
            <a:chExt cx="934456" cy="631474"/>
          </a:xfrm>
        </p:grpSpPr>
        <p:sp>
          <p:nvSpPr>
            <p:cNvPr id="651" name="Google Shape;651;p8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8"/>
          <p:cNvGrpSpPr/>
          <p:nvPr/>
        </p:nvGrpSpPr>
        <p:grpSpPr>
          <a:xfrm rot="-3487938">
            <a:off x="8643415" y="2249883"/>
            <a:ext cx="400525" cy="631473"/>
            <a:chOff x="2083475" y="1334350"/>
            <a:chExt cx="263175" cy="414925"/>
          </a:xfrm>
        </p:grpSpPr>
        <p:sp>
          <p:nvSpPr>
            <p:cNvPr id="664" name="Google Shape;664;p8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8"/>
          <p:cNvGrpSpPr/>
          <p:nvPr/>
        </p:nvGrpSpPr>
        <p:grpSpPr>
          <a:xfrm>
            <a:off x="8684878" y="1067463"/>
            <a:ext cx="669387" cy="755721"/>
            <a:chOff x="144253" y="2032663"/>
            <a:chExt cx="669387" cy="755721"/>
          </a:xfrm>
        </p:grpSpPr>
        <p:sp>
          <p:nvSpPr>
            <p:cNvPr id="667" name="Google Shape;667;p8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8"/>
          <p:cNvGrpSpPr/>
          <p:nvPr/>
        </p:nvGrpSpPr>
        <p:grpSpPr>
          <a:xfrm>
            <a:off x="7299218" y="355336"/>
            <a:ext cx="463901" cy="369342"/>
            <a:chOff x="1376700" y="1639725"/>
            <a:chExt cx="275100" cy="219025"/>
          </a:xfrm>
        </p:grpSpPr>
        <p:sp>
          <p:nvSpPr>
            <p:cNvPr id="679" name="Google Shape;679;p8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1" name="Google Shape;681;p8"/>
          <p:cNvSpPr/>
          <p:nvPr/>
        </p:nvSpPr>
        <p:spPr>
          <a:xfrm>
            <a:off x="5296390" y="17192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8"/>
          <p:cNvGrpSpPr/>
          <p:nvPr/>
        </p:nvGrpSpPr>
        <p:grpSpPr>
          <a:xfrm>
            <a:off x="6475062" y="4603491"/>
            <a:ext cx="400173" cy="396657"/>
            <a:chOff x="1609325" y="4271641"/>
            <a:chExt cx="400173" cy="396657"/>
          </a:xfrm>
        </p:grpSpPr>
        <p:sp>
          <p:nvSpPr>
            <p:cNvPr id="683" name="Google Shape;683;p8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8"/>
          <p:cNvGrpSpPr/>
          <p:nvPr/>
        </p:nvGrpSpPr>
        <p:grpSpPr>
          <a:xfrm rot="-5400000">
            <a:off x="6160145" y="37515"/>
            <a:ext cx="682386" cy="747795"/>
            <a:chOff x="8299150" y="575962"/>
            <a:chExt cx="1240025" cy="1065538"/>
          </a:xfrm>
        </p:grpSpPr>
        <p:sp>
          <p:nvSpPr>
            <p:cNvPr id="688" name="Google Shape;688;p8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8"/>
          <p:cNvGrpSpPr/>
          <p:nvPr/>
        </p:nvGrpSpPr>
        <p:grpSpPr>
          <a:xfrm rot="-2365709">
            <a:off x="8400378" y="4383825"/>
            <a:ext cx="1013466" cy="835990"/>
            <a:chOff x="-492950" y="2926025"/>
            <a:chExt cx="1013489" cy="836009"/>
          </a:xfrm>
        </p:grpSpPr>
        <p:sp>
          <p:nvSpPr>
            <p:cNvPr id="699" name="Google Shape;699;p8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8"/>
          <p:cNvGrpSpPr/>
          <p:nvPr/>
        </p:nvGrpSpPr>
        <p:grpSpPr>
          <a:xfrm rot="-8438209">
            <a:off x="7502795" y="4353888"/>
            <a:ext cx="382805" cy="1087726"/>
            <a:chOff x="2114525" y="3893292"/>
            <a:chExt cx="382825" cy="1087784"/>
          </a:xfrm>
        </p:grpSpPr>
        <p:sp>
          <p:nvSpPr>
            <p:cNvPr id="713" name="Google Shape;713;p8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8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737" name="Google Shape;737;p8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8"/>
          <p:cNvGrpSpPr/>
          <p:nvPr/>
        </p:nvGrpSpPr>
        <p:grpSpPr>
          <a:xfrm rot="2485644">
            <a:off x="194090" y="813648"/>
            <a:ext cx="540214" cy="790952"/>
            <a:chOff x="2012675" y="2373200"/>
            <a:chExt cx="469950" cy="688075"/>
          </a:xfrm>
        </p:grpSpPr>
        <p:sp>
          <p:nvSpPr>
            <p:cNvPr id="750" name="Google Shape;750;p8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8"/>
          <p:cNvGrpSpPr/>
          <p:nvPr/>
        </p:nvGrpSpPr>
        <p:grpSpPr>
          <a:xfrm rot="-1800014">
            <a:off x="86109" y="-399575"/>
            <a:ext cx="847758" cy="698994"/>
            <a:chOff x="2139875" y="1690850"/>
            <a:chExt cx="645375" cy="532125"/>
          </a:xfrm>
        </p:grpSpPr>
        <p:sp>
          <p:nvSpPr>
            <p:cNvPr id="755" name="Google Shape;755;p8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8"/>
          <p:cNvGrpSpPr/>
          <p:nvPr/>
        </p:nvGrpSpPr>
        <p:grpSpPr>
          <a:xfrm>
            <a:off x="-98997" y="1953713"/>
            <a:ext cx="669387" cy="755721"/>
            <a:chOff x="144253" y="2032663"/>
            <a:chExt cx="669387" cy="755721"/>
          </a:xfrm>
        </p:grpSpPr>
        <p:sp>
          <p:nvSpPr>
            <p:cNvPr id="760" name="Google Shape;760;p8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8"/>
          <p:cNvSpPr txBox="1"/>
          <p:nvPr>
            <p:ph type="title"/>
          </p:nvPr>
        </p:nvSpPr>
        <p:spPr>
          <a:xfrm>
            <a:off x="4572000" y="1430675"/>
            <a:ext cx="3852000" cy="22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9"/>
          <p:cNvGrpSpPr/>
          <p:nvPr/>
        </p:nvGrpSpPr>
        <p:grpSpPr>
          <a:xfrm flipH="1">
            <a:off x="8414321" y="133125"/>
            <a:ext cx="934456" cy="631474"/>
            <a:chOff x="510775" y="359000"/>
            <a:chExt cx="934456" cy="631474"/>
          </a:xfrm>
        </p:grpSpPr>
        <p:sp>
          <p:nvSpPr>
            <p:cNvPr id="774" name="Google Shape;774;p9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9"/>
          <p:cNvGrpSpPr/>
          <p:nvPr/>
        </p:nvGrpSpPr>
        <p:grpSpPr>
          <a:xfrm flipH="1" rot="3487938">
            <a:off x="8774636" y="1012970"/>
            <a:ext cx="400525" cy="631473"/>
            <a:chOff x="2083475" y="1334350"/>
            <a:chExt cx="263175" cy="414925"/>
          </a:xfrm>
        </p:grpSpPr>
        <p:sp>
          <p:nvSpPr>
            <p:cNvPr id="787" name="Google Shape;787;p9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9"/>
          <p:cNvGrpSpPr/>
          <p:nvPr/>
        </p:nvGrpSpPr>
        <p:grpSpPr>
          <a:xfrm flipH="1" rot="-2485556">
            <a:off x="7977942" y="602020"/>
            <a:ext cx="420053" cy="615018"/>
            <a:chOff x="2012675" y="2373200"/>
            <a:chExt cx="469950" cy="688075"/>
          </a:xfrm>
        </p:grpSpPr>
        <p:sp>
          <p:nvSpPr>
            <p:cNvPr id="790" name="Google Shape;790;p9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9"/>
          <p:cNvGrpSpPr/>
          <p:nvPr/>
        </p:nvGrpSpPr>
        <p:grpSpPr>
          <a:xfrm flipH="1" rot="1800014">
            <a:off x="6982671" y="-138925"/>
            <a:ext cx="847758" cy="698994"/>
            <a:chOff x="2139875" y="1690850"/>
            <a:chExt cx="645375" cy="532125"/>
          </a:xfrm>
        </p:grpSpPr>
        <p:sp>
          <p:nvSpPr>
            <p:cNvPr id="795" name="Google Shape;795;p9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9"/>
          <p:cNvGrpSpPr/>
          <p:nvPr/>
        </p:nvGrpSpPr>
        <p:grpSpPr>
          <a:xfrm flipH="1">
            <a:off x="8640211" y="1953713"/>
            <a:ext cx="669387" cy="755721"/>
            <a:chOff x="144253" y="2032663"/>
            <a:chExt cx="669387" cy="755721"/>
          </a:xfrm>
        </p:grpSpPr>
        <p:sp>
          <p:nvSpPr>
            <p:cNvPr id="800" name="Google Shape;800;p9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9"/>
          <p:cNvGrpSpPr/>
          <p:nvPr/>
        </p:nvGrpSpPr>
        <p:grpSpPr>
          <a:xfrm flipH="1">
            <a:off x="8118034" y="1526764"/>
            <a:ext cx="430862" cy="343037"/>
            <a:chOff x="1376700" y="1639725"/>
            <a:chExt cx="275100" cy="219025"/>
          </a:xfrm>
        </p:grpSpPr>
        <p:sp>
          <p:nvSpPr>
            <p:cNvPr id="812" name="Google Shape;812;p9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9"/>
          <p:cNvSpPr/>
          <p:nvPr/>
        </p:nvSpPr>
        <p:spPr>
          <a:xfrm flipH="1">
            <a:off x="9069857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9"/>
          <p:cNvGrpSpPr/>
          <p:nvPr/>
        </p:nvGrpSpPr>
        <p:grpSpPr>
          <a:xfrm flipH="1">
            <a:off x="8548903" y="2997666"/>
            <a:ext cx="400173" cy="396657"/>
            <a:chOff x="1609325" y="4271641"/>
            <a:chExt cx="400173" cy="396657"/>
          </a:xfrm>
        </p:grpSpPr>
        <p:sp>
          <p:nvSpPr>
            <p:cNvPr id="816" name="Google Shape;816;p9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9"/>
          <p:cNvGrpSpPr/>
          <p:nvPr/>
        </p:nvGrpSpPr>
        <p:grpSpPr>
          <a:xfrm flipH="1" rot="3288545">
            <a:off x="8436868" y="3859616"/>
            <a:ext cx="512102" cy="561249"/>
            <a:chOff x="8299150" y="575962"/>
            <a:chExt cx="1240025" cy="1065538"/>
          </a:xfrm>
        </p:grpSpPr>
        <p:sp>
          <p:nvSpPr>
            <p:cNvPr id="821" name="Google Shape;821;p9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9"/>
          <p:cNvGrpSpPr/>
          <p:nvPr/>
        </p:nvGrpSpPr>
        <p:grpSpPr>
          <a:xfrm rot="-5197162">
            <a:off x="8299392" y="4569119"/>
            <a:ext cx="494503" cy="648121"/>
            <a:chOff x="-628950" y="2144275"/>
            <a:chExt cx="1157155" cy="1516626"/>
          </a:xfrm>
        </p:grpSpPr>
        <p:sp>
          <p:nvSpPr>
            <p:cNvPr id="832" name="Google Shape;832;p9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9"/>
          <p:cNvGrpSpPr/>
          <p:nvPr/>
        </p:nvGrpSpPr>
        <p:grpSpPr>
          <a:xfrm rot="1428379">
            <a:off x="95292" y="1010859"/>
            <a:ext cx="338689" cy="937261"/>
            <a:chOff x="1806525" y="1557050"/>
            <a:chExt cx="276350" cy="764750"/>
          </a:xfrm>
        </p:grpSpPr>
        <p:sp>
          <p:nvSpPr>
            <p:cNvPr id="847" name="Google Shape;847;p9"/>
            <p:cNvSpPr/>
            <p:nvPr/>
          </p:nvSpPr>
          <p:spPr>
            <a:xfrm>
              <a:off x="1869200" y="1831825"/>
              <a:ext cx="169825" cy="197675"/>
            </a:xfrm>
            <a:custGeom>
              <a:rect b="b" l="l" r="r" t="t"/>
              <a:pathLst>
                <a:path extrusionOk="0" h="7907" w="6793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1806525" y="1624850"/>
              <a:ext cx="276350" cy="696950"/>
            </a:xfrm>
            <a:custGeom>
              <a:rect b="b" l="l" r="r" t="t"/>
              <a:pathLst>
                <a:path extrusionOk="0" h="27878" w="11054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1941875" y="1557050"/>
              <a:ext cx="10050" cy="39500"/>
            </a:xfrm>
            <a:custGeom>
              <a:rect b="b" l="l" r="r" t="t"/>
              <a:pathLst>
                <a:path extrusionOk="0" h="1580" w="402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1962550" y="1583975"/>
              <a:ext cx="30100" cy="19475"/>
            </a:xfrm>
            <a:custGeom>
              <a:rect b="b" l="l" r="r" t="t"/>
              <a:pathLst>
                <a:path extrusionOk="0" h="779" w="1204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1896750" y="1584600"/>
              <a:ext cx="29475" cy="18775"/>
            </a:xfrm>
            <a:custGeom>
              <a:rect b="b" l="l" r="r" t="t"/>
              <a:pathLst>
                <a:path extrusionOk="0" h="751" w="1179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1894875" y="1625975"/>
              <a:ext cx="24475" cy="17200"/>
            </a:xfrm>
            <a:custGeom>
              <a:rect b="b" l="l" r="r" t="t"/>
              <a:pathLst>
                <a:path extrusionOk="0" h="688" w="979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1971325" y="1627225"/>
              <a:ext cx="25075" cy="15650"/>
            </a:xfrm>
            <a:custGeom>
              <a:rect b="b" l="l" r="r" t="t"/>
              <a:pathLst>
                <a:path extrusionOk="0" h="626" w="1003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1877325" y="1857125"/>
              <a:ext cx="32000" cy="31850"/>
            </a:xfrm>
            <a:custGeom>
              <a:rect b="b" l="l" r="r" t="t"/>
              <a:pathLst>
                <a:path extrusionOk="0" h="1274" w="128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1888600" y="1931725"/>
              <a:ext cx="16325" cy="23875"/>
            </a:xfrm>
            <a:custGeom>
              <a:rect b="b" l="l" r="r" t="t"/>
              <a:pathLst>
                <a:path extrusionOk="0" h="955" w="653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9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857" name="Google Shape;857;p9"/>
            <p:cNvSpPr/>
            <p:nvPr/>
          </p:nvSpPr>
          <p:spPr>
            <a:xfrm>
              <a:off x="1542291" y="1370812"/>
              <a:ext cx="310553" cy="352487"/>
            </a:xfrm>
            <a:custGeom>
              <a:rect b="b" l="l" r="r" t="t"/>
              <a:pathLst>
                <a:path extrusionOk="0" h="6279" w="5532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1510742" y="872255"/>
              <a:ext cx="722209" cy="971965"/>
            </a:xfrm>
            <a:custGeom>
              <a:rect b="b" l="l" r="r" t="t"/>
              <a:pathLst>
                <a:path extrusionOk="0" h="17314" w="12865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9"/>
          <p:cNvGrpSpPr/>
          <p:nvPr/>
        </p:nvGrpSpPr>
        <p:grpSpPr>
          <a:xfrm rot="-614801">
            <a:off x="-103186" y="85610"/>
            <a:ext cx="1033533" cy="791271"/>
            <a:chOff x="7579650" y="535300"/>
            <a:chExt cx="856318" cy="655596"/>
          </a:xfrm>
        </p:grpSpPr>
        <p:sp>
          <p:nvSpPr>
            <p:cNvPr id="860" name="Google Shape;860;p9"/>
            <p:cNvSpPr/>
            <p:nvPr/>
          </p:nvSpPr>
          <p:spPr>
            <a:xfrm>
              <a:off x="8120303" y="803667"/>
              <a:ext cx="315665" cy="186674"/>
            </a:xfrm>
            <a:custGeom>
              <a:rect b="b" l="l" r="r" t="t"/>
              <a:pathLst>
                <a:path extrusionOk="0" h="4479" w="7574">
                  <a:moveTo>
                    <a:pt x="6495" y="0"/>
                  </a:moveTo>
                  <a:lnTo>
                    <a:pt x="6495" y="0"/>
                  </a:lnTo>
                  <a:cubicBezTo>
                    <a:pt x="6352" y="197"/>
                    <a:pt x="6164" y="375"/>
                    <a:pt x="5924" y="527"/>
                  </a:cubicBezTo>
                  <a:lnTo>
                    <a:pt x="5906" y="536"/>
                  </a:lnTo>
                  <a:lnTo>
                    <a:pt x="5897" y="554"/>
                  </a:lnTo>
                  <a:cubicBezTo>
                    <a:pt x="5718" y="964"/>
                    <a:pt x="5299" y="1374"/>
                    <a:pt x="4817" y="1401"/>
                  </a:cubicBezTo>
                  <a:cubicBezTo>
                    <a:pt x="4670" y="1408"/>
                    <a:pt x="4457" y="1459"/>
                    <a:pt x="4269" y="1459"/>
                  </a:cubicBezTo>
                  <a:cubicBezTo>
                    <a:pt x="4217" y="1459"/>
                    <a:pt x="4168" y="1455"/>
                    <a:pt x="4122" y="1446"/>
                  </a:cubicBezTo>
                  <a:cubicBezTo>
                    <a:pt x="4041" y="1642"/>
                    <a:pt x="3872" y="1829"/>
                    <a:pt x="3613" y="1981"/>
                  </a:cubicBezTo>
                  <a:cubicBezTo>
                    <a:pt x="3355" y="2124"/>
                    <a:pt x="3068" y="2256"/>
                    <a:pt x="2771" y="2256"/>
                  </a:cubicBezTo>
                  <a:cubicBezTo>
                    <a:pt x="2698" y="2256"/>
                    <a:pt x="2625" y="2248"/>
                    <a:pt x="2551" y="2231"/>
                  </a:cubicBezTo>
                  <a:cubicBezTo>
                    <a:pt x="2106" y="2124"/>
                    <a:pt x="1725" y="1864"/>
                    <a:pt x="1294" y="1864"/>
                  </a:cubicBezTo>
                  <a:cubicBezTo>
                    <a:pt x="1146" y="1864"/>
                    <a:pt x="993" y="1895"/>
                    <a:pt x="830" y="1972"/>
                  </a:cubicBezTo>
                  <a:cubicBezTo>
                    <a:pt x="856" y="2141"/>
                    <a:pt x="821" y="2329"/>
                    <a:pt x="696" y="2516"/>
                  </a:cubicBezTo>
                  <a:cubicBezTo>
                    <a:pt x="946" y="2837"/>
                    <a:pt x="1392" y="3346"/>
                    <a:pt x="1088" y="3729"/>
                  </a:cubicBezTo>
                  <a:cubicBezTo>
                    <a:pt x="892" y="3970"/>
                    <a:pt x="669" y="4077"/>
                    <a:pt x="366" y="4122"/>
                  </a:cubicBezTo>
                  <a:cubicBezTo>
                    <a:pt x="80" y="4175"/>
                    <a:pt x="18" y="4309"/>
                    <a:pt x="0" y="4479"/>
                  </a:cubicBezTo>
                  <a:cubicBezTo>
                    <a:pt x="624" y="4229"/>
                    <a:pt x="1231" y="4398"/>
                    <a:pt x="1891" y="4202"/>
                  </a:cubicBezTo>
                  <a:cubicBezTo>
                    <a:pt x="2543" y="4006"/>
                    <a:pt x="2632" y="3685"/>
                    <a:pt x="2980" y="3150"/>
                  </a:cubicBezTo>
                  <a:cubicBezTo>
                    <a:pt x="3078" y="3007"/>
                    <a:pt x="3176" y="2828"/>
                    <a:pt x="3328" y="2739"/>
                  </a:cubicBezTo>
                  <a:cubicBezTo>
                    <a:pt x="3899" y="2427"/>
                    <a:pt x="4577" y="2463"/>
                    <a:pt x="5174" y="2213"/>
                  </a:cubicBezTo>
                  <a:cubicBezTo>
                    <a:pt x="5799" y="1963"/>
                    <a:pt x="7574" y="759"/>
                    <a:pt x="6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8307314" y="812586"/>
              <a:ext cx="46137" cy="39093"/>
            </a:xfrm>
            <a:custGeom>
              <a:rect b="b" l="l" r="r" t="t"/>
              <a:pathLst>
                <a:path extrusionOk="0" h="938" w="1107">
                  <a:moveTo>
                    <a:pt x="1089" y="1"/>
                  </a:moveTo>
                  <a:cubicBezTo>
                    <a:pt x="866" y="152"/>
                    <a:pt x="669" y="340"/>
                    <a:pt x="473" y="536"/>
                  </a:cubicBezTo>
                  <a:cubicBezTo>
                    <a:pt x="330" y="687"/>
                    <a:pt x="170" y="821"/>
                    <a:pt x="0" y="937"/>
                  </a:cubicBezTo>
                  <a:cubicBezTo>
                    <a:pt x="393" y="866"/>
                    <a:pt x="973" y="500"/>
                    <a:pt x="1026" y="366"/>
                  </a:cubicBezTo>
                  <a:cubicBezTo>
                    <a:pt x="1098" y="215"/>
                    <a:pt x="1107" y="99"/>
                    <a:pt x="1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881944" y="969505"/>
              <a:ext cx="55056" cy="16671"/>
            </a:xfrm>
            <a:custGeom>
              <a:rect b="b" l="l" r="r" t="t"/>
              <a:pathLst>
                <a:path extrusionOk="0" h="400" w="1321">
                  <a:moveTo>
                    <a:pt x="1178" y="0"/>
                  </a:moveTo>
                  <a:cubicBezTo>
                    <a:pt x="804" y="0"/>
                    <a:pt x="420" y="54"/>
                    <a:pt x="117" y="277"/>
                  </a:cubicBezTo>
                  <a:cubicBezTo>
                    <a:pt x="72" y="303"/>
                    <a:pt x="36" y="339"/>
                    <a:pt x="1" y="366"/>
                  </a:cubicBezTo>
                  <a:cubicBezTo>
                    <a:pt x="27" y="375"/>
                    <a:pt x="45" y="384"/>
                    <a:pt x="72" y="384"/>
                  </a:cubicBezTo>
                  <a:cubicBezTo>
                    <a:pt x="119" y="394"/>
                    <a:pt x="187" y="400"/>
                    <a:pt x="266" y="400"/>
                  </a:cubicBezTo>
                  <a:cubicBezTo>
                    <a:pt x="605" y="400"/>
                    <a:pt x="1162" y="297"/>
                    <a:pt x="1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752949" y="1012183"/>
              <a:ext cx="57640" cy="20047"/>
            </a:xfrm>
            <a:custGeom>
              <a:rect b="b" l="l" r="r" t="t"/>
              <a:pathLst>
                <a:path extrusionOk="0" h="481" w="1383">
                  <a:moveTo>
                    <a:pt x="1113" y="1"/>
                  </a:moveTo>
                  <a:cubicBezTo>
                    <a:pt x="684" y="1"/>
                    <a:pt x="310" y="131"/>
                    <a:pt x="0" y="341"/>
                  </a:cubicBezTo>
                  <a:cubicBezTo>
                    <a:pt x="220" y="439"/>
                    <a:pt x="406" y="481"/>
                    <a:pt x="566" y="481"/>
                  </a:cubicBezTo>
                  <a:cubicBezTo>
                    <a:pt x="932" y="481"/>
                    <a:pt x="1166" y="265"/>
                    <a:pt x="1383" y="11"/>
                  </a:cubicBezTo>
                  <a:cubicBezTo>
                    <a:pt x="1320" y="2"/>
                    <a:pt x="1258" y="2"/>
                    <a:pt x="1195" y="2"/>
                  </a:cubicBezTo>
                  <a:cubicBezTo>
                    <a:pt x="1168" y="1"/>
                    <a:pt x="1140" y="1"/>
                    <a:pt x="1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700517" y="982508"/>
              <a:ext cx="527262" cy="208388"/>
            </a:xfrm>
            <a:custGeom>
              <a:rect b="b" l="l" r="r" t="t"/>
              <a:pathLst>
                <a:path extrusionOk="0" h="5000" w="12651">
                  <a:moveTo>
                    <a:pt x="12650" y="0"/>
                  </a:moveTo>
                  <a:cubicBezTo>
                    <a:pt x="11865" y="473"/>
                    <a:pt x="10848" y="134"/>
                    <a:pt x="10036" y="571"/>
                  </a:cubicBezTo>
                  <a:lnTo>
                    <a:pt x="10036" y="580"/>
                  </a:lnTo>
                  <a:cubicBezTo>
                    <a:pt x="9974" y="794"/>
                    <a:pt x="9546" y="1080"/>
                    <a:pt x="9394" y="1178"/>
                  </a:cubicBezTo>
                  <a:cubicBezTo>
                    <a:pt x="9109" y="1374"/>
                    <a:pt x="8868" y="1490"/>
                    <a:pt x="8520" y="1490"/>
                  </a:cubicBezTo>
                  <a:cubicBezTo>
                    <a:pt x="8503" y="1491"/>
                    <a:pt x="8486" y="1491"/>
                    <a:pt x="8470" y="1491"/>
                  </a:cubicBezTo>
                  <a:cubicBezTo>
                    <a:pt x="8225" y="1491"/>
                    <a:pt x="8026" y="1430"/>
                    <a:pt x="7851" y="1330"/>
                  </a:cubicBezTo>
                  <a:cubicBezTo>
                    <a:pt x="7833" y="1347"/>
                    <a:pt x="7815" y="1365"/>
                    <a:pt x="7788" y="1383"/>
                  </a:cubicBezTo>
                  <a:cubicBezTo>
                    <a:pt x="7155" y="1651"/>
                    <a:pt x="7199" y="2507"/>
                    <a:pt x="7083" y="3078"/>
                  </a:cubicBezTo>
                  <a:cubicBezTo>
                    <a:pt x="6950" y="3703"/>
                    <a:pt x="6441" y="4158"/>
                    <a:pt x="6209" y="4729"/>
                  </a:cubicBezTo>
                  <a:cubicBezTo>
                    <a:pt x="6174" y="4800"/>
                    <a:pt x="6120" y="4853"/>
                    <a:pt x="6040" y="4853"/>
                  </a:cubicBezTo>
                  <a:lnTo>
                    <a:pt x="5995" y="4853"/>
                  </a:lnTo>
                  <a:cubicBezTo>
                    <a:pt x="5784" y="4845"/>
                    <a:pt x="5781" y="4514"/>
                    <a:pt x="5987" y="4514"/>
                  </a:cubicBezTo>
                  <a:cubicBezTo>
                    <a:pt x="5990" y="4514"/>
                    <a:pt x="5992" y="4514"/>
                    <a:pt x="5995" y="4514"/>
                  </a:cubicBezTo>
                  <a:cubicBezTo>
                    <a:pt x="5861" y="4506"/>
                    <a:pt x="5933" y="4443"/>
                    <a:pt x="6004" y="4345"/>
                  </a:cubicBezTo>
                  <a:cubicBezTo>
                    <a:pt x="6165" y="4149"/>
                    <a:pt x="6307" y="3881"/>
                    <a:pt x="6441" y="3658"/>
                  </a:cubicBezTo>
                  <a:cubicBezTo>
                    <a:pt x="6709" y="3230"/>
                    <a:pt x="6753" y="2882"/>
                    <a:pt x="6843" y="2409"/>
                  </a:cubicBezTo>
                  <a:cubicBezTo>
                    <a:pt x="6896" y="2133"/>
                    <a:pt x="6959" y="1847"/>
                    <a:pt x="7083" y="1606"/>
                  </a:cubicBezTo>
                  <a:cubicBezTo>
                    <a:pt x="6798" y="1446"/>
                    <a:pt x="6593" y="1223"/>
                    <a:pt x="6334" y="1107"/>
                  </a:cubicBezTo>
                  <a:cubicBezTo>
                    <a:pt x="6334" y="1160"/>
                    <a:pt x="6307" y="1223"/>
                    <a:pt x="6254" y="1258"/>
                  </a:cubicBezTo>
                  <a:cubicBezTo>
                    <a:pt x="5692" y="1633"/>
                    <a:pt x="5745" y="2302"/>
                    <a:pt x="5674" y="2891"/>
                  </a:cubicBezTo>
                  <a:cubicBezTo>
                    <a:pt x="5629" y="3283"/>
                    <a:pt x="5165" y="3943"/>
                    <a:pt x="5380" y="4300"/>
                  </a:cubicBezTo>
                  <a:cubicBezTo>
                    <a:pt x="5460" y="4430"/>
                    <a:pt x="5343" y="4551"/>
                    <a:pt x="5226" y="4551"/>
                  </a:cubicBezTo>
                  <a:cubicBezTo>
                    <a:pt x="5173" y="4551"/>
                    <a:pt x="5121" y="4527"/>
                    <a:pt x="5085" y="4470"/>
                  </a:cubicBezTo>
                  <a:cubicBezTo>
                    <a:pt x="4916" y="4193"/>
                    <a:pt x="4978" y="3863"/>
                    <a:pt x="5085" y="3533"/>
                  </a:cubicBezTo>
                  <a:lnTo>
                    <a:pt x="5085" y="3533"/>
                  </a:lnTo>
                  <a:cubicBezTo>
                    <a:pt x="4146" y="3567"/>
                    <a:pt x="3374" y="4104"/>
                    <a:pt x="2498" y="4104"/>
                  </a:cubicBezTo>
                  <a:cubicBezTo>
                    <a:pt x="2225" y="4104"/>
                    <a:pt x="1942" y="4052"/>
                    <a:pt x="1642" y="3917"/>
                  </a:cubicBezTo>
                  <a:cubicBezTo>
                    <a:pt x="1026" y="3631"/>
                    <a:pt x="295" y="3105"/>
                    <a:pt x="72" y="2427"/>
                  </a:cubicBezTo>
                  <a:cubicBezTo>
                    <a:pt x="9" y="2632"/>
                    <a:pt x="0" y="2846"/>
                    <a:pt x="54" y="3051"/>
                  </a:cubicBezTo>
                  <a:cubicBezTo>
                    <a:pt x="268" y="3863"/>
                    <a:pt x="1017" y="4059"/>
                    <a:pt x="1775" y="4158"/>
                  </a:cubicBezTo>
                  <a:cubicBezTo>
                    <a:pt x="2017" y="4186"/>
                    <a:pt x="2283" y="4221"/>
                    <a:pt x="2542" y="4221"/>
                  </a:cubicBezTo>
                  <a:cubicBezTo>
                    <a:pt x="2695" y="4221"/>
                    <a:pt x="2846" y="4209"/>
                    <a:pt x="2989" y="4175"/>
                  </a:cubicBezTo>
                  <a:cubicBezTo>
                    <a:pt x="3269" y="4111"/>
                    <a:pt x="3481" y="4053"/>
                    <a:pt x="3672" y="4053"/>
                  </a:cubicBezTo>
                  <a:cubicBezTo>
                    <a:pt x="3907" y="4053"/>
                    <a:pt x="4111" y="4141"/>
                    <a:pt x="4371" y="4416"/>
                  </a:cubicBezTo>
                  <a:cubicBezTo>
                    <a:pt x="4738" y="4793"/>
                    <a:pt x="5167" y="5000"/>
                    <a:pt x="5611" y="5000"/>
                  </a:cubicBezTo>
                  <a:cubicBezTo>
                    <a:pt x="5913" y="5000"/>
                    <a:pt x="6222" y="4904"/>
                    <a:pt x="6521" y="4702"/>
                  </a:cubicBezTo>
                  <a:cubicBezTo>
                    <a:pt x="7360" y="4131"/>
                    <a:pt x="7306" y="3185"/>
                    <a:pt x="7440" y="2302"/>
                  </a:cubicBezTo>
                  <a:cubicBezTo>
                    <a:pt x="7497" y="1940"/>
                    <a:pt x="7644" y="1887"/>
                    <a:pt x="7844" y="1887"/>
                  </a:cubicBezTo>
                  <a:cubicBezTo>
                    <a:pt x="7928" y="1887"/>
                    <a:pt x="8021" y="1896"/>
                    <a:pt x="8121" y="1896"/>
                  </a:cubicBezTo>
                  <a:cubicBezTo>
                    <a:pt x="8194" y="1896"/>
                    <a:pt x="8271" y="1891"/>
                    <a:pt x="8350" y="1874"/>
                  </a:cubicBezTo>
                  <a:cubicBezTo>
                    <a:pt x="8538" y="1838"/>
                    <a:pt x="8707" y="1767"/>
                    <a:pt x="8886" y="1695"/>
                  </a:cubicBezTo>
                  <a:cubicBezTo>
                    <a:pt x="9323" y="1508"/>
                    <a:pt x="9733" y="1490"/>
                    <a:pt x="10188" y="1401"/>
                  </a:cubicBezTo>
                  <a:cubicBezTo>
                    <a:pt x="11151" y="1205"/>
                    <a:pt x="11821" y="937"/>
                    <a:pt x="12472" y="179"/>
                  </a:cubicBezTo>
                  <a:cubicBezTo>
                    <a:pt x="12525" y="116"/>
                    <a:pt x="12588" y="63"/>
                    <a:pt x="12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8241128" y="805542"/>
              <a:ext cx="193759" cy="166210"/>
            </a:xfrm>
            <a:custGeom>
              <a:rect b="b" l="l" r="r" t="t"/>
              <a:pathLst>
                <a:path extrusionOk="0" h="3988" w="4649">
                  <a:moveTo>
                    <a:pt x="4104" y="0"/>
                  </a:moveTo>
                  <a:lnTo>
                    <a:pt x="4104" y="0"/>
                  </a:lnTo>
                  <a:cubicBezTo>
                    <a:pt x="4648" y="856"/>
                    <a:pt x="3417" y="2070"/>
                    <a:pt x="2596" y="2400"/>
                  </a:cubicBezTo>
                  <a:cubicBezTo>
                    <a:pt x="2061" y="2623"/>
                    <a:pt x="1526" y="2650"/>
                    <a:pt x="982" y="2828"/>
                  </a:cubicBezTo>
                  <a:cubicBezTo>
                    <a:pt x="420" y="3006"/>
                    <a:pt x="348" y="3613"/>
                    <a:pt x="0" y="3988"/>
                  </a:cubicBezTo>
                  <a:cubicBezTo>
                    <a:pt x="821" y="3408"/>
                    <a:pt x="1972" y="3140"/>
                    <a:pt x="2828" y="2694"/>
                  </a:cubicBezTo>
                  <a:cubicBezTo>
                    <a:pt x="3453" y="2373"/>
                    <a:pt x="4077" y="1882"/>
                    <a:pt x="4318" y="1195"/>
                  </a:cubicBezTo>
                  <a:cubicBezTo>
                    <a:pt x="4452" y="821"/>
                    <a:pt x="4470" y="241"/>
                    <a:pt x="4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830638" y="983634"/>
              <a:ext cx="185590" cy="53931"/>
            </a:xfrm>
            <a:custGeom>
              <a:rect b="b" l="l" r="r" t="t"/>
              <a:pathLst>
                <a:path extrusionOk="0" h="1294" w="4453">
                  <a:moveTo>
                    <a:pt x="2614" y="0"/>
                  </a:moveTo>
                  <a:cubicBezTo>
                    <a:pt x="2481" y="143"/>
                    <a:pt x="2320" y="250"/>
                    <a:pt x="2150" y="339"/>
                  </a:cubicBezTo>
                  <a:cubicBezTo>
                    <a:pt x="2005" y="412"/>
                    <a:pt x="1843" y="441"/>
                    <a:pt x="1679" y="441"/>
                  </a:cubicBezTo>
                  <a:cubicBezTo>
                    <a:pt x="1522" y="441"/>
                    <a:pt x="1362" y="414"/>
                    <a:pt x="1214" y="375"/>
                  </a:cubicBezTo>
                  <a:cubicBezTo>
                    <a:pt x="1107" y="348"/>
                    <a:pt x="1018" y="330"/>
                    <a:pt x="928" y="330"/>
                  </a:cubicBezTo>
                  <a:cubicBezTo>
                    <a:pt x="884" y="375"/>
                    <a:pt x="848" y="419"/>
                    <a:pt x="803" y="464"/>
                  </a:cubicBezTo>
                  <a:cubicBezTo>
                    <a:pt x="607" y="678"/>
                    <a:pt x="348" y="732"/>
                    <a:pt x="81" y="732"/>
                  </a:cubicBezTo>
                  <a:cubicBezTo>
                    <a:pt x="54" y="758"/>
                    <a:pt x="27" y="785"/>
                    <a:pt x="1" y="812"/>
                  </a:cubicBezTo>
                  <a:cubicBezTo>
                    <a:pt x="271" y="940"/>
                    <a:pt x="558" y="987"/>
                    <a:pt x="851" y="987"/>
                  </a:cubicBezTo>
                  <a:cubicBezTo>
                    <a:pt x="1459" y="987"/>
                    <a:pt x="2093" y="784"/>
                    <a:pt x="2659" y="669"/>
                  </a:cubicBezTo>
                  <a:cubicBezTo>
                    <a:pt x="2736" y="653"/>
                    <a:pt x="2808" y="646"/>
                    <a:pt x="2877" y="646"/>
                  </a:cubicBezTo>
                  <a:cubicBezTo>
                    <a:pt x="3393" y="646"/>
                    <a:pt x="3709" y="1050"/>
                    <a:pt x="4158" y="1294"/>
                  </a:cubicBezTo>
                  <a:cubicBezTo>
                    <a:pt x="4238" y="1213"/>
                    <a:pt x="4336" y="1142"/>
                    <a:pt x="4452" y="1089"/>
                  </a:cubicBezTo>
                  <a:cubicBezTo>
                    <a:pt x="4283" y="919"/>
                    <a:pt x="4140" y="705"/>
                    <a:pt x="4006" y="491"/>
                  </a:cubicBezTo>
                  <a:cubicBezTo>
                    <a:pt x="3997" y="473"/>
                    <a:pt x="3988" y="455"/>
                    <a:pt x="3988" y="437"/>
                  </a:cubicBezTo>
                  <a:cubicBezTo>
                    <a:pt x="3944" y="428"/>
                    <a:pt x="3899" y="428"/>
                    <a:pt x="3863" y="419"/>
                  </a:cubicBezTo>
                  <a:cubicBezTo>
                    <a:pt x="3444" y="330"/>
                    <a:pt x="3087" y="72"/>
                    <a:pt x="2668" y="18"/>
                  </a:cubicBezTo>
                  <a:cubicBezTo>
                    <a:pt x="2641" y="18"/>
                    <a:pt x="2632" y="9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8157855" y="849721"/>
              <a:ext cx="115280" cy="32842"/>
            </a:xfrm>
            <a:custGeom>
              <a:rect b="b" l="l" r="r" t="t"/>
              <a:pathLst>
                <a:path extrusionOk="0" h="788" w="2766">
                  <a:moveTo>
                    <a:pt x="902" y="1"/>
                  </a:moveTo>
                  <a:cubicBezTo>
                    <a:pt x="494" y="1"/>
                    <a:pt x="214" y="201"/>
                    <a:pt x="0" y="483"/>
                  </a:cubicBezTo>
                  <a:cubicBezTo>
                    <a:pt x="137" y="442"/>
                    <a:pt x="267" y="423"/>
                    <a:pt x="395" y="423"/>
                  </a:cubicBezTo>
                  <a:cubicBezTo>
                    <a:pt x="652" y="423"/>
                    <a:pt x="904" y="498"/>
                    <a:pt x="1195" y="617"/>
                  </a:cubicBezTo>
                  <a:cubicBezTo>
                    <a:pt x="1439" y="713"/>
                    <a:pt x="1680" y="788"/>
                    <a:pt x="1918" y="788"/>
                  </a:cubicBezTo>
                  <a:cubicBezTo>
                    <a:pt x="2125" y="788"/>
                    <a:pt x="2330" y="731"/>
                    <a:pt x="2534" y="581"/>
                  </a:cubicBezTo>
                  <a:cubicBezTo>
                    <a:pt x="2632" y="510"/>
                    <a:pt x="2712" y="439"/>
                    <a:pt x="2766" y="367"/>
                  </a:cubicBezTo>
                  <a:lnTo>
                    <a:pt x="2766" y="367"/>
                  </a:lnTo>
                  <a:cubicBezTo>
                    <a:pt x="2718" y="373"/>
                    <a:pt x="2670" y="376"/>
                    <a:pt x="2623" y="376"/>
                  </a:cubicBezTo>
                  <a:cubicBezTo>
                    <a:pt x="2528" y="376"/>
                    <a:pt x="2433" y="364"/>
                    <a:pt x="2337" y="341"/>
                  </a:cubicBezTo>
                  <a:cubicBezTo>
                    <a:pt x="1865" y="234"/>
                    <a:pt x="1445" y="37"/>
                    <a:pt x="955" y="2"/>
                  </a:cubicBezTo>
                  <a:cubicBezTo>
                    <a:pt x="937" y="1"/>
                    <a:pt x="919" y="1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7947754" y="893275"/>
              <a:ext cx="104152" cy="93816"/>
            </a:xfrm>
            <a:custGeom>
              <a:rect b="b" l="l" r="r" t="t"/>
              <a:pathLst>
                <a:path extrusionOk="0" h="2251" w="2499">
                  <a:moveTo>
                    <a:pt x="2195" y="0"/>
                  </a:moveTo>
                  <a:cubicBezTo>
                    <a:pt x="2142" y="0"/>
                    <a:pt x="2088" y="9"/>
                    <a:pt x="2035" y="9"/>
                  </a:cubicBezTo>
                  <a:cubicBezTo>
                    <a:pt x="1508" y="429"/>
                    <a:pt x="2213" y="1374"/>
                    <a:pt x="1660" y="1749"/>
                  </a:cubicBezTo>
                  <a:cubicBezTo>
                    <a:pt x="1461" y="1880"/>
                    <a:pt x="1181" y="1920"/>
                    <a:pt x="882" y="1920"/>
                  </a:cubicBezTo>
                  <a:cubicBezTo>
                    <a:pt x="592" y="1920"/>
                    <a:pt x="282" y="1882"/>
                    <a:pt x="10" y="1856"/>
                  </a:cubicBezTo>
                  <a:cubicBezTo>
                    <a:pt x="10" y="1856"/>
                    <a:pt x="10" y="1865"/>
                    <a:pt x="1" y="1874"/>
                  </a:cubicBezTo>
                  <a:cubicBezTo>
                    <a:pt x="428" y="1972"/>
                    <a:pt x="851" y="2250"/>
                    <a:pt x="1272" y="2250"/>
                  </a:cubicBezTo>
                  <a:cubicBezTo>
                    <a:pt x="1422" y="2250"/>
                    <a:pt x="1572" y="2215"/>
                    <a:pt x="1722" y="2124"/>
                  </a:cubicBezTo>
                  <a:cubicBezTo>
                    <a:pt x="2240" y="1811"/>
                    <a:pt x="2499" y="1428"/>
                    <a:pt x="2249" y="821"/>
                  </a:cubicBezTo>
                  <a:cubicBezTo>
                    <a:pt x="2124" y="509"/>
                    <a:pt x="2213" y="339"/>
                    <a:pt x="2195" y="18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8012064" y="894776"/>
              <a:ext cx="150622" cy="135035"/>
            </a:xfrm>
            <a:custGeom>
              <a:rect b="b" l="l" r="r" t="t"/>
              <a:pathLst>
                <a:path extrusionOk="0" h="3240" w="3614">
                  <a:moveTo>
                    <a:pt x="991" y="0"/>
                  </a:moveTo>
                  <a:lnTo>
                    <a:pt x="991" y="0"/>
                  </a:lnTo>
                  <a:cubicBezTo>
                    <a:pt x="1009" y="303"/>
                    <a:pt x="982" y="535"/>
                    <a:pt x="1098" y="839"/>
                  </a:cubicBezTo>
                  <a:cubicBezTo>
                    <a:pt x="1170" y="1017"/>
                    <a:pt x="1232" y="1178"/>
                    <a:pt x="1187" y="1374"/>
                  </a:cubicBezTo>
                  <a:cubicBezTo>
                    <a:pt x="1089" y="1713"/>
                    <a:pt x="893" y="2007"/>
                    <a:pt x="608" y="2212"/>
                  </a:cubicBezTo>
                  <a:cubicBezTo>
                    <a:pt x="420" y="2346"/>
                    <a:pt x="215" y="2462"/>
                    <a:pt x="1" y="2525"/>
                  </a:cubicBezTo>
                  <a:cubicBezTo>
                    <a:pt x="282" y="2948"/>
                    <a:pt x="664" y="3240"/>
                    <a:pt x="1085" y="3240"/>
                  </a:cubicBezTo>
                  <a:cubicBezTo>
                    <a:pt x="1347" y="3240"/>
                    <a:pt x="1624" y="3127"/>
                    <a:pt x="1901" y="2864"/>
                  </a:cubicBezTo>
                  <a:cubicBezTo>
                    <a:pt x="2240" y="2534"/>
                    <a:pt x="2142" y="2239"/>
                    <a:pt x="2320" y="1873"/>
                  </a:cubicBezTo>
                  <a:cubicBezTo>
                    <a:pt x="2410" y="1677"/>
                    <a:pt x="2695" y="1642"/>
                    <a:pt x="2874" y="1615"/>
                  </a:cubicBezTo>
                  <a:cubicBezTo>
                    <a:pt x="3614" y="1472"/>
                    <a:pt x="3284" y="928"/>
                    <a:pt x="2998" y="517"/>
                  </a:cubicBezTo>
                  <a:lnTo>
                    <a:pt x="2998" y="517"/>
                  </a:lnTo>
                  <a:cubicBezTo>
                    <a:pt x="2941" y="529"/>
                    <a:pt x="2879" y="534"/>
                    <a:pt x="2818" y="534"/>
                  </a:cubicBezTo>
                  <a:cubicBezTo>
                    <a:pt x="2688" y="534"/>
                    <a:pt x="2557" y="512"/>
                    <a:pt x="2454" y="482"/>
                  </a:cubicBezTo>
                  <a:cubicBezTo>
                    <a:pt x="1901" y="330"/>
                    <a:pt x="1455" y="8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7627997" y="829299"/>
              <a:ext cx="13420" cy="47637"/>
            </a:xfrm>
            <a:custGeom>
              <a:rect b="b" l="l" r="r" t="t"/>
              <a:pathLst>
                <a:path extrusionOk="0" h="1143" w="322">
                  <a:moveTo>
                    <a:pt x="1" y="1"/>
                  </a:moveTo>
                  <a:lnTo>
                    <a:pt x="1" y="1143"/>
                  </a:lnTo>
                  <a:cubicBezTo>
                    <a:pt x="143" y="991"/>
                    <a:pt x="232" y="831"/>
                    <a:pt x="286" y="617"/>
                  </a:cubicBezTo>
                  <a:cubicBezTo>
                    <a:pt x="322" y="465"/>
                    <a:pt x="232" y="269"/>
                    <a:pt x="134" y="162"/>
                  </a:cubicBezTo>
                  <a:cubicBezTo>
                    <a:pt x="99" y="117"/>
                    <a:pt x="45" y="6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7626121" y="535300"/>
              <a:ext cx="809836" cy="649502"/>
            </a:xfrm>
            <a:custGeom>
              <a:rect b="b" l="l" r="r" t="t"/>
              <a:pathLst>
                <a:path extrusionOk="0" h="15584" w="19431">
                  <a:moveTo>
                    <a:pt x="11986" y="357"/>
                  </a:moveTo>
                  <a:cubicBezTo>
                    <a:pt x="12329" y="357"/>
                    <a:pt x="12690" y="461"/>
                    <a:pt x="13017" y="632"/>
                  </a:cubicBezTo>
                  <a:cubicBezTo>
                    <a:pt x="13383" y="819"/>
                    <a:pt x="13641" y="1096"/>
                    <a:pt x="13802" y="1461"/>
                  </a:cubicBezTo>
                  <a:cubicBezTo>
                    <a:pt x="13882" y="1640"/>
                    <a:pt x="14007" y="1854"/>
                    <a:pt x="14185" y="1943"/>
                  </a:cubicBezTo>
                  <a:cubicBezTo>
                    <a:pt x="14694" y="2175"/>
                    <a:pt x="15256" y="2184"/>
                    <a:pt x="15773" y="2434"/>
                  </a:cubicBezTo>
                  <a:cubicBezTo>
                    <a:pt x="16362" y="2719"/>
                    <a:pt x="16523" y="3558"/>
                    <a:pt x="15684" y="3611"/>
                  </a:cubicBezTo>
                  <a:cubicBezTo>
                    <a:pt x="15524" y="3620"/>
                    <a:pt x="15381" y="3638"/>
                    <a:pt x="15238" y="3701"/>
                  </a:cubicBezTo>
                  <a:cubicBezTo>
                    <a:pt x="15176" y="3620"/>
                    <a:pt x="15095" y="3531"/>
                    <a:pt x="15024" y="3460"/>
                  </a:cubicBezTo>
                  <a:cubicBezTo>
                    <a:pt x="14804" y="3230"/>
                    <a:pt x="14546" y="3136"/>
                    <a:pt x="14283" y="3136"/>
                  </a:cubicBezTo>
                  <a:cubicBezTo>
                    <a:pt x="13842" y="3136"/>
                    <a:pt x="13390" y="3401"/>
                    <a:pt x="13088" y="3736"/>
                  </a:cubicBezTo>
                  <a:cubicBezTo>
                    <a:pt x="12846" y="3622"/>
                    <a:pt x="12619" y="3576"/>
                    <a:pt x="12400" y="3576"/>
                  </a:cubicBezTo>
                  <a:cubicBezTo>
                    <a:pt x="11932" y="3576"/>
                    <a:pt x="11504" y="3788"/>
                    <a:pt x="11054" y="4013"/>
                  </a:cubicBezTo>
                  <a:cubicBezTo>
                    <a:pt x="11045" y="4011"/>
                    <a:pt x="11036" y="4011"/>
                    <a:pt x="11027" y="4011"/>
                  </a:cubicBezTo>
                  <a:cubicBezTo>
                    <a:pt x="10986" y="4011"/>
                    <a:pt x="10950" y="4028"/>
                    <a:pt x="10920" y="4058"/>
                  </a:cubicBezTo>
                  <a:cubicBezTo>
                    <a:pt x="10778" y="3826"/>
                    <a:pt x="10697" y="3585"/>
                    <a:pt x="10760" y="3264"/>
                  </a:cubicBezTo>
                  <a:cubicBezTo>
                    <a:pt x="10822" y="2942"/>
                    <a:pt x="11072" y="2675"/>
                    <a:pt x="11117" y="2345"/>
                  </a:cubicBezTo>
                  <a:cubicBezTo>
                    <a:pt x="11125" y="2273"/>
                    <a:pt x="11125" y="2202"/>
                    <a:pt x="11125" y="2131"/>
                  </a:cubicBezTo>
                  <a:lnTo>
                    <a:pt x="11143" y="2122"/>
                  </a:lnTo>
                  <a:cubicBezTo>
                    <a:pt x="11438" y="1908"/>
                    <a:pt x="11768" y="1756"/>
                    <a:pt x="12116" y="1676"/>
                  </a:cubicBezTo>
                  <a:cubicBezTo>
                    <a:pt x="12181" y="1662"/>
                    <a:pt x="12247" y="1655"/>
                    <a:pt x="12312" y="1655"/>
                  </a:cubicBezTo>
                  <a:cubicBezTo>
                    <a:pt x="12459" y="1655"/>
                    <a:pt x="12601" y="1691"/>
                    <a:pt x="12731" y="1765"/>
                  </a:cubicBezTo>
                  <a:cubicBezTo>
                    <a:pt x="12874" y="1845"/>
                    <a:pt x="13044" y="2113"/>
                    <a:pt x="12972" y="2282"/>
                  </a:cubicBezTo>
                  <a:cubicBezTo>
                    <a:pt x="12865" y="2505"/>
                    <a:pt x="12437" y="2568"/>
                    <a:pt x="12223" y="2630"/>
                  </a:cubicBezTo>
                  <a:cubicBezTo>
                    <a:pt x="12000" y="2684"/>
                    <a:pt x="11750" y="2746"/>
                    <a:pt x="11572" y="2916"/>
                  </a:cubicBezTo>
                  <a:cubicBezTo>
                    <a:pt x="11454" y="3033"/>
                    <a:pt x="11573" y="3205"/>
                    <a:pt x="11702" y="3205"/>
                  </a:cubicBezTo>
                  <a:cubicBezTo>
                    <a:pt x="11740" y="3205"/>
                    <a:pt x="11778" y="3190"/>
                    <a:pt x="11812" y="3156"/>
                  </a:cubicBezTo>
                  <a:cubicBezTo>
                    <a:pt x="12241" y="2737"/>
                    <a:pt x="13463" y="2969"/>
                    <a:pt x="13311" y="2059"/>
                  </a:cubicBezTo>
                  <a:cubicBezTo>
                    <a:pt x="13231" y="1586"/>
                    <a:pt x="12767" y="1328"/>
                    <a:pt x="12339" y="1319"/>
                  </a:cubicBezTo>
                  <a:cubicBezTo>
                    <a:pt x="12322" y="1318"/>
                    <a:pt x="12304" y="1318"/>
                    <a:pt x="12287" y="1318"/>
                  </a:cubicBezTo>
                  <a:cubicBezTo>
                    <a:pt x="11866" y="1318"/>
                    <a:pt x="11432" y="1524"/>
                    <a:pt x="11081" y="1756"/>
                  </a:cubicBezTo>
                  <a:cubicBezTo>
                    <a:pt x="11018" y="1515"/>
                    <a:pt x="10911" y="1292"/>
                    <a:pt x="10769" y="1087"/>
                  </a:cubicBezTo>
                  <a:lnTo>
                    <a:pt x="10778" y="1078"/>
                  </a:lnTo>
                  <a:cubicBezTo>
                    <a:pt x="11054" y="562"/>
                    <a:pt x="11503" y="357"/>
                    <a:pt x="11986" y="357"/>
                  </a:cubicBezTo>
                  <a:close/>
                  <a:moveTo>
                    <a:pt x="6100" y="1292"/>
                  </a:moveTo>
                  <a:cubicBezTo>
                    <a:pt x="6320" y="1292"/>
                    <a:pt x="6559" y="1414"/>
                    <a:pt x="6772" y="1711"/>
                  </a:cubicBezTo>
                  <a:cubicBezTo>
                    <a:pt x="6885" y="1870"/>
                    <a:pt x="7048" y="1920"/>
                    <a:pt x="7221" y="1920"/>
                  </a:cubicBezTo>
                  <a:cubicBezTo>
                    <a:pt x="7348" y="1920"/>
                    <a:pt x="7481" y="1893"/>
                    <a:pt x="7602" y="1863"/>
                  </a:cubicBezTo>
                  <a:cubicBezTo>
                    <a:pt x="7860" y="1800"/>
                    <a:pt x="8073" y="1747"/>
                    <a:pt x="8292" y="1747"/>
                  </a:cubicBezTo>
                  <a:cubicBezTo>
                    <a:pt x="8475" y="1747"/>
                    <a:pt x="8663" y="1784"/>
                    <a:pt x="8886" y="1881"/>
                  </a:cubicBezTo>
                  <a:cubicBezTo>
                    <a:pt x="9671" y="2229"/>
                    <a:pt x="9216" y="2782"/>
                    <a:pt x="9065" y="3165"/>
                  </a:cubicBezTo>
                  <a:cubicBezTo>
                    <a:pt x="8993" y="3326"/>
                    <a:pt x="9020" y="3478"/>
                    <a:pt x="9038" y="3638"/>
                  </a:cubicBezTo>
                  <a:cubicBezTo>
                    <a:pt x="9065" y="3808"/>
                    <a:pt x="9083" y="3977"/>
                    <a:pt x="9100" y="4138"/>
                  </a:cubicBezTo>
                  <a:cubicBezTo>
                    <a:pt x="9007" y="4580"/>
                    <a:pt x="8781" y="4755"/>
                    <a:pt x="8551" y="4755"/>
                  </a:cubicBezTo>
                  <a:cubicBezTo>
                    <a:pt x="8277" y="4755"/>
                    <a:pt x="7999" y="4505"/>
                    <a:pt x="7941" y="4165"/>
                  </a:cubicBezTo>
                  <a:cubicBezTo>
                    <a:pt x="7718" y="3504"/>
                    <a:pt x="7548" y="2880"/>
                    <a:pt x="6781" y="2737"/>
                  </a:cubicBezTo>
                  <a:cubicBezTo>
                    <a:pt x="6210" y="2630"/>
                    <a:pt x="5773" y="2523"/>
                    <a:pt x="5264" y="2264"/>
                  </a:cubicBezTo>
                  <a:cubicBezTo>
                    <a:pt x="5273" y="2255"/>
                    <a:pt x="5282" y="2247"/>
                    <a:pt x="5291" y="2229"/>
                  </a:cubicBezTo>
                  <a:cubicBezTo>
                    <a:pt x="5345" y="2095"/>
                    <a:pt x="5371" y="2024"/>
                    <a:pt x="5416" y="1890"/>
                  </a:cubicBezTo>
                  <a:cubicBezTo>
                    <a:pt x="5511" y="1543"/>
                    <a:pt x="5785" y="1292"/>
                    <a:pt x="6100" y="1292"/>
                  </a:cubicBezTo>
                  <a:close/>
                  <a:moveTo>
                    <a:pt x="9032" y="459"/>
                  </a:moveTo>
                  <a:cubicBezTo>
                    <a:pt x="9463" y="459"/>
                    <a:pt x="9897" y="623"/>
                    <a:pt x="10296" y="1015"/>
                  </a:cubicBezTo>
                  <a:cubicBezTo>
                    <a:pt x="10894" y="1604"/>
                    <a:pt x="10778" y="2229"/>
                    <a:pt x="10510" y="2951"/>
                  </a:cubicBezTo>
                  <a:cubicBezTo>
                    <a:pt x="10430" y="3165"/>
                    <a:pt x="10340" y="3415"/>
                    <a:pt x="10385" y="3647"/>
                  </a:cubicBezTo>
                  <a:cubicBezTo>
                    <a:pt x="10483" y="4147"/>
                    <a:pt x="10831" y="4504"/>
                    <a:pt x="11099" y="4905"/>
                  </a:cubicBezTo>
                  <a:cubicBezTo>
                    <a:pt x="11482" y="5467"/>
                    <a:pt x="10626" y="5726"/>
                    <a:pt x="10269" y="5815"/>
                  </a:cubicBezTo>
                  <a:cubicBezTo>
                    <a:pt x="10119" y="5855"/>
                    <a:pt x="9967" y="5876"/>
                    <a:pt x="9821" y="5876"/>
                  </a:cubicBezTo>
                  <a:cubicBezTo>
                    <a:pt x="9352" y="5876"/>
                    <a:pt x="8936" y="5658"/>
                    <a:pt x="8779" y="5155"/>
                  </a:cubicBezTo>
                  <a:cubicBezTo>
                    <a:pt x="8815" y="5146"/>
                    <a:pt x="8860" y="5128"/>
                    <a:pt x="8895" y="5110"/>
                  </a:cubicBezTo>
                  <a:cubicBezTo>
                    <a:pt x="9341" y="4816"/>
                    <a:pt x="9502" y="4370"/>
                    <a:pt x="9413" y="3843"/>
                  </a:cubicBezTo>
                  <a:cubicBezTo>
                    <a:pt x="9288" y="3076"/>
                    <a:pt x="9975" y="2639"/>
                    <a:pt x="9475" y="1925"/>
                  </a:cubicBezTo>
                  <a:cubicBezTo>
                    <a:pt x="9239" y="1586"/>
                    <a:pt x="8715" y="1381"/>
                    <a:pt x="8269" y="1381"/>
                  </a:cubicBezTo>
                  <a:cubicBezTo>
                    <a:pt x="8176" y="1381"/>
                    <a:pt x="8086" y="1390"/>
                    <a:pt x="8003" y="1408"/>
                  </a:cubicBezTo>
                  <a:cubicBezTo>
                    <a:pt x="7852" y="1443"/>
                    <a:pt x="7711" y="1460"/>
                    <a:pt x="7578" y="1460"/>
                  </a:cubicBezTo>
                  <a:cubicBezTo>
                    <a:pt x="7437" y="1460"/>
                    <a:pt x="7306" y="1440"/>
                    <a:pt x="7182" y="1399"/>
                  </a:cubicBezTo>
                  <a:cubicBezTo>
                    <a:pt x="7703" y="852"/>
                    <a:pt x="8364" y="459"/>
                    <a:pt x="9032" y="459"/>
                  </a:cubicBezTo>
                  <a:close/>
                  <a:moveTo>
                    <a:pt x="2918" y="3067"/>
                  </a:moveTo>
                  <a:cubicBezTo>
                    <a:pt x="3105" y="3317"/>
                    <a:pt x="3364" y="3549"/>
                    <a:pt x="3480" y="3629"/>
                  </a:cubicBezTo>
                  <a:cubicBezTo>
                    <a:pt x="3721" y="3772"/>
                    <a:pt x="3926" y="3817"/>
                    <a:pt x="4203" y="3843"/>
                  </a:cubicBezTo>
                  <a:lnTo>
                    <a:pt x="4310" y="3843"/>
                  </a:lnTo>
                  <a:cubicBezTo>
                    <a:pt x="3971" y="4459"/>
                    <a:pt x="4131" y="5039"/>
                    <a:pt x="4328" y="5690"/>
                  </a:cubicBezTo>
                  <a:cubicBezTo>
                    <a:pt x="4422" y="5990"/>
                    <a:pt x="4115" y="6318"/>
                    <a:pt x="3851" y="6318"/>
                  </a:cubicBezTo>
                  <a:cubicBezTo>
                    <a:pt x="3691" y="6318"/>
                    <a:pt x="3546" y="6197"/>
                    <a:pt x="3516" y="5877"/>
                  </a:cubicBezTo>
                  <a:cubicBezTo>
                    <a:pt x="3498" y="5690"/>
                    <a:pt x="3596" y="5440"/>
                    <a:pt x="3632" y="5262"/>
                  </a:cubicBezTo>
                  <a:cubicBezTo>
                    <a:pt x="3685" y="5012"/>
                    <a:pt x="3694" y="4798"/>
                    <a:pt x="3596" y="4566"/>
                  </a:cubicBezTo>
                  <a:cubicBezTo>
                    <a:pt x="3497" y="4346"/>
                    <a:pt x="3287" y="4277"/>
                    <a:pt x="3069" y="4277"/>
                  </a:cubicBezTo>
                  <a:cubicBezTo>
                    <a:pt x="2915" y="4277"/>
                    <a:pt x="2758" y="4311"/>
                    <a:pt x="2633" y="4352"/>
                  </a:cubicBezTo>
                  <a:cubicBezTo>
                    <a:pt x="2410" y="4423"/>
                    <a:pt x="2196" y="4548"/>
                    <a:pt x="1955" y="4566"/>
                  </a:cubicBezTo>
                  <a:cubicBezTo>
                    <a:pt x="1946" y="4567"/>
                    <a:pt x="1938" y="4567"/>
                    <a:pt x="1930" y="4567"/>
                  </a:cubicBezTo>
                  <a:cubicBezTo>
                    <a:pt x="1649" y="4567"/>
                    <a:pt x="1759" y="3974"/>
                    <a:pt x="1785" y="3852"/>
                  </a:cubicBezTo>
                  <a:cubicBezTo>
                    <a:pt x="1883" y="3344"/>
                    <a:pt x="2436" y="3085"/>
                    <a:pt x="2891" y="3076"/>
                  </a:cubicBezTo>
                  <a:lnTo>
                    <a:pt x="2918" y="3067"/>
                  </a:lnTo>
                  <a:close/>
                  <a:moveTo>
                    <a:pt x="17825" y="4834"/>
                  </a:moveTo>
                  <a:cubicBezTo>
                    <a:pt x="18432" y="5315"/>
                    <a:pt x="18396" y="5949"/>
                    <a:pt x="17923" y="6422"/>
                  </a:cubicBezTo>
                  <a:cubicBezTo>
                    <a:pt x="17888" y="6457"/>
                    <a:pt x="17843" y="6493"/>
                    <a:pt x="17798" y="6538"/>
                  </a:cubicBezTo>
                  <a:cubicBezTo>
                    <a:pt x="17790" y="6511"/>
                    <a:pt x="17781" y="6493"/>
                    <a:pt x="17772" y="6475"/>
                  </a:cubicBezTo>
                  <a:cubicBezTo>
                    <a:pt x="17602" y="6109"/>
                    <a:pt x="17013" y="5949"/>
                    <a:pt x="16657" y="5788"/>
                  </a:cubicBezTo>
                  <a:cubicBezTo>
                    <a:pt x="16484" y="5706"/>
                    <a:pt x="16106" y="5115"/>
                    <a:pt x="16343" y="5115"/>
                  </a:cubicBezTo>
                  <a:cubicBezTo>
                    <a:pt x="16362" y="5115"/>
                    <a:pt x="16387" y="5119"/>
                    <a:pt x="16416" y="5128"/>
                  </a:cubicBezTo>
                  <a:cubicBezTo>
                    <a:pt x="16621" y="5190"/>
                    <a:pt x="16799" y="5298"/>
                    <a:pt x="17013" y="5360"/>
                  </a:cubicBezTo>
                  <a:cubicBezTo>
                    <a:pt x="17066" y="5373"/>
                    <a:pt x="17116" y="5379"/>
                    <a:pt x="17164" y="5379"/>
                  </a:cubicBezTo>
                  <a:cubicBezTo>
                    <a:pt x="17418" y="5379"/>
                    <a:pt x="17611" y="5212"/>
                    <a:pt x="17754" y="4994"/>
                  </a:cubicBezTo>
                  <a:cubicBezTo>
                    <a:pt x="17781" y="4950"/>
                    <a:pt x="17807" y="4896"/>
                    <a:pt x="17825" y="4834"/>
                  </a:cubicBezTo>
                  <a:close/>
                  <a:moveTo>
                    <a:pt x="16541" y="3540"/>
                  </a:moveTo>
                  <a:lnTo>
                    <a:pt x="16541" y="3549"/>
                  </a:lnTo>
                  <a:cubicBezTo>
                    <a:pt x="17647" y="3574"/>
                    <a:pt x="17650" y="5008"/>
                    <a:pt x="17079" y="5008"/>
                  </a:cubicBezTo>
                  <a:cubicBezTo>
                    <a:pt x="17047" y="5008"/>
                    <a:pt x="17013" y="5004"/>
                    <a:pt x="16978" y="4994"/>
                  </a:cubicBezTo>
                  <a:cubicBezTo>
                    <a:pt x="16764" y="4941"/>
                    <a:pt x="16576" y="4780"/>
                    <a:pt x="16353" y="4762"/>
                  </a:cubicBezTo>
                  <a:cubicBezTo>
                    <a:pt x="16335" y="4761"/>
                    <a:pt x="16317" y="4760"/>
                    <a:pt x="16300" y="4760"/>
                  </a:cubicBezTo>
                  <a:cubicBezTo>
                    <a:pt x="15963" y="4760"/>
                    <a:pt x="15899" y="5089"/>
                    <a:pt x="15916" y="5387"/>
                  </a:cubicBezTo>
                  <a:cubicBezTo>
                    <a:pt x="15934" y="5779"/>
                    <a:pt x="16326" y="6020"/>
                    <a:pt x="16648" y="6154"/>
                  </a:cubicBezTo>
                  <a:cubicBezTo>
                    <a:pt x="16960" y="6279"/>
                    <a:pt x="17379" y="6350"/>
                    <a:pt x="17433" y="6654"/>
                  </a:cubicBezTo>
                  <a:cubicBezTo>
                    <a:pt x="17451" y="6752"/>
                    <a:pt x="17442" y="6868"/>
                    <a:pt x="17370" y="7019"/>
                  </a:cubicBezTo>
                  <a:cubicBezTo>
                    <a:pt x="17317" y="7153"/>
                    <a:pt x="16737" y="7519"/>
                    <a:pt x="16344" y="7590"/>
                  </a:cubicBezTo>
                  <a:cubicBezTo>
                    <a:pt x="16294" y="7600"/>
                    <a:pt x="16248" y="7605"/>
                    <a:pt x="16206" y="7605"/>
                  </a:cubicBezTo>
                  <a:cubicBezTo>
                    <a:pt x="16136" y="7605"/>
                    <a:pt x="16080" y="7591"/>
                    <a:pt x="16041" y="7563"/>
                  </a:cubicBezTo>
                  <a:cubicBezTo>
                    <a:pt x="16032" y="7305"/>
                    <a:pt x="15907" y="7037"/>
                    <a:pt x="15666" y="6796"/>
                  </a:cubicBezTo>
                  <a:cubicBezTo>
                    <a:pt x="15131" y="6270"/>
                    <a:pt x="15684" y="5324"/>
                    <a:pt x="15657" y="4655"/>
                  </a:cubicBezTo>
                  <a:cubicBezTo>
                    <a:pt x="15640" y="4432"/>
                    <a:pt x="15568" y="4218"/>
                    <a:pt x="15461" y="4022"/>
                  </a:cubicBezTo>
                  <a:cubicBezTo>
                    <a:pt x="15479" y="3996"/>
                    <a:pt x="15487" y="3970"/>
                    <a:pt x="15480" y="3927"/>
                  </a:cubicBezTo>
                  <a:lnTo>
                    <a:pt x="15480" y="3927"/>
                  </a:lnTo>
                  <a:cubicBezTo>
                    <a:pt x="15486" y="3953"/>
                    <a:pt x="15525" y="3966"/>
                    <a:pt x="15586" y="3966"/>
                  </a:cubicBezTo>
                  <a:cubicBezTo>
                    <a:pt x="15799" y="3966"/>
                    <a:pt x="16279" y="3809"/>
                    <a:pt x="16541" y="3540"/>
                  </a:cubicBezTo>
                  <a:close/>
                  <a:moveTo>
                    <a:pt x="3801" y="2139"/>
                  </a:moveTo>
                  <a:cubicBezTo>
                    <a:pt x="3828" y="2166"/>
                    <a:pt x="3864" y="2184"/>
                    <a:pt x="3917" y="2184"/>
                  </a:cubicBezTo>
                  <a:cubicBezTo>
                    <a:pt x="4783" y="2211"/>
                    <a:pt x="5443" y="2889"/>
                    <a:pt x="6290" y="3032"/>
                  </a:cubicBezTo>
                  <a:cubicBezTo>
                    <a:pt x="6745" y="3103"/>
                    <a:pt x="7075" y="3058"/>
                    <a:pt x="7334" y="3513"/>
                  </a:cubicBezTo>
                  <a:cubicBezTo>
                    <a:pt x="7548" y="3879"/>
                    <a:pt x="7611" y="4316"/>
                    <a:pt x="7789" y="4691"/>
                  </a:cubicBezTo>
                  <a:cubicBezTo>
                    <a:pt x="7887" y="4923"/>
                    <a:pt x="8155" y="5119"/>
                    <a:pt x="8431" y="5173"/>
                  </a:cubicBezTo>
                  <a:cubicBezTo>
                    <a:pt x="8614" y="5921"/>
                    <a:pt x="9183" y="6201"/>
                    <a:pt x="9820" y="6201"/>
                  </a:cubicBezTo>
                  <a:cubicBezTo>
                    <a:pt x="10117" y="6201"/>
                    <a:pt x="10429" y="6140"/>
                    <a:pt x="10724" y="6038"/>
                  </a:cubicBezTo>
                  <a:cubicBezTo>
                    <a:pt x="11732" y="5690"/>
                    <a:pt x="11688" y="5101"/>
                    <a:pt x="11125" y="4361"/>
                  </a:cubicBezTo>
                  <a:cubicBezTo>
                    <a:pt x="11573" y="4131"/>
                    <a:pt x="11971" y="3952"/>
                    <a:pt x="12393" y="3952"/>
                  </a:cubicBezTo>
                  <a:cubicBezTo>
                    <a:pt x="12659" y="3952"/>
                    <a:pt x="12935" y="4024"/>
                    <a:pt x="13240" y="4200"/>
                  </a:cubicBezTo>
                  <a:cubicBezTo>
                    <a:pt x="13597" y="4397"/>
                    <a:pt x="13909" y="4718"/>
                    <a:pt x="14052" y="5110"/>
                  </a:cubicBezTo>
                  <a:cubicBezTo>
                    <a:pt x="14307" y="5784"/>
                    <a:pt x="13537" y="6147"/>
                    <a:pt x="13001" y="6147"/>
                  </a:cubicBezTo>
                  <a:cubicBezTo>
                    <a:pt x="12976" y="6147"/>
                    <a:pt x="12951" y="6147"/>
                    <a:pt x="12928" y="6145"/>
                  </a:cubicBezTo>
                  <a:cubicBezTo>
                    <a:pt x="12697" y="6133"/>
                    <a:pt x="12399" y="6008"/>
                    <a:pt x="12131" y="6008"/>
                  </a:cubicBezTo>
                  <a:cubicBezTo>
                    <a:pt x="11995" y="6008"/>
                    <a:pt x="11867" y="6040"/>
                    <a:pt x="11759" y="6136"/>
                  </a:cubicBezTo>
                  <a:cubicBezTo>
                    <a:pt x="11456" y="6404"/>
                    <a:pt x="11464" y="6814"/>
                    <a:pt x="11277" y="7153"/>
                  </a:cubicBezTo>
                  <a:cubicBezTo>
                    <a:pt x="11179" y="7108"/>
                    <a:pt x="11090" y="7064"/>
                    <a:pt x="11018" y="7037"/>
                  </a:cubicBezTo>
                  <a:cubicBezTo>
                    <a:pt x="10600" y="6874"/>
                    <a:pt x="10208" y="6789"/>
                    <a:pt x="9816" y="6789"/>
                  </a:cubicBezTo>
                  <a:cubicBezTo>
                    <a:pt x="9456" y="6789"/>
                    <a:pt x="9097" y="6861"/>
                    <a:pt x="8717" y="7010"/>
                  </a:cubicBezTo>
                  <a:cubicBezTo>
                    <a:pt x="8262" y="7198"/>
                    <a:pt x="7816" y="7394"/>
                    <a:pt x="7352" y="7537"/>
                  </a:cubicBezTo>
                  <a:cubicBezTo>
                    <a:pt x="7138" y="7602"/>
                    <a:pt x="6928" y="7631"/>
                    <a:pt x="6717" y="7631"/>
                  </a:cubicBezTo>
                  <a:cubicBezTo>
                    <a:pt x="6584" y="7631"/>
                    <a:pt x="6451" y="7620"/>
                    <a:pt x="6317" y="7599"/>
                  </a:cubicBezTo>
                  <a:cubicBezTo>
                    <a:pt x="5826" y="7519"/>
                    <a:pt x="5371" y="6716"/>
                    <a:pt x="6148" y="6502"/>
                  </a:cubicBezTo>
                  <a:lnTo>
                    <a:pt x="6148" y="6502"/>
                  </a:lnTo>
                  <a:cubicBezTo>
                    <a:pt x="6259" y="6725"/>
                    <a:pt x="6414" y="6898"/>
                    <a:pt x="6659" y="6898"/>
                  </a:cubicBezTo>
                  <a:cubicBezTo>
                    <a:pt x="6708" y="6898"/>
                    <a:pt x="6760" y="6891"/>
                    <a:pt x="6817" y="6877"/>
                  </a:cubicBezTo>
                  <a:cubicBezTo>
                    <a:pt x="7379" y="6743"/>
                    <a:pt x="7441" y="5717"/>
                    <a:pt x="7334" y="5306"/>
                  </a:cubicBezTo>
                  <a:cubicBezTo>
                    <a:pt x="7147" y="4539"/>
                    <a:pt x="6424" y="3942"/>
                    <a:pt x="5746" y="3611"/>
                  </a:cubicBezTo>
                  <a:cubicBezTo>
                    <a:pt x="5504" y="3493"/>
                    <a:pt x="5266" y="3457"/>
                    <a:pt x="5023" y="3457"/>
                  </a:cubicBezTo>
                  <a:cubicBezTo>
                    <a:pt x="4827" y="3457"/>
                    <a:pt x="4629" y="3480"/>
                    <a:pt x="4426" y="3504"/>
                  </a:cubicBezTo>
                  <a:cubicBezTo>
                    <a:pt x="4408" y="3506"/>
                    <a:pt x="4389" y="3507"/>
                    <a:pt x="4370" y="3507"/>
                  </a:cubicBezTo>
                  <a:cubicBezTo>
                    <a:pt x="3683" y="3507"/>
                    <a:pt x="2404" y="2296"/>
                    <a:pt x="3783" y="2139"/>
                  </a:cubicBezTo>
                  <a:close/>
                  <a:moveTo>
                    <a:pt x="14171" y="3528"/>
                  </a:moveTo>
                  <a:cubicBezTo>
                    <a:pt x="14947" y="3528"/>
                    <a:pt x="15537" y="4648"/>
                    <a:pt x="15185" y="5583"/>
                  </a:cubicBezTo>
                  <a:cubicBezTo>
                    <a:pt x="14988" y="6100"/>
                    <a:pt x="14944" y="6475"/>
                    <a:pt x="15301" y="6912"/>
                  </a:cubicBezTo>
                  <a:cubicBezTo>
                    <a:pt x="15604" y="7287"/>
                    <a:pt x="15800" y="7581"/>
                    <a:pt x="15524" y="7911"/>
                  </a:cubicBezTo>
                  <a:cubicBezTo>
                    <a:pt x="15470" y="7983"/>
                    <a:pt x="15390" y="8054"/>
                    <a:pt x="15292" y="8125"/>
                  </a:cubicBezTo>
                  <a:cubicBezTo>
                    <a:pt x="15088" y="8275"/>
                    <a:pt x="14883" y="8332"/>
                    <a:pt x="14676" y="8332"/>
                  </a:cubicBezTo>
                  <a:cubicBezTo>
                    <a:pt x="14438" y="8332"/>
                    <a:pt x="14197" y="8257"/>
                    <a:pt x="13953" y="8161"/>
                  </a:cubicBezTo>
                  <a:cubicBezTo>
                    <a:pt x="13656" y="8042"/>
                    <a:pt x="13406" y="7967"/>
                    <a:pt x="13151" y="7967"/>
                  </a:cubicBezTo>
                  <a:cubicBezTo>
                    <a:pt x="13024" y="7967"/>
                    <a:pt x="12895" y="7986"/>
                    <a:pt x="12758" y="8027"/>
                  </a:cubicBezTo>
                  <a:cubicBezTo>
                    <a:pt x="12696" y="8045"/>
                    <a:pt x="12624" y="8063"/>
                    <a:pt x="12562" y="8099"/>
                  </a:cubicBezTo>
                  <a:cubicBezTo>
                    <a:pt x="12357" y="7769"/>
                    <a:pt x="11955" y="7501"/>
                    <a:pt x="11580" y="7296"/>
                  </a:cubicBezTo>
                  <a:cubicBezTo>
                    <a:pt x="11688" y="7100"/>
                    <a:pt x="11741" y="6885"/>
                    <a:pt x="11812" y="6671"/>
                  </a:cubicBezTo>
                  <a:cubicBezTo>
                    <a:pt x="11875" y="6460"/>
                    <a:pt x="12085" y="6402"/>
                    <a:pt x="12334" y="6402"/>
                  </a:cubicBezTo>
                  <a:cubicBezTo>
                    <a:pt x="12645" y="6402"/>
                    <a:pt x="13018" y="6493"/>
                    <a:pt x="13241" y="6493"/>
                  </a:cubicBezTo>
                  <a:cubicBezTo>
                    <a:pt x="13246" y="6493"/>
                    <a:pt x="13252" y="6493"/>
                    <a:pt x="13258" y="6493"/>
                  </a:cubicBezTo>
                  <a:cubicBezTo>
                    <a:pt x="13936" y="6466"/>
                    <a:pt x="14435" y="5860"/>
                    <a:pt x="14417" y="5217"/>
                  </a:cubicBezTo>
                  <a:cubicBezTo>
                    <a:pt x="14408" y="4655"/>
                    <a:pt x="13882" y="4191"/>
                    <a:pt x="13400" y="3906"/>
                  </a:cubicBezTo>
                  <a:cubicBezTo>
                    <a:pt x="13660" y="3640"/>
                    <a:pt x="13925" y="3528"/>
                    <a:pt x="14171" y="3528"/>
                  </a:cubicBezTo>
                  <a:close/>
                  <a:moveTo>
                    <a:pt x="9871" y="7169"/>
                  </a:moveTo>
                  <a:cubicBezTo>
                    <a:pt x="10198" y="7169"/>
                    <a:pt x="10538" y="7230"/>
                    <a:pt x="10929" y="7367"/>
                  </a:cubicBezTo>
                  <a:cubicBezTo>
                    <a:pt x="11286" y="7492"/>
                    <a:pt x="11634" y="7635"/>
                    <a:pt x="11937" y="7876"/>
                  </a:cubicBezTo>
                  <a:cubicBezTo>
                    <a:pt x="12241" y="8125"/>
                    <a:pt x="12285" y="8438"/>
                    <a:pt x="12053" y="8812"/>
                  </a:cubicBezTo>
                  <a:cubicBezTo>
                    <a:pt x="11919" y="8803"/>
                    <a:pt x="11777" y="8777"/>
                    <a:pt x="11652" y="8741"/>
                  </a:cubicBezTo>
                  <a:cubicBezTo>
                    <a:pt x="11134" y="8598"/>
                    <a:pt x="10715" y="8241"/>
                    <a:pt x="10162" y="8215"/>
                  </a:cubicBezTo>
                  <a:cubicBezTo>
                    <a:pt x="10102" y="8211"/>
                    <a:pt x="10044" y="8209"/>
                    <a:pt x="9989" y="8209"/>
                  </a:cubicBezTo>
                  <a:cubicBezTo>
                    <a:pt x="9755" y="8209"/>
                    <a:pt x="9552" y="8241"/>
                    <a:pt x="9315" y="8313"/>
                  </a:cubicBezTo>
                  <a:cubicBezTo>
                    <a:pt x="9216" y="8357"/>
                    <a:pt x="9109" y="8402"/>
                    <a:pt x="9020" y="8456"/>
                  </a:cubicBezTo>
                  <a:cubicBezTo>
                    <a:pt x="8881" y="8527"/>
                    <a:pt x="8704" y="8567"/>
                    <a:pt x="8533" y="8567"/>
                  </a:cubicBezTo>
                  <a:cubicBezTo>
                    <a:pt x="8126" y="8567"/>
                    <a:pt x="7754" y="8338"/>
                    <a:pt x="8012" y="7760"/>
                  </a:cubicBezTo>
                  <a:cubicBezTo>
                    <a:pt x="8030" y="7724"/>
                    <a:pt x="8030" y="7688"/>
                    <a:pt x="8030" y="7662"/>
                  </a:cubicBezTo>
                  <a:cubicBezTo>
                    <a:pt x="8110" y="7635"/>
                    <a:pt x="8190" y="7599"/>
                    <a:pt x="8271" y="7572"/>
                  </a:cubicBezTo>
                  <a:cubicBezTo>
                    <a:pt x="8864" y="7325"/>
                    <a:pt x="9349" y="7169"/>
                    <a:pt x="9871" y="7169"/>
                  </a:cubicBezTo>
                  <a:close/>
                  <a:moveTo>
                    <a:pt x="1276" y="4494"/>
                  </a:moveTo>
                  <a:cubicBezTo>
                    <a:pt x="1332" y="4494"/>
                    <a:pt x="1391" y="4500"/>
                    <a:pt x="1455" y="4512"/>
                  </a:cubicBezTo>
                  <a:lnTo>
                    <a:pt x="1464" y="4530"/>
                  </a:lnTo>
                  <a:cubicBezTo>
                    <a:pt x="1533" y="4816"/>
                    <a:pt x="1691" y="4908"/>
                    <a:pt x="1889" y="4908"/>
                  </a:cubicBezTo>
                  <a:cubicBezTo>
                    <a:pt x="2241" y="4908"/>
                    <a:pt x="2720" y="4617"/>
                    <a:pt x="3048" y="4617"/>
                  </a:cubicBezTo>
                  <a:cubicBezTo>
                    <a:pt x="3105" y="4617"/>
                    <a:pt x="3157" y="4626"/>
                    <a:pt x="3204" y="4646"/>
                  </a:cubicBezTo>
                  <a:cubicBezTo>
                    <a:pt x="3498" y="4771"/>
                    <a:pt x="3132" y="5868"/>
                    <a:pt x="3248" y="6199"/>
                  </a:cubicBezTo>
                  <a:cubicBezTo>
                    <a:pt x="3275" y="6297"/>
                    <a:pt x="3328" y="6395"/>
                    <a:pt x="3409" y="6484"/>
                  </a:cubicBezTo>
                  <a:cubicBezTo>
                    <a:pt x="3097" y="6761"/>
                    <a:pt x="2927" y="7189"/>
                    <a:pt x="3168" y="7590"/>
                  </a:cubicBezTo>
                  <a:cubicBezTo>
                    <a:pt x="3471" y="8081"/>
                    <a:pt x="3837" y="8152"/>
                    <a:pt x="4390" y="8197"/>
                  </a:cubicBezTo>
                  <a:cubicBezTo>
                    <a:pt x="5345" y="8277"/>
                    <a:pt x="5612" y="9267"/>
                    <a:pt x="4809" y="9820"/>
                  </a:cubicBezTo>
                  <a:cubicBezTo>
                    <a:pt x="4693" y="9898"/>
                    <a:pt x="4010" y="10191"/>
                    <a:pt x="3563" y="10191"/>
                  </a:cubicBezTo>
                  <a:cubicBezTo>
                    <a:pt x="3288" y="10191"/>
                    <a:pt x="3103" y="10080"/>
                    <a:pt x="3195" y="9740"/>
                  </a:cubicBezTo>
                  <a:cubicBezTo>
                    <a:pt x="3248" y="9535"/>
                    <a:pt x="3694" y="9027"/>
                    <a:pt x="3418" y="8803"/>
                  </a:cubicBezTo>
                  <a:cubicBezTo>
                    <a:pt x="3284" y="8685"/>
                    <a:pt x="3133" y="8647"/>
                    <a:pt x="2973" y="8647"/>
                  </a:cubicBezTo>
                  <a:cubicBezTo>
                    <a:pt x="2692" y="8647"/>
                    <a:pt x="2380" y="8762"/>
                    <a:pt x="2078" y="8762"/>
                  </a:cubicBezTo>
                  <a:cubicBezTo>
                    <a:pt x="1929" y="8762"/>
                    <a:pt x="1782" y="8735"/>
                    <a:pt x="1642" y="8652"/>
                  </a:cubicBezTo>
                  <a:cubicBezTo>
                    <a:pt x="1227" y="8406"/>
                    <a:pt x="2035" y="8249"/>
                    <a:pt x="2094" y="8249"/>
                  </a:cubicBezTo>
                  <a:cubicBezTo>
                    <a:pt x="2098" y="8249"/>
                    <a:pt x="2099" y="8249"/>
                    <a:pt x="2097" y="8250"/>
                  </a:cubicBezTo>
                  <a:cubicBezTo>
                    <a:pt x="2222" y="8170"/>
                    <a:pt x="2347" y="8081"/>
                    <a:pt x="2356" y="7920"/>
                  </a:cubicBezTo>
                  <a:cubicBezTo>
                    <a:pt x="2365" y="7537"/>
                    <a:pt x="2142" y="6743"/>
                    <a:pt x="1839" y="6493"/>
                  </a:cubicBezTo>
                  <a:cubicBezTo>
                    <a:pt x="1642" y="6315"/>
                    <a:pt x="1428" y="6216"/>
                    <a:pt x="1187" y="6100"/>
                  </a:cubicBezTo>
                  <a:cubicBezTo>
                    <a:pt x="535" y="5791"/>
                    <a:pt x="447" y="4494"/>
                    <a:pt x="1276" y="4494"/>
                  </a:cubicBezTo>
                  <a:close/>
                  <a:moveTo>
                    <a:pt x="4854" y="3861"/>
                  </a:moveTo>
                  <a:cubicBezTo>
                    <a:pt x="5289" y="3861"/>
                    <a:pt x="5672" y="3882"/>
                    <a:pt x="6139" y="4254"/>
                  </a:cubicBezTo>
                  <a:cubicBezTo>
                    <a:pt x="6647" y="4664"/>
                    <a:pt x="7022" y="5092"/>
                    <a:pt x="7031" y="5779"/>
                  </a:cubicBezTo>
                  <a:cubicBezTo>
                    <a:pt x="7035" y="6067"/>
                    <a:pt x="6890" y="6193"/>
                    <a:pt x="6726" y="6193"/>
                  </a:cubicBezTo>
                  <a:cubicBezTo>
                    <a:pt x="6555" y="6193"/>
                    <a:pt x="6363" y="6056"/>
                    <a:pt x="6299" y="5824"/>
                  </a:cubicBezTo>
                  <a:cubicBezTo>
                    <a:pt x="6246" y="5610"/>
                    <a:pt x="6192" y="5529"/>
                    <a:pt x="6103" y="5333"/>
                  </a:cubicBezTo>
                  <a:cubicBezTo>
                    <a:pt x="6072" y="5272"/>
                    <a:pt x="6022" y="5246"/>
                    <a:pt x="5971" y="5246"/>
                  </a:cubicBezTo>
                  <a:cubicBezTo>
                    <a:pt x="5859" y="5246"/>
                    <a:pt x="5741" y="5368"/>
                    <a:pt x="5809" y="5503"/>
                  </a:cubicBezTo>
                  <a:cubicBezTo>
                    <a:pt x="5889" y="5672"/>
                    <a:pt x="5951" y="5931"/>
                    <a:pt x="6032" y="6181"/>
                  </a:cubicBezTo>
                  <a:cubicBezTo>
                    <a:pt x="5532" y="6368"/>
                    <a:pt x="5157" y="7037"/>
                    <a:pt x="5550" y="7510"/>
                  </a:cubicBezTo>
                  <a:cubicBezTo>
                    <a:pt x="5837" y="7856"/>
                    <a:pt x="6227" y="7977"/>
                    <a:pt x="6643" y="7977"/>
                  </a:cubicBezTo>
                  <a:cubicBezTo>
                    <a:pt x="6978" y="7977"/>
                    <a:pt x="7329" y="7899"/>
                    <a:pt x="7655" y="7795"/>
                  </a:cubicBezTo>
                  <a:lnTo>
                    <a:pt x="7655" y="7795"/>
                  </a:lnTo>
                  <a:cubicBezTo>
                    <a:pt x="7528" y="8390"/>
                    <a:pt x="7945" y="9001"/>
                    <a:pt x="8520" y="9001"/>
                  </a:cubicBezTo>
                  <a:cubicBezTo>
                    <a:pt x="8669" y="9001"/>
                    <a:pt x="8829" y="8960"/>
                    <a:pt x="8993" y="8866"/>
                  </a:cubicBezTo>
                  <a:cubicBezTo>
                    <a:pt x="9270" y="8705"/>
                    <a:pt x="9520" y="8625"/>
                    <a:pt x="9752" y="8598"/>
                  </a:cubicBezTo>
                  <a:cubicBezTo>
                    <a:pt x="9805" y="8598"/>
                    <a:pt x="9859" y="8589"/>
                    <a:pt x="9912" y="8589"/>
                  </a:cubicBezTo>
                  <a:lnTo>
                    <a:pt x="9912" y="8607"/>
                  </a:lnTo>
                  <a:cubicBezTo>
                    <a:pt x="9930" y="8928"/>
                    <a:pt x="9841" y="9098"/>
                    <a:pt x="9966" y="9410"/>
                  </a:cubicBezTo>
                  <a:cubicBezTo>
                    <a:pt x="10216" y="10017"/>
                    <a:pt x="9957" y="10400"/>
                    <a:pt x="9439" y="10713"/>
                  </a:cubicBezTo>
                  <a:cubicBezTo>
                    <a:pt x="9289" y="10804"/>
                    <a:pt x="9139" y="10839"/>
                    <a:pt x="8989" y="10839"/>
                  </a:cubicBezTo>
                  <a:cubicBezTo>
                    <a:pt x="8568" y="10839"/>
                    <a:pt x="8145" y="10561"/>
                    <a:pt x="7718" y="10463"/>
                  </a:cubicBezTo>
                  <a:cubicBezTo>
                    <a:pt x="7718" y="10454"/>
                    <a:pt x="7727" y="10445"/>
                    <a:pt x="7727" y="10445"/>
                  </a:cubicBezTo>
                  <a:cubicBezTo>
                    <a:pt x="7807" y="10258"/>
                    <a:pt x="7816" y="10052"/>
                    <a:pt x="7718" y="9829"/>
                  </a:cubicBezTo>
                  <a:cubicBezTo>
                    <a:pt x="7334" y="8982"/>
                    <a:pt x="6478" y="8991"/>
                    <a:pt x="5693" y="8830"/>
                  </a:cubicBezTo>
                  <a:cubicBezTo>
                    <a:pt x="5684" y="8732"/>
                    <a:pt x="5675" y="8634"/>
                    <a:pt x="5657" y="8536"/>
                  </a:cubicBezTo>
                  <a:cubicBezTo>
                    <a:pt x="5612" y="8322"/>
                    <a:pt x="5398" y="8125"/>
                    <a:pt x="5211" y="8045"/>
                  </a:cubicBezTo>
                  <a:cubicBezTo>
                    <a:pt x="5006" y="7965"/>
                    <a:pt x="4809" y="7911"/>
                    <a:pt x="4595" y="7885"/>
                  </a:cubicBezTo>
                  <a:cubicBezTo>
                    <a:pt x="4461" y="7867"/>
                    <a:pt x="4337" y="7849"/>
                    <a:pt x="4203" y="7840"/>
                  </a:cubicBezTo>
                  <a:cubicBezTo>
                    <a:pt x="4185" y="7841"/>
                    <a:pt x="4167" y="7841"/>
                    <a:pt x="4150" y="7841"/>
                  </a:cubicBezTo>
                  <a:cubicBezTo>
                    <a:pt x="3648" y="7841"/>
                    <a:pt x="3496" y="7467"/>
                    <a:pt x="3685" y="6734"/>
                  </a:cubicBezTo>
                  <a:lnTo>
                    <a:pt x="3685" y="6734"/>
                  </a:lnTo>
                  <a:cubicBezTo>
                    <a:pt x="3792" y="6814"/>
                    <a:pt x="3908" y="6859"/>
                    <a:pt x="4024" y="6859"/>
                  </a:cubicBezTo>
                  <a:cubicBezTo>
                    <a:pt x="4032" y="6859"/>
                    <a:pt x="4040" y="6859"/>
                    <a:pt x="4047" y="6859"/>
                  </a:cubicBezTo>
                  <a:cubicBezTo>
                    <a:pt x="4435" y="6859"/>
                    <a:pt x="4668" y="6637"/>
                    <a:pt x="4747" y="6261"/>
                  </a:cubicBezTo>
                  <a:cubicBezTo>
                    <a:pt x="4916" y="5414"/>
                    <a:pt x="4096" y="4798"/>
                    <a:pt x="4658" y="3933"/>
                  </a:cubicBezTo>
                  <a:cubicBezTo>
                    <a:pt x="4667" y="3906"/>
                    <a:pt x="4676" y="3879"/>
                    <a:pt x="4684" y="3861"/>
                  </a:cubicBezTo>
                  <a:cubicBezTo>
                    <a:pt x="4742" y="3861"/>
                    <a:pt x="4798" y="3861"/>
                    <a:pt x="4854" y="3861"/>
                  </a:cubicBezTo>
                  <a:close/>
                  <a:moveTo>
                    <a:pt x="18352" y="6439"/>
                  </a:moveTo>
                  <a:lnTo>
                    <a:pt x="18352" y="6439"/>
                  </a:lnTo>
                  <a:cubicBezTo>
                    <a:pt x="19431" y="7198"/>
                    <a:pt x="17656" y="8402"/>
                    <a:pt x="17031" y="8652"/>
                  </a:cubicBezTo>
                  <a:cubicBezTo>
                    <a:pt x="16434" y="8902"/>
                    <a:pt x="15756" y="8866"/>
                    <a:pt x="15185" y="9178"/>
                  </a:cubicBezTo>
                  <a:cubicBezTo>
                    <a:pt x="15033" y="9267"/>
                    <a:pt x="14935" y="9446"/>
                    <a:pt x="14837" y="9589"/>
                  </a:cubicBezTo>
                  <a:cubicBezTo>
                    <a:pt x="14489" y="10124"/>
                    <a:pt x="14400" y="10445"/>
                    <a:pt x="13748" y="10641"/>
                  </a:cubicBezTo>
                  <a:cubicBezTo>
                    <a:pt x="13088" y="10837"/>
                    <a:pt x="12481" y="10668"/>
                    <a:pt x="11857" y="10918"/>
                  </a:cubicBezTo>
                  <a:cubicBezTo>
                    <a:pt x="11875" y="10748"/>
                    <a:pt x="11937" y="10614"/>
                    <a:pt x="12223" y="10561"/>
                  </a:cubicBezTo>
                  <a:cubicBezTo>
                    <a:pt x="12526" y="10516"/>
                    <a:pt x="12749" y="10409"/>
                    <a:pt x="12945" y="10168"/>
                  </a:cubicBezTo>
                  <a:cubicBezTo>
                    <a:pt x="13249" y="9785"/>
                    <a:pt x="12803" y="9276"/>
                    <a:pt x="12553" y="8955"/>
                  </a:cubicBezTo>
                  <a:cubicBezTo>
                    <a:pt x="12678" y="8768"/>
                    <a:pt x="12713" y="8580"/>
                    <a:pt x="12687" y="8411"/>
                  </a:cubicBezTo>
                  <a:cubicBezTo>
                    <a:pt x="12850" y="8334"/>
                    <a:pt x="13003" y="8303"/>
                    <a:pt x="13151" y="8303"/>
                  </a:cubicBezTo>
                  <a:cubicBezTo>
                    <a:pt x="13582" y="8303"/>
                    <a:pt x="13963" y="8563"/>
                    <a:pt x="14408" y="8670"/>
                  </a:cubicBezTo>
                  <a:cubicBezTo>
                    <a:pt x="14482" y="8687"/>
                    <a:pt x="14555" y="8695"/>
                    <a:pt x="14628" y="8695"/>
                  </a:cubicBezTo>
                  <a:cubicBezTo>
                    <a:pt x="14925" y="8695"/>
                    <a:pt x="15212" y="8563"/>
                    <a:pt x="15470" y="8420"/>
                  </a:cubicBezTo>
                  <a:cubicBezTo>
                    <a:pt x="15729" y="8268"/>
                    <a:pt x="15898" y="8081"/>
                    <a:pt x="15979" y="7885"/>
                  </a:cubicBezTo>
                  <a:cubicBezTo>
                    <a:pt x="16025" y="7894"/>
                    <a:pt x="16074" y="7898"/>
                    <a:pt x="16126" y="7898"/>
                  </a:cubicBezTo>
                  <a:cubicBezTo>
                    <a:pt x="16314" y="7898"/>
                    <a:pt x="16527" y="7847"/>
                    <a:pt x="16674" y="7840"/>
                  </a:cubicBezTo>
                  <a:cubicBezTo>
                    <a:pt x="17156" y="7813"/>
                    <a:pt x="17575" y="7403"/>
                    <a:pt x="17754" y="6993"/>
                  </a:cubicBezTo>
                  <a:lnTo>
                    <a:pt x="17763" y="6975"/>
                  </a:lnTo>
                  <a:lnTo>
                    <a:pt x="17781" y="6966"/>
                  </a:lnTo>
                  <a:cubicBezTo>
                    <a:pt x="18021" y="6814"/>
                    <a:pt x="18209" y="6636"/>
                    <a:pt x="18352" y="6439"/>
                  </a:cubicBezTo>
                  <a:close/>
                  <a:moveTo>
                    <a:pt x="10251" y="8625"/>
                  </a:moveTo>
                  <a:cubicBezTo>
                    <a:pt x="10715" y="8705"/>
                    <a:pt x="11161" y="8955"/>
                    <a:pt x="11714" y="9107"/>
                  </a:cubicBezTo>
                  <a:cubicBezTo>
                    <a:pt x="11817" y="9137"/>
                    <a:pt x="11948" y="9159"/>
                    <a:pt x="12078" y="9159"/>
                  </a:cubicBezTo>
                  <a:cubicBezTo>
                    <a:pt x="12139" y="9159"/>
                    <a:pt x="12201" y="9154"/>
                    <a:pt x="12258" y="9142"/>
                  </a:cubicBezTo>
                  <a:lnTo>
                    <a:pt x="12258" y="9142"/>
                  </a:lnTo>
                  <a:cubicBezTo>
                    <a:pt x="12544" y="9553"/>
                    <a:pt x="12874" y="10097"/>
                    <a:pt x="12134" y="10240"/>
                  </a:cubicBezTo>
                  <a:cubicBezTo>
                    <a:pt x="11955" y="10267"/>
                    <a:pt x="11670" y="10302"/>
                    <a:pt x="11580" y="10498"/>
                  </a:cubicBezTo>
                  <a:cubicBezTo>
                    <a:pt x="11402" y="10864"/>
                    <a:pt x="11500" y="11159"/>
                    <a:pt x="11161" y="11489"/>
                  </a:cubicBezTo>
                  <a:cubicBezTo>
                    <a:pt x="10884" y="11752"/>
                    <a:pt x="10607" y="11865"/>
                    <a:pt x="10345" y="11865"/>
                  </a:cubicBezTo>
                  <a:cubicBezTo>
                    <a:pt x="9924" y="11865"/>
                    <a:pt x="9542" y="11573"/>
                    <a:pt x="9261" y="11150"/>
                  </a:cubicBezTo>
                  <a:cubicBezTo>
                    <a:pt x="9475" y="11087"/>
                    <a:pt x="9680" y="10971"/>
                    <a:pt x="9868" y="10837"/>
                  </a:cubicBezTo>
                  <a:cubicBezTo>
                    <a:pt x="10153" y="10632"/>
                    <a:pt x="10349" y="10338"/>
                    <a:pt x="10447" y="9999"/>
                  </a:cubicBezTo>
                  <a:cubicBezTo>
                    <a:pt x="10492" y="9803"/>
                    <a:pt x="10430" y="9642"/>
                    <a:pt x="10358" y="9464"/>
                  </a:cubicBezTo>
                  <a:cubicBezTo>
                    <a:pt x="10242" y="9160"/>
                    <a:pt x="10269" y="8928"/>
                    <a:pt x="10251" y="8625"/>
                  </a:cubicBezTo>
                  <a:close/>
                  <a:moveTo>
                    <a:pt x="5657" y="9169"/>
                  </a:moveTo>
                  <a:cubicBezTo>
                    <a:pt x="6281" y="9285"/>
                    <a:pt x="6942" y="9258"/>
                    <a:pt x="7352" y="9838"/>
                  </a:cubicBezTo>
                  <a:cubicBezTo>
                    <a:pt x="7521" y="10088"/>
                    <a:pt x="7539" y="10275"/>
                    <a:pt x="7459" y="10418"/>
                  </a:cubicBezTo>
                  <a:cubicBezTo>
                    <a:pt x="7300" y="10715"/>
                    <a:pt x="6743" y="10818"/>
                    <a:pt x="6404" y="10818"/>
                  </a:cubicBezTo>
                  <a:cubicBezTo>
                    <a:pt x="6325" y="10818"/>
                    <a:pt x="6257" y="10812"/>
                    <a:pt x="6210" y="10802"/>
                  </a:cubicBezTo>
                  <a:cubicBezTo>
                    <a:pt x="6183" y="10802"/>
                    <a:pt x="6165" y="10793"/>
                    <a:pt x="6139" y="10784"/>
                  </a:cubicBezTo>
                  <a:cubicBezTo>
                    <a:pt x="5960" y="10739"/>
                    <a:pt x="5782" y="10668"/>
                    <a:pt x="5594" y="10668"/>
                  </a:cubicBezTo>
                  <a:cubicBezTo>
                    <a:pt x="5023" y="10677"/>
                    <a:pt x="4738" y="11096"/>
                    <a:pt x="4426" y="11453"/>
                  </a:cubicBezTo>
                  <a:cubicBezTo>
                    <a:pt x="4209" y="11707"/>
                    <a:pt x="3975" y="11923"/>
                    <a:pt x="3609" y="11923"/>
                  </a:cubicBezTo>
                  <a:cubicBezTo>
                    <a:pt x="3449" y="11923"/>
                    <a:pt x="3263" y="11881"/>
                    <a:pt x="3043" y="11783"/>
                  </a:cubicBezTo>
                  <a:cubicBezTo>
                    <a:pt x="3025" y="11774"/>
                    <a:pt x="3016" y="11765"/>
                    <a:pt x="2998" y="11765"/>
                  </a:cubicBezTo>
                  <a:cubicBezTo>
                    <a:pt x="3221" y="11382"/>
                    <a:pt x="3400" y="10962"/>
                    <a:pt x="3525" y="10561"/>
                  </a:cubicBezTo>
                  <a:cubicBezTo>
                    <a:pt x="3525" y="10552"/>
                    <a:pt x="3525" y="10543"/>
                    <a:pt x="3525" y="10525"/>
                  </a:cubicBezTo>
                  <a:cubicBezTo>
                    <a:pt x="3576" y="10531"/>
                    <a:pt x="3627" y="10534"/>
                    <a:pt x="3679" y="10534"/>
                  </a:cubicBezTo>
                  <a:cubicBezTo>
                    <a:pt x="4018" y="10534"/>
                    <a:pt x="4373" y="10415"/>
                    <a:pt x="4667" y="10275"/>
                  </a:cubicBezTo>
                  <a:cubicBezTo>
                    <a:pt x="5193" y="10017"/>
                    <a:pt x="5559" y="9660"/>
                    <a:pt x="5657" y="9169"/>
                  </a:cubicBezTo>
                  <a:close/>
                  <a:moveTo>
                    <a:pt x="7521" y="10757"/>
                  </a:moveTo>
                  <a:cubicBezTo>
                    <a:pt x="7539" y="10766"/>
                    <a:pt x="7548" y="10775"/>
                    <a:pt x="7575" y="10775"/>
                  </a:cubicBezTo>
                  <a:cubicBezTo>
                    <a:pt x="7994" y="10829"/>
                    <a:pt x="8351" y="11087"/>
                    <a:pt x="8770" y="11176"/>
                  </a:cubicBezTo>
                  <a:cubicBezTo>
                    <a:pt x="8806" y="11185"/>
                    <a:pt x="8851" y="11185"/>
                    <a:pt x="8895" y="11194"/>
                  </a:cubicBezTo>
                  <a:cubicBezTo>
                    <a:pt x="8895" y="11212"/>
                    <a:pt x="8904" y="11230"/>
                    <a:pt x="8913" y="11248"/>
                  </a:cubicBezTo>
                  <a:cubicBezTo>
                    <a:pt x="9047" y="11462"/>
                    <a:pt x="9190" y="11676"/>
                    <a:pt x="9359" y="11846"/>
                  </a:cubicBezTo>
                  <a:cubicBezTo>
                    <a:pt x="9243" y="11899"/>
                    <a:pt x="9145" y="11970"/>
                    <a:pt x="9065" y="12051"/>
                  </a:cubicBezTo>
                  <a:cubicBezTo>
                    <a:pt x="8616" y="11807"/>
                    <a:pt x="8300" y="11403"/>
                    <a:pt x="7784" y="11403"/>
                  </a:cubicBezTo>
                  <a:cubicBezTo>
                    <a:pt x="7715" y="11403"/>
                    <a:pt x="7643" y="11410"/>
                    <a:pt x="7566" y="11426"/>
                  </a:cubicBezTo>
                  <a:cubicBezTo>
                    <a:pt x="7000" y="11541"/>
                    <a:pt x="6366" y="11744"/>
                    <a:pt x="5758" y="11744"/>
                  </a:cubicBezTo>
                  <a:cubicBezTo>
                    <a:pt x="5465" y="11744"/>
                    <a:pt x="5178" y="11697"/>
                    <a:pt x="4908" y="11569"/>
                  </a:cubicBezTo>
                  <a:cubicBezTo>
                    <a:pt x="4934" y="11542"/>
                    <a:pt x="4961" y="11515"/>
                    <a:pt x="4988" y="11489"/>
                  </a:cubicBezTo>
                  <a:cubicBezTo>
                    <a:pt x="5231" y="11254"/>
                    <a:pt x="5475" y="11087"/>
                    <a:pt x="5809" y="11087"/>
                  </a:cubicBezTo>
                  <a:cubicBezTo>
                    <a:pt x="5818" y="11087"/>
                    <a:pt x="5827" y="11087"/>
                    <a:pt x="5835" y="11087"/>
                  </a:cubicBezTo>
                  <a:cubicBezTo>
                    <a:pt x="5925" y="11087"/>
                    <a:pt x="6014" y="11105"/>
                    <a:pt x="6121" y="11132"/>
                  </a:cubicBezTo>
                  <a:cubicBezTo>
                    <a:pt x="6269" y="11171"/>
                    <a:pt x="6429" y="11198"/>
                    <a:pt x="6586" y="11198"/>
                  </a:cubicBezTo>
                  <a:cubicBezTo>
                    <a:pt x="6750" y="11198"/>
                    <a:pt x="6912" y="11169"/>
                    <a:pt x="7057" y="11096"/>
                  </a:cubicBezTo>
                  <a:cubicBezTo>
                    <a:pt x="7227" y="11007"/>
                    <a:pt x="7388" y="10900"/>
                    <a:pt x="7521" y="10757"/>
                  </a:cubicBezTo>
                  <a:close/>
                  <a:moveTo>
                    <a:pt x="7727" y="11756"/>
                  </a:moveTo>
                  <a:cubicBezTo>
                    <a:pt x="7718" y="11774"/>
                    <a:pt x="7709" y="11792"/>
                    <a:pt x="7709" y="11819"/>
                  </a:cubicBezTo>
                  <a:cubicBezTo>
                    <a:pt x="7512" y="11988"/>
                    <a:pt x="7388" y="12202"/>
                    <a:pt x="7307" y="12434"/>
                  </a:cubicBezTo>
                  <a:cubicBezTo>
                    <a:pt x="6513" y="12453"/>
                    <a:pt x="5713" y="12585"/>
                    <a:pt x="4935" y="12585"/>
                  </a:cubicBezTo>
                  <a:cubicBezTo>
                    <a:pt x="4246" y="12585"/>
                    <a:pt x="3573" y="12481"/>
                    <a:pt x="2936" y="12104"/>
                  </a:cubicBezTo>
                  <a:lnTo>
                    <a:pt x="2936" y="12104"/>
                  </a:lnTo>
                  <a:cubicBezTo>
                    <a:pt x="3184" y="12212"/>
                    <a:pt x="3432" y="12274"/>
                    <a:pt x="3673" y="12274"/>
                  </a:cubicBezTo>
                  <a:cubicBezTo>
                    <a:pt x="4030" y="12274"/>
                    <a:pt x="4372" y="12138"/>
                    <a:pt x="4676" y="11819"/>
                  </a:cubicBezTo>
                  <a:cubicBezTo>
                    <a:pt x="4684" y="11837"/>
                    <a:pt x="4702" y="11846"/>
                    <a:pt x="4720" y="11854"/>
                  </a:cubicBezTo>
                  <a:cubicBezTo>
                    <a:pt x="5033" y="12004"/>
                    <a:pt x="5436" y="12096"/>
                    <a:pt x="5803" y="12096"/>
                  </a:cubicBezTo>
                  <a:cubicBezTo>
                    <a:pt x="5897" y="12096"/>
                    <a:pt x="5989" y="12090"/>
                    <a:pt x="6076" y="12077"/>
                  </a:cubicBezTo>
                  <a:cubicBezTo>
                    <a:pt x="6513" y="12015"/>
                    <a:pt x="6959" y="11926"/>
                    <a:pt x="7388" y="11810"/>
                  </a:cubicBezTo>
                  <a:cubicBezTo>
                    <a:pt x="7512" y="11774"/>
                    <a:pt x="7628" y="11756"/>
                    <a:pt x="7727" y="11756"/>
                  </a:cubicBezTo>
                  <a:close/>
                  <a:moveTo>
                    <a:pt x="2606" y="12301"/>
                  </a:moveTo>
                  <a:lnTo>
                    <a:pt x="2633" y="12327"/>
                  </a:lnTo>
                  <a:cubicBezTo>
                    <a:pt x="3356" y="12798"/>
                    <a:pt x="4114" y="12919"/>
                    <a:pt x="4893" y="12919"/>
                  </a:cubicBezTo>
                  <a:cubicBezTo>
                    <a:pt x="5650" y="12919"/>
                    <a:pt x="6426" y="12804"/>
                    <a:pt x="7209" y="12782"/>
                  </a:cubicBezTo>
                  <a:lnTo>
                    <a:pt x="7209" y="12782"/>
                  </a:lnTo>
                  <a:cubicBezTo>
                    <a:pt x="7191" y="12907"/>
                    <a:pt x="7173" y="13032"/>
                    <a:pt x="7156" y="13166"/>
                  </a:cubicBezTo>
                  <a:cubicBezTo>
                    <a:pt x="7138" y="13166"/>
                    <a:pt x="7120" y="13157"/>
                    <a:pt x="7102" y="13157"/>
                  </a:cubicBezTo>
                  <a:cubicBezTo>
                    <a:pt x="6540" y="13167"/>
                    <a:pt x="5310" y="13430"/>
                    <a:pt x="4236" y="13430"/>
                  </a:cubicBezTo>
                  <a:cubicBezTo>
                    <a:pt x="3367" y="13430"/>
                    <a:pt x="2601" y="13258"/>
                    <a:pt x="2374" y="12640"/>
                  </a:cubicBezTo>
                  <a:cubicBezTo>
                    <a:pt x="2365" y="12613"/>
                    <a:pt x="2347" y="12595"/>
                    <a:pt x="2329" y="12577"/>
                  </a:cubicBezTo>
                  <a:cubicBezTo>
                    <a:pt x="2427" y="12497"/>
                    <a:pt x="2517" y="12399"/>
                    <a:pt x="2606" y="12301"/>
                  </a:cubicBezTo>
                  <a:close/>
                  <a:moveTo>
                    <a:pt x="2142" y="12934"/>
                  </a:moveTo>
                  <a:cubicBezTo>
                    <a:pt x="2503" y="13583"/>
                    <a:pt x="3313" y="13762"/>
                    <a:pt x="4202" y="13762"/>
                  </a:cubicBezTo>
                  <a:cubicBezTo>
                    <a:pt x="5267" y="13762"/>
                    <a:pt x="6446" y="13506"/>
                    <a:pt x="7102" y="13496"/>
                  </a:cubicBezTo>
                  <a:lnTo>
                    <a:pt x="7120" y="13496"/>
                  </a:lnTo>
                  <a:cubicBezTo>
                    <a:pt x="7084" y="13639"/>
                    <a:pt x="7031" y="13790"/>
                    <a:pt x="6977" y="13951"/>
                  </a:cubicBezTo>
                  <a:cubicBezTo>
                    <a:pt x="6950" y="13933"/>
                    <a:pt x="6924" y="13924"/>
                    <a:pt x="6888" y="13924"/>
                  </a:cubicBezTo>
                  <a:cubicBezTo>
                    <a:pt x="6174" y="13942"/>
                    <a:pt x="5568" y="14281"/>
                    <a:pt x="4890" y="14477"/>
                  </a:cubicBezTo>
                  <a:cubicBezTo>
                    <a:pt x="4773" y="14510"/>
                    <a:pt x="4642" y="14526"/>
                    <a:pt x="4503" y="14526"/>
                  </a:cubicBezTo>
                  <a:cubicBezTo>
                    <a:pt x="3582" y="14526"/>
                    <a:pt x="2289" y="13841"/>
                    <a:pt x="2142" y="12934"/>
                  </a:cubicBezTo>
                  <a:close/>
                  <a:moveTo>
                    <a:pt x="12006" y="1"/>
                  </a:moveTo>
                  <a:cubicBezTo>
                    <a:pt x="11415" y="1"/>
                    <a:pt x="10870" y="281"/>
                    <a:pt x="10546" y="801"/>
                  </a:cubicBezTo>
                  <a:cubicBezTo>
                    <a:pt x="10483" y="730"/>
                    <a:pt x="10421" y="659"/>
                    <a:pt x="10358" y="596"/>
                  </a:cubicBezTo>
                  <a:cubicBezTo>
                    <a:pt x="9987" y="234"/>
                    <a:pt x="9559" y="86"/>
                    <a:pt x="9123" y="86"/>
                  </a:cubicBezTo>
                  <a:cubicBezTo>
                    <a:pt x="8293" y="86"/>
                    <a:pt x="7435" y="621"/>
                    <a:pt x="6879" y="1230"/>
                  </a:cubicBezTo>
                  <a:cubicBezTo>
                    <a:pt x="6799" y="1167"/>
                    <a:pt x="6727" y="1105"/>
                    <a:pt x="6647" y="1015"/>
                  </a:cubicBezTo>
                  <a:cubicBezTo>
                    <a:pt x="6538" y="899"/>
                    <a:pt x="6338" y="848"/>
                    <a:pt x="6167" y="848"/>
                  </a:cubicBezTo>
                  <a:cubicBezTo>
                    <a:pt x="6129" y="848"/>
                    <a:pt x="6092" y="850"/>
                    <a:pt x="6058" y="855"/>
                  </a:cubicBezTo>
                  <a:cubicBezTo>
                    <a:pt x="5309" y="989"/>
                    <a:pt x="5264" y="1435"/>
                    <a:pt x="4997" y="2059"/>
                  </a:cubicBezTo>
                  <a:cubicBezTo>
                    <a:pt x="4988" y="2077"/>
                    <a:pt x="4988" y="2104"/>
                    <a:pt x="4988" y="2122"/>
                  </a:cubicBezTo>
                  <a:cubicBezTo>
                    <a:pt x="4640" y="1961"/>
                    <a:pt x="4301" y="1854"/>
                    <a:pt x="3917" y="1845"/>
                  </a:cubicBezTo>
                  <a:lnTo>
                    <a:pt x="3908" y="1845"/>
                  </a:lnTo>
                  <a:cubicBezTo>
                    <a:pt x="3886" y="1816"/>
                    <a:pt x="3858" y="1798"/>
                    <a:pt x="3813" y="1798"/>
                  </a:cubicBezTo>
                  <a:cubicBezTo>
                    <a:pt x="3804" y="1798"/>
                    <a:pt x="3794" y="1799"/>
                    <a:pt x="3783" y="1800"/>
                  </a:cubicBezTo>
                  <a:cubicBezTo>
                    <a:pt x="3320" y="1854"/>
                    <a:pt x="2802" y="2068"/>
                    <a:pt x="2713" y="2577"/>
                  </a:cubicBezTo>
                  <a:cubicBezTo>
                    <a:pt x="2704" y="2630"/>
                    <a:pt x="2713" y="2684"/>
                    <a:pt x="2731" y="2746"/>
                  </a:cubicBezTo>
                  <a:cubicBezTo>
                    <a:pt x="1972" y="2835"/>
                    <a:pt x="1410" y="3424"/>
                    <a:pt x="1419" y="4165"/>
                  </a:cubicBezTo>
                  <a:cubicBezTo>
                    <a:pt x="1381" y="4161"/>
                    <a:pt x="1344" y="4159"/>
                    <a:pt x="1308" y="4159"/>
                  </a:cubicBezTo>
                  <a:cubicBezTo>
                    <a:pt x="869" y="4159"/>
                    <a:pt x="566" y="4407"/>
                    <a:pt x="385" y="4860"/>
                  </a:cubicBezTo>
                  <a:cubicBezTo>
                    <a:pt x="260" y="5182"/>
                    <a:pt x="286" y="5485"/>
                    <a:pt x="411" y="5744"/>
                  </a:cubicBezTo>
                  <a:cubicBezTo>
                    <a:pt x="286" y="5833"/>
                    <a:pt x="162" y="5895"/>
                    <a:pt x="46" y="5958"/>
                  </a:cubicBezTo>
                  <a:lnTo>
                    <a:pt x="46" y="6332"/>
                  </a:lnTo>
                  <a:cubicBezTo>
                    <a:pt x="72" y="6306"/>
                    <a:pt x="108" y="6288"/>
                    <a:pt x="153" y="6261"/>
                  </a:cubicBezTo>
                  <a:cubicBezTo>
                    <a:pt x="304" y="6181"/>
                    <a:pt x="447" y="6127"/>
                    <a:pt x="599" y="6029"/>
                  </a:cubicBezTo>
                  <a:cubicBezTo>
                    <a:pt x="750" y="6216"/>
                    <a:pt x="964" y="6368"/>
                    <a:pt x="1187" y="6475"/>
                  </a:cubicBezTo>
                  <a:cubicBezTo>
                    <a:pt x="1482" y="6618"/>
                    <a:pt x="1696" y="6868"/>
                    <a:pt x="1803" y="7189"/>
                  </a:cubicBezTo>
                  <a:cubicBezTo>
                    <a:pt x="1854" y="7324"/>
                    <a:pt x="2215" y="7953"/>
                    <a:pt x="1772" y="7953"/>
                  </a:cubicBezTo>
                  <a:cubicBezTo>
                    <a:pt x="1746" y="7953"/>
                    <a:pt x="1718" y="7951"/>
                    <a:pt x="1687" y="7947"/>
                  </a:cubicBezTo>
                  <a:cubicBezTo>
                    <a:pt x="1625" y="7938"/>
                    <a:pt x="1569" y="7933"/>
                    <a:pt x="1517" y="7933"/>
                  </a:cubicBezTo>
                  <a:cubicBezTo>
                    <a:pt x="1312" y="7933"/>
                    <a:pt x="1175" y="8010"/>
                    <a:pt x="1054" y="8224"/>
                  </a:cubicBezTo>
                  <a:cubicBezTo>
                    <a:pt x="831" y="8652"/>
                    <a:pt x="1598" y="9089"/>
                    <a:pt x="1999" y="9187"/>
                  </a:cubicBezTo>
                  <a:cubicBezTo>
                    <a:pt x="2017" y="9633"/>
                    <a:pt x="2062" y="10079"/>
                    <a:pt x="1999" y="10525"/>
                  </a:cubicBezTo>
                  <a:cubicBezTo>
                    <a:pt x="1928" y="10945"/>
                    <a:pt x="1580" y="11203"/>
                    <a:pt x="1205" y="11355"/>
                  </a:cubicBezTo>
                  <a:cubicBezTo>
                    <a:pt x="1140" y="11381"/>
                    <a:pt x="1078" y="11393"/>
                    <a:pt x="1020" y="11393"/>
                  </a:cubicBezTo>
                  <a:cubicBezTo>
                    <a:pt x="646" y="11393"/>
                    <a:pt x="452" y="10892"/>
                    <a:pt x="661" y="10552"/>
                  </a:cubicBezTo>
                  <a:cubicBezTo>
                    <a:pt x="902" y="10186"/>
                    <a:pt x="831" y="9812"/>
                    <a:pt x="411" y="9669"/>
                  </a:cubicBezTo>
                  <a:cubicBezTo>
                    <a:pt x="313" y="9642"/>
                    <a:pt x="170" y="9633"/>
                    <a:pt x="46" y="9615"/>
                  </a:cubicBezTo>
                  <a:lnTo>
                    <a:pt x="46" y="9963"/>
                  </a:lnTo>
                  <a:cubicBezTo>
                    <a:pt x="670" y="10043"/>
                    <a:pt x="1" y="10864"/>
                    <a:pt x="179" y="11275"/>
                  </a:cubicBezTo>
                  <a:cubicBezTo>
                    <a:pt x="330" y="11613"/>
                    <a:pt x="569" y="11742"/>
                    <a:pt x="892" y="11742"/>
                  </a:cubicBezTo>
                  <a:cubicBezTo>
                    <a:pt x="952" y="11742"/>
                    <a:pt x="1015" y="11738"/>
                    <a:pt x="1080" y="11730"/>
                  </a:cubicBezTo>
                  <a:cubicBezTo>
                    <a:pt x="2445" y="11560"/>
                    <a:pt x="2365" y="10222"/>
                    <a:pt x="2338" y="9187"/>
                  </a:cubicBezTo>
                  <a:cubicBezTo>
                    <a:pt x="2483" y="9165"/>
                    <a:pt x="2648" y="9133"/>
                    <a:pt x="2778" y="9133"/>
                  </a:cubicBezTo>
                  <a:cubicBezTo>
                    <a:pt x="2967" y="9133"/>
                    <a:pt x="3079" y="9202"/>
                    <a:pt x="2936" y="9473"/>
                  </a:cubicBezTo>
                  <a:cubicBezTo>
                    <a:pt x="2847" y="9651"/>
                    <a:pt x="2740" y="9963"/>
                    <a:pt x="2874" y="10151"/>
                  </a:cubicBezTo>
                  <a:cubicBezTo>
                    <a:pt x="2972" y="10284"/>
                    <a:pt x="3088" y="10374"/>
                    <a:pt x="3213" y="10436"/>
                  </a:cubicBezTo>
                  <a:cubicBezTo>
                    <a:pt x="3213" y="10454"/>
                    <a:pt x="3204" y="10463"/>
                    <a:pt x="3195" y="10472"/>
                  </a:cubicBezTo>
                  <a:cubicBezTo>
                    <a:pt x="2918" y="11382"/>
                    <a:pt x="2410" y="12425"/>
                    <a:pt x="1428" y="12702"/>
                  </a:cubicBezTo>
                  <a:cubicBezTo>
                    <a:pt x="1326" y="12733"/>
                    <a:pt x="1225" y="12747"/>
                    <a:pt x="1127" y="12747"/>
                  </a:cubicBezTo>
                  <a:cubicBezTo>
                    <a:pt x="710" y="12747"/>
                    <a:pt x="334" y="12495"/>
                    <a:pt x="46" y="12185"/>
                  </a:cubicBezTo>
                  <a:lnTo>
                    <a:pt x="46" y="12675"/>
                  </a:lnTo>
                  <a:cubicBezTo>
                    <a:pt x="162" y="12764"/>
                    <a:pt x="286" y="12845"/>
                    <a:pt x="420" y="12898"/>
                  </a:cubicBezTo>
                  <a:cubicBezTo>
                    <a:pt x="679" y="13001"/>
                    <a:pt x="924" y="13048"/>
                    <a:pt x="1154" y="13048"/>
                  </a:cubicBezTo>
                  <a:cubicBezTo>
                    <a:pt x="1384" y="13048"/>
                    <a:pt x="1598" y="13001"/>
                    <a:pt x="1794" y="12916"/>
                  </a:cubicBezTo>
                  <a:cubicBezTo>
                    <a:pt x="1812" y="12996"/>
                    <a:pt x="1830" y="13077"/>
                    <a:pt x="1857" y="13157"/>
                  </a:cubicBezTo>
                  <a:cubicBezTo>
                    <a:pt x="2080" y="13835"/>
                    <a:pt x="2811" y="14361"/>
                    <a:pt x="3427" y="14647"/>
                  </a:cubicBezTo>
                  <a:cubicBezTo>
                    <a:pt x="3727" y="14782"/>
                    <a:pt x="4010" y="14834"/>
                    <a:pt x="4283" y="14834"/>
                  </a:cubicBezTo>
                  <a:cubicBezTo>
                    <a:pt x="5159" y="14834"/>
                    <a:pt x="5931" y="14297"/>
                    <a:pt x="6870" y="14263"/>
                  </a:cubicBezTo>
                  <a:lnTo>
                    <a:pt x="6870" y="14263"/>
                  </a:lnTo>
                  <a:cubicBezTo>
                    <a:pt x="6763" y="14593"/>
                    <a:pt x="6701" y="14923"/>
                    <a:pt x="6870" y="15200"/>
                  </a:cubicBezTo>
                  <a:cubicBezTo>
                    <a:pt x="6906" y="15257"/>
                    <a:pt x="6958" y="15281"/>
                    <a:pt x="7011" y="15281"/>
                  </a:cubicBezTo>
                  <a:cubicBezTo>
                    <a:pt x="7128" y="15281"/>
                    <a:pt x="7245" y="15160"/>
                    <a:pt x="7165" y="15030"/>
                  </a:cubicBezTo>
                  <a:cubicBezTo>
                    <a:pt x="6950" y="14673"/>
                    <a:pt x="7414" y="14013"/>
                    <a:pt x="7459" y="13621"/>
                  </a:cubicBezTo>
                  <a:cubicBezTo>
                    <a:pt x="7530" y="13032"/>
                    <a:pt x="7477" y="12363"/>
                    <a:pt x="8039" y="11988"/>
                  </a:cubicBezTo>
                  <a:cubicBezTo>
                    <a:pt x="8092" y="11953"/>
                    <a:pt x="8119" y="11890"/>
                    <a:pt x="8119" y="11837"/>
                  </a:cubicBezTo>
                  <a:cubicBezTo>
                    <a:pt x="8378" y="11953"/>
                    <a:pt x="8583" y="12176"/>
                    <a:pt x="8868" y="12336"/>
                  </a:cubicBezTo>
                  <a:cubicBezTo>
                    <a:pt x="8744" y="12577"/>
                    <a:pt x="8681" y="12863"/>
                    <a:pt x="8628" y="13139"/>
                  </a:cubicBezTo>
                  <a:cubicBezTo>
                    <a:pt x="8538" y="13612"/>
                    <a:pt x="8494" y="13960"/>
                    <a:pt x="8226" y="14388"/>
                  </a:cubicBezTo>
                  <a:cubicBezTo>
                    <a:pt x="8092" y="14611"/>
                    <a:pt x="7950" y="14879"/>
                    <a:pt x="7789" y="15075"/>
                  </a:cubicBezTo>
                  <a:cubicBezTo>
                    <a:pt x="7718" y="15173"/>
                    <a:pt x="7646" y="15236"/>
                    <a:pt x="7780" y="15244"/>
                  </a:cubicBezTo>
                  <a:cubicBezTo>
                    <a:pt x="7777" y="15244"/>
                    <a:pt x="7775" y="15244"/>
                    <a:pt x="7772" y="15244"/>
                  </a:cubicBezTo>
                  <a:cubicBezTo>
                    <a:pt x="7566" y="15244"/>
                    <a:pt x="7569" y="15575"/>
                    <a:pt x="7780" y="15583"/>
                  </a:cubicBezTo>
                  <a:lnTo>
                    <a:pt x="7825" y="15583"/>
                  </a:lnTo>
                  <a:cubicBezTo>
                    <a:pt x="7905" y="15583"/>
                    <a:pt x="7959" y="15530"/>
                    <a:pt x="7994" y="15459"/>
                  </a:cubicBezTo>
                  <a:cubicBezTo>
                    <a:pt x="8226" y="14888"/>
                    <a:pt x="8735" y="14433"/>
                    <a:pt x="8868" y="13808"/>
                  </a:cubicBezTo>
                  <a:cubicBezTo>
                    <a:pt x="8984" y="13237"/>
                    <a:pt x="8940" y="12381"/>
                    <a:pt x="9573" y="12113"/>
                  </a:cubicBezTo>
                  <a:cubicBezTo>
                    <a:pt x="9600" y="12095"/>
                    <a:pt x="9618" y="12077"/>
                    <a:pt x="9636" y="12060"/>
                  </a:cubicBezTo>
                  <a:cubicBezTo>
                    <a:pt x="9811" y="12160"/>
                    <a:pt x="10010" y="12221"/>
                    <a:pt x="10255" y="12221"/>
                  </a:cubicBezTo>
                  <a:cubicBezTo>
                    <a:pt x="10271" y="12221"/>
                    <a:pt x="10288" y="12221"/>
                    <a:pt x="10305" y="12220"/>
                  </a:cubicBezTo>
                  <a:cubicBezTo>
                    <a:pt x="10653" y="12220"/>
                    <a:pt x="10894" y="12104"/>
                    <a:pt x="11179" y="11908"/>
                  </a:cubicBezTo>
                  <a:cubicBezTo>
                    <a:pt x="11331" y="11810"/>
                    <a:pt x="11759" y="11524"/>
                    <a:pt x="11821" y="11310"/>
                  </a:cubicBezTo>
                  <a:lnTo>
                    <a:pt x="11821" y="11301"/>
                  </a:lnTo>
                  <a:cubicBezTo>
                    <a:pt x="12633" y="10864"/>
                    <a:pt x="13650" y="11203"/>
                    <a:pt x="14435" y="10730"/>
                  </a:cubicBezTo>
                  <a:cubicBezTo>
                    <a:pt x="14542" y="10668"/>
                    <a:pt x="14649" y="10588"/>
                    <a:pt x="14747" y="10481"/>
                  </a:cubicBezTo>
                  <a:cubicBezTo>
                    <a:pt x="14747" y="10481"/>
                    <a:pt x="14756" y="10472"/>
                    <a:pt x="14756" y="10472"/>
                  </a:cubicBezTo>
                  <a:cubicBezTo>
                    <a:pt x="15104" y="10097"/>
                    <a:pt x="15176" y="9490"/>
                    <a:pt x="15738" y="9312"/>
                  </a:cubicBezTo>
                  <a:cubicBezTo>
                    <a:pt x="16282" y="9134"/>
                    <a:pt x="16817" y="9107"/>
                    <a:pt x="17352" y="8884"/>
                  </a:cubicBezTo>
                  <a:cubicBezTo>
                    <a:pt x="18173" y="8554"/>
                    <a:pt x="19404" y="7340"/>
                    <a:pt x="18860" y="6484"/>
                  </a:cubicBezTo>
                  <a:cubicBezTo>
                    <a:pt x="18780" y="6359"/>
                    <a:pt x="18673" y="6243"/>
                    <a:pt x="18521" y="6145"/>
                  </a:cubicBezTo>
                  <a:cubicBezTo>
                    <a:pt x="18744" y="5592"/>
                    <a:pt x="18583" y="4967"/>
                    <a:pt x="17950" y="4504"/>
                  </a:cubicBezTo>
                  <a:cubicBezTo>
                    <a:pt x="17914" y="4477"/>
                    <a:pt x="17888" y="4468"/>
                    <a:pt x="17861" y="4468"/>
                  </a:cubicBezTo>
                  <a:cubicBezTo>
                    <a:pt x="17852" y="4200"/>
                    <a:pt x="17772" y="3906"/>
                    <a:pt x="17674" y="3754"/>
                  </a:cubicBezTo>
                  <a:cubicBezTo>
                    <a:pt x="17397" y="3371"/>
                    <a:pt x="17138" y="3246"/>
                    <a:pt x="16710" y="3210"/>
                  </a:cubicBezTo>
                  <a:cubicBezTo>
                    <a:pt x="16719" y="3165"/>
                    <a:pt x="16719" y="3121"/>
                    <a:pt x="16710" y="3076"/>
                  </a:cubicBezTo>
                  <a:cubicBezTo>
                    <a:pt x="16549" y="2220"/>
                    <a:pt x="15559" y="1890"/>
                    <a:pt x="14801" y="1765"/>
                  </a:cubicBezTo>
                  <a:cubicBezTo>
                    <a:pt x="14061" y="1640"/>
                    <a:pt x="14275" y="1114"/>
                    <a:pt x="13820" y="748"/>
                  </a:cubicBezTo>
                  <a:cubicBezTo>
                    <a:pt x="13445" y="445"/>
                    <a:pt x="13035" y="230"/>
                    <a:pt x="12580" y="88"/>
                  </a:cubicBezTo>
                  <a:cubicBezTo>
                    <a:pt x="12387" y="29"/>
                    <a:pt x="12194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7579650" y="783578"/>
              <a:ext cx="61766" cy="280031"/>
            </a:xfrm>
            <a:custGeom>
              <a:rect b="b" l="l" r="r" t="t"/>
              <a:pathLst>
                <a:path extrusionOk="0" h="6719" w="1482">
                  <a:moveTo>
                    <a:pt x="1161" y="1"/>
                  </a:moveTo>
                  <a:cubicBezTo>
                    <a:pt x="902" y="134"/>
                    <a:pt x="697" y="268"/>
                    <a:pt x="607" y="652"/>
                  </a:cubicBezTo>
                  <a:cubicBezTo>
                    <a:pt x="483" y="1241"/>
                    <a:pt x="1482" y="1508"/>
                    <a:pt x="759" y="2142"/>
                  </a:cubicBezTo>
                  <a:cubicBezTo>
                    <a:pt x="170" y="2659"/>
                    <a:pt x="1" y="3355"/>
                    <a:pt x="447" y="3739"/>
                  </a:cubicBezTo>
                  <a:cubicBezTo>
                    <a:pt x="170" y="4006"/>
                    <a:pt x="81" y="4613"/>
                    <a:pt x="144" y="4952"/>
                  </a:cubicBezTo>
                  <a:cubicBezTo>
                    <a:pt x="260" y="5585"/>
                    <a:pt x="607" y="6317"/>
                    <a:pt x="1161" y="6718"/>
                  </a:cubicBezTo>
                  <a:lnTo>
                    <a:pt x="1161" y="6228"/>
                  </a:lnTo>
                  <a:cubicBezTo>
                    <a:pt x="1000" y="6067"/>
                    <a:pt x="866" y="5880"/>
                    <a:pt x="759" y="5701"/>
                  </a:cubicBezTo>
                  <a:cubicBezTo>
                    <a:pt x="545" y="5362"/>
                    <a:pt x="224" y="4229"/>
                    <a:pt x="732" y="3944"/>
                  </a:cubicBezTo>
                  <a:lnTo>
                    <a:pt x="759" y="3917"/>
                  </a:lnTo>
                  <a:cubicBezTo>
                    <a:pt x="875" y="3962"/>
                    <a:pt x="1009" y="3988"/>
                    <a:pt x="1161" y="4006"/>
                  </a:cubicBezTo>
                  <a:lnTo>
                    <a:pt x="1161" y="3658"/>
                  </a:lnTo>
                  <a:cubicBezTo>
                    <a:pt x="1098" y="3658"/>
                    <a:pt x="1045" y="3649"/>
                    <a:pt x="1009" y="3649"/>
                  </a:cubicBezTo>
                  <a:cubicBezTo>
                    <a:pt x="563" y="3587"/>
                    <a:pt x="197" y="3284"/>
                    <a:pt x="706" y="2641"/>
                  </a:cubicBezTo>
                  <a:cubicBezTo>
                    <a:pt x="795" y="2552"/>
                    <a:pt x="893" y="2463"/>
                    <a:pt x="1000" y="2383"/>
                  </a:cubicBezTo>
                  <a:cubicBezTo>
                    <a:pt x="1053" y="2338"/>
                    <a:pt x="1107" y="2293"/>
                    <a:pt x="1161" y="2240"/>
                  </a:cubicBezTo>
                  <a:lnTo>
                    <a:pt x="1161" y="1098"/>
                  </a:lnTo>
                  <a:cubicBezTo>
                    <a:pt x="982" y="893"/>
                    <a:pt x="804" y="625"/>
                    <a:pt x="1161" y="375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9"/>
          <p:cNvGrpSpPr/>
          <p:nvPr/>
        </p:nvGrpSpPr>
        <p:grpSpPr>
          <a:xfrm flipH="1" rot="2365709">
            <a:off x="-401243" y="4185500"/>
            <a:ext cx="1013466" cy="835990"/>
            <a:chOff x="-492950" y="2926025"/>
            <a:chExt cx="1013489" cy="836009"/>
          </a:xfrm>
        </p:grpSpPr>
        <p:sp>
          <p:nvSpPr>
            <p:cNvPr id="874" name="Google Shape;874;p9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9"/>
          <p:cNvGrpSpPr/>
          <p:nvPr/>
        </p:nvGrpSpPr>
        <p:grpSpPr>
          <a:xfrm flipH="1" rot="7199276">
            <a:off x="1233270" y="4559448"/>
            <a:ext cx="382812" cy="1087745"/>
            <a:chOff x="2114525" y="3893292"/>
            <a:chExt cx="382825" cy="1087784"/>
          </a:xfrm>
        </p:grpSpPr>
        <p:sp>
          <p:nvSpPr>
            <p:cNvPr id="887" name="Google Shape;887;p9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9"/>
          <p:cNvGrpSpPr/>
          <p:nvPr/>
        </p:nvGrpSpPr>
        <p:grpSpPr>
          <a:xfrm flipH="1" rot="-4443548">
            <a:off x="159900" y="3446590"/>
            <a:ext cx="580813" cy="387955"/>
            <a:chOff x="1617550" y="4443843"/>
            <a:chExt cx="669398" cy="447125"/>
          </a:xfrm>
        </p:grpSpPr>
        <p:sp>
          <p:nvSpPr>
            <p:cNvPr id="911" name="Google Shape;911;p9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9"/>
          <p:cNvSpPr/>
          <p:nvPr/>
        </p:nvSpPr>
        <p:spPr>
          <a:xfrm flipH="1" rot="2365624">
            <a:off x="-319806" y="4460707"/>
            <a:ext cx="151052" cy="88016"/>
          </a:xfrm>
          <a:custGeom>
            <a:rect b="b" l="l" r="r" t="t"/>
            <a:pathLst>
              <a:path extrusionOk="0" h="1638" w="2811">
                <a:moveTo>
                  <a:pt x="2177" y="452"/>
                </a:moveTo>
                <a:cubicBezTo>
                  <a:pt x="2213" y="577"/>
                  <a:pt x="2231" y="702"/>
                  <a:pt x="2284" y="818"/>
                </a:cubicBezTo>
                <a:cubicBezTo>
                  <a:pt x="1704" y="1014"/>
                  <a:pt x="1142" y="1112"/>
                  <a:pt x="482" y="1273"/>
                </a:cubicBezTo>
                <a:lnTo>
                  <a:pt x="402" y="943"/>
                </a:lnTo>
                <a:cubicBezTo>
                  <a:pt x="1062" y="800"/>
                  <a:pt x="1651" y="747"/>
                  <a:pt x="2177" y="452"/>
                </a:cubicBezTo>
                <a:close/>
                <a:moveTo>
                  <a:pt x="2327" y="1"/>
                </a:moveTo>
                <a:cubicBezTo>
                  <a:pt x="2299" y="1"/>
                  <a:pt x="2270" y="11"/>
                  <a:pt x="2240" y="33"/>
                </a:cubicBezTo>
                <a:cubicBezTo>
                  <a:pt x="1660" y="434"/>
                  <a:pt x="866" y="479"/>
                  <a:pt x="197" y="640"/>
                </a:cubicBezTo>
                <a:cubicBezTo>
                  <a:pt x="108" y="666"/>
                  <a:pt x="1" y="773"/>
                  <a:pt x="27" y="863"/>
                </a:cubicBezTo>
                <a:lnTo>
                  <a:pt x="197" y="1523"/>
                </a:lnTo>
                <a:cubicBezTo>
                  <a:pt x="218" y="1595"/>
                  <a:pt x="315" y="1638"/>
                  <a:pt x="399" y="1638"/>
                </a:cubicBezTo>
                <a:cubicBezTo>
                  <a:pt x="419" y="1638"/>
                  <a:pt x="438" y="1635"/>
                  <a:pt x="455" y="1630"/>
                </a:cubicBezTo>
                <a:cubicBezTo>
                  <a:pt x="1169" y="1451"/>
                  <a:pt x="1919" y="1318"/>
                  <a:pt x="2623" y="1068"/>
                </a:cubicBezTo>
                <a:cubicBezTo>
                  <a:pt x="2721" y="1032"/>
                  <a:pt x="2811" y="916"/>
                  <a:pt x="2748" y="809"/>
                </a:cubicBezTo>
                <a:cubicBezTo>
                  <a:pt x="2623" y="595"/>
                  <a:pt x="2552" y="372"/>
                  <a:pt x="2489" y="131"/>
                </a:cubicBezTo>
                <a:cubicBezTo>
                  <a:pt x="2481" y="95"/>
                  <a:pt x="2454" y="69"/>
                  <a:pt x="2427" y="51"/>
                </a:cubicBezTo>
                <a:cubicBezTo>
                  <a:pt x="2401" y="20"/>
                  <a:pt x="2366" y="1"/>
                  <a:pt x="2327" y="1"/>
                </a:cubicBezTo>
                <a:close/>
              </a:path>
            </a:pathLst>
          </a:custGeom>
          <a:solidFill>
            <a:srgbClr val="3C55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9"/>
          <p:cNvSpPr txBox="1"/>
          <p:nvPr>
            <p:ph type="title"/>
          </p:nvPr>
        </p:nvSpPr>
        <p:spPr>
          <a:xfrm>
            <a:off x="1457813" y="1627075"/>
            <a:ext cx="252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25" name="Google Shape;925;p9"/>
          <p:cNvSpPr txBox="1"/>
          <p:nvPr>
            <p:ph idx="1" type="subTitle"/>
          </p:nvPr>
        </p:nvSpPr>
        <p:spPr>
          <a:xfrm>
            <a:off x="1457826" y="2334425"/>
            <a:ext cx="27762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0"/>
          <p:cNvGrpSpPr/>
          <p:nvPr/>
        </p:nvGrpSpPr>
        <p:grpSpPr>
          <a:xfrm>
            <a:off x="105075" y="133125"/>
            <a:ext cx="934456" cy="631474"/>
            <a:chOff x="510775" y="359000"/>
            <a:chExt cx="934456" cy="631474"/>
          </a:xfrm>
        </p:grpSpPr>
        <p:sp>
          <p:nvSpPr>
            <p:cNvPr id="928" name="Google Shape;928;p10"/>
            <p:cNvSpPr/>
            <p:nvPr/>
          </p:nvSpPr>
          <p:spPr>
            <a:xfrm>
              <a:off x="1275955" y="766843"/>
              <a:ext cx="2045" cy="4147"/>
            </a:xfrm>
            <a:custGeom>
              <a:rect b="b" l="l" r="r" t="t"/>
              <a:pathLst>
                <a:path extrusionOk="0" h="73" w="36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1273910" y="771955"/>
              <a:ext cx="2102" cy="3579"/>
            </a:xfrm>
            <a:custGeom>
              <a:rect b="b" l="l" r="r" t="t"/>
              <a:pathLst>
                <a:path extrusionOk="0" h="63" w="37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796035" y="807400"/>
              <a:ext cx="8180" cy="35047"/>
            </a:xfrm>
            <a:custGeom>
              <a:rect b="b" l="l" r="r" t="t"/>
              <a:pathLst>
                <a:path extrusionOk="0" h="617" w="144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1009894" y="803878"/>
              <a:ext cx="20335" cy="17779"/>
            </a:xfrm>
            <a:custGeom>
              <a:rect b="b" l="l" r="r" t="t"/>
              <a:pathLst>
                <a:path extrusionOk="0" h="313" w="358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795069" y="465335"/>
              <a:ext cx="650161" cy="525139"/>
            </a:xfrm>
            <a:custGeom>
              <a:rect b="b" l="l" r="r" t="t"/>
              <a:pathLst>
                <a:path extrusionOk="0" h="9245" w="11446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510775" y="359000"/>
              <a:ext cx="891402" cy="631133"/>
            </a:xfrm>
            <a:custGeom>
              <a:rect b="b" l="l" r="r" t="t"/>
              <a:pathLst>
                <a:path extrusionOk="0" h="11111" w="15693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603987" y="528954"/>
              <a:ext cx="199206" cy="140813"/>
            </a:xfrm>
            <a:custGeom>
              <a:rect b="b" l="l" r="r" t="t"/>
              <a:pathLst>
                <a:path extrusionOk="0" h="2479" w="3507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839147" y="488964"/>
              <a:ext cx="198695" cy="140757"/>
            </a:xfrm>
            <a:custGeom>
              <a:rect b="b" l="l" r="r" t="t"/>
              <a:pathLst>
                <a:path extrusionOk="0" h="2478" w="3498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064140" y="450963"/>
              <a:ext cx="199206" cy="140927"/>
            </a:xfrm>
            <a:custGeom>
              <a:rect b="b" l="l" r="r" t="t"/>
              <a:pathLst>
                <a:path extrusionOk="0" h="2481" w="3507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654200" y="746905"/>
              <a:ext cx="173361" cy="140927"/>
            </a:xfrm>
            <a:custGeom>
              <a:rect b="b" l="l" r="r" t="t"/>
              <a:pathLst>
                <a:path extrusionOk="0" h="2481" w="3052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889304" y="706803"/>
              <a:ext cx="177962" cy="140870"/>
            </a:xfrm>
            <a:custGeom>
              <a:rect b="b" l="l" r="r" t="t"/>
              <a:pathLst>
                <a:path extrusionOk="0" h="2480" w="3133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14296" y="669086"/>
              <a:ext cx="179439" cy="140700"/>
            </a:xfrm>
            <a:custGeom>
              <a:rect b="b" l="l" r="r" t="t"/>
              <a:pathLst>
                <a:path extrusionOk="0" h="2477" w="3159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10"/>
          <p:cNvGrpSpPr/>
          <p:nvPr/>
        </p:nvGrpSpPr>
        <p:grpSpPr>
          <a:xfrm rot="-3487938">
            <a:off x="278690" y="1012970"/>
            <a:ext cx="400525" cy="631473"/>
            <a:chOff x="2083475" y="1334350"/>
            <a:chExt cx="263175" cy="414925"/>
          </a:xfrm>
        </p:grpSpPr>
        <p:sp>
          <p:nvSpPr>
            <p:cNvPr id="941" name="Google Shape;941;p10"/>
            <p:cNvSpPr/>
            <p:nvPr/>
          </p:nvSpPr>
          <p:spPr>
            <a:xfrm>
              <a:off x="2083475" y="1334350"/>
              <a:ext cx="263175" cy="414925"/>
            </a:xfrm>
            <a:custGeom>
              <a:rect b="b" l="l" r="r" t="t"/>
              <a:pathLst>
                <a:path extrusionOk="0" h="16597" w="10527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101025" y="1428875"/>
              <a:ext cx="182975" cy="290975"/>
            </a:xfrm>
            <a:custGeom>
              <a:rect b="b" l="l" r="r" t="t"/>
              <a:pathLst>
                <a:path extrusionOk="0" h="11639" w="7319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0"/>
          <p:cNvGrpSpPr/>
          <p:nvPr/>
        </p:nvGrpSpPr>
        <p:grpSpPr>
          <a:xfrm rot="2485556">
            <a:off x="1055856" y="602020"/>
            <a:ext cx="420053" cy="615018"/>
            <a:chOff x="2012675" y="2373200"/>
            <a:chExt cx="469950" cy="688075"/>
          </a:xfrm>
        </p:grpSpPr>
        <p:sp>
          <p:nvSpPr>
            <p:cNvPr id="944" name="Google Shape;944;p10"/>
            <p:cNvSpPr/>
            <p:nvPr/>
          </p:nvSpPr>
          <p:spPr>
            <a:xfrm>
              <a:off x="2012675" y="2373200"/>
              <a:ext cx="469950" cy="688075"/>
            </a:xfrm>
            <a:custGeom>
              <a:rect b="b" l="l" r="r" t="t"/>
              <a:pathLst>
                <a:path extrusionOk="0" h="27523" w="18798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049650" y="2604400"/>
              <a:ext cx="395375" cy="250850"/>
            </a:xfrm>
            <a:custGeom>
              <a:rect b="b" l="l" r="r" t="t"/>
              <a:pathLst>
                <a:path extrusionOk="0" h="10034" w="15815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090375" y="2417825"/>
              <a:ext cx="53275" cy="78025"/>
            </a:xfrm>
            <a:custGeom>
              <a:rect b="b" l="l" r="r" t="t"/>
              <a:pathLst>
                <a:path extrusionOk="0" h="3121" w="2131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146125" y="2419825"/>
              <a:ext cx="30100" cy="40750"/>
            </a:xfrm>
            <a:custGeom>
              <a:rect b="b" l="l" r="r" t="t"/>
              <a:pathLst>
                <a:path extrusionOk="0" h="1630" w="1204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10"/>
          <p:cNvGrpSpPr/>
          <p:nvPr/>
        </p:nvGrpSpPr>
        <p:grpSpPr>
          <a:xfrm rot="-1800014">
            <a:off x="1623421" y="-138925"/>
            <a:ext cx="847758" cy="698994"/>
            <a:chOff x="2139875" y="1690850"/>
            <a:chExt cx="645375" cy="532125"/>
          </a:xfrm>
        </p:grpSpPr>
        <p:sp>
          <p:nvSpPr>
            <p:cNvPr id="949" name="Google Shape;949;p10"/>
            <p:cNvSpPr/>
            <p:nvPr/>
          </p:nvSpPr>
          <p:spPr>
            <a:xfrm>
              <a:off x="2139875" y="1690850"/>
              <a:ext cx="645375" cy="532125"/>
            </a:xfrm>
            <a:custGeom>
              <a:rect b="b" l="l" r="r" t="t"/>
              <a:pathLst>
                <a:path extrusionOk="0" h="21285" w="25815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2374825" y="1818625"/>
              <a:ext cx="169200" cy="146350"/>
            </a:xfrm>
            <a:custGeom>
              <a:rect b="b" l="l" r="r" t="t"/>
              <a:pathLst>
                <a:path extrusionOk="0" h="5854" w="6768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2206275" y="1938450"/>
              <a:ext cx="16325" cy="22750"/>
            </a:xfrm>
            <a:custGeom>
              <a:rect b="b" l="l" r="r" t="t"/>
              <a:pathLst>
                <a:path extrusionOk="0" h="910" w="653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2219450" y="1894775"/>
              <a:ext cx="13800" cy="25075"/>
            </a:xfrm>
            <a:custGeom>
              <a:rect b="b" l="l" r="r" t="t"/>
              <a:pathLst>
                <a:path extrusionOk="0" h="1003" w="552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10"/>
          <p:cNvGrpSpPr/>
          <p:nvPr/>
        </p:nvGrpSpPr>
        <p:grpSpPr>
          <a:xfrm>
            <a:off x="144253" y="1953713"/>
            <a:ext cx="669387" cy="755721"/>
            <a:chOff x="144253" y="2032663"/>
            <a:chExt cx="669387" cy="755721"/>
          </a:xfrm>
        </p:grpSpPr>
        <p:sp>
          <p:nvSpPr>
            <p:cNvPr id="954" name="Google Shape;954;p10"/>
            <p:cNvSpPr/>
            <p:nvPr/>
          </p:nvSpPr>
          <p:spPr>
            <a:xfrm>
              <a:off x="439211" y="2171975"/>
              <a:ext cx="12393" cy="78773"/>
            </a:xfrm>
            <a:custGeom>
              <a:rect b="b" l="l" r="r" t="t"/>
              <a:pathLst>
                <a:path extrusionOk="0" h="1875" w="295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552388" y="2095513"/>
              <a:ext cx="109478" cy="85495"/>
            </a:xfrm>
            <a:custGeom>
              <a:rect b="b" l="l" r="r" t="t"/>
              <a:pathLst>
                <a:path extrusionOk="0" h="2035" w="2606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42950" y="2408461"/>
              <a:ext cx="43900" cy="220061"/>
            </a:xfrm>
            <a:custGeom>
              <a:rect b="b" l="l" r="r" t="t"/>
              <a:pathLst>
                <a:path extrusionOk="0" h="5238" w="1045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203362" y="2197728"/>
              <a:ext cx="155563" cy="160278"/>
            </a:xfrm>
            <a:custGeom>
              <a:rect b="b" l="l" r="r" t="t"/>
              <a:pathLst>
                <a:path extrusionOk="0" h="3815" w="3703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93363" y="2459884"/>
              <a:ext cx="182996" cy="272241"/>
            </a:xfrm>
            <a:custGeom>
              <a:rect b="b" l="l" r="r" t="t"/>
              <a:pathLst>
                <a:path extrusionOk="0" h="6480" w="4356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68268" y="2465682"/>
              <a:ext cx="194758" cy="201492"/>
            </a:xfrm>
            <a:custGeom>
              <a:rect b="b" l="l" r="r" t="t"/>
              <a:pathLst>
                <a:path extrusionOk="0" h="4796" w="4636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636326" y="2433207"/>
              <a:ext cx="118846" cy="37517"/>
            </a:xfrm>
            <a:custGeom>
              <a:rect b="b" l="l" r="r" t="t"/>
              <a:pathLst>
                <a:path extrusionOk="0" h="893" w="2829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483784" y="2136727"/>
              <a:ext cx="120737" cy="129272"/>
            </a:xfrm>
            <a:custGeom>
              <a:rect b="b" l="l" r="r" t="t"/>
              <a:pathLst>
                <a:path extrusionOk="0" h="3077" w="2874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144253" y="2032663"/>
              <a:ext cx="669387" cy="755721"/>
            </a:xfrm>
            <a:custGeom>
              <a:rect b="b" l="l" r="r" t="t"/>
              <a:pathLst>
                <a:path extrusionOk="0" h="17988" w="15934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234282" y="2337251"/>
              <a:ext cx="199716" cy="265519"/>
            </a:xfrm>
            <a:custGeom>
              <a:rect b="b" l="l" r="r" t="t"/>
              <a:pathLst>
                <a:path extrusionOk="0" h="6320" w="4754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3153" y="2276669"/>
              <a:ext cx="156697" cy="160908"/>
            </a:xfrm>
            <a:custGeom>
              <a:rect b="b" l="l" r="r" t="t"/>
              <a:pathLst>
                <a:path extrusionOk="0" h="3830" w="373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10"/>
          <p:cNvGrpSpPr/>
          <p:nvPr/>
        </p:nvGrpSpPr>
        <p:grpSpPr>
          <a:xfrm>
            <a:off x="904956" y="1526764"/>
            <a:ext cx="430862" cy="343037"/>
            <a:chOff x="1376700" y="1639725"/>
            <a:chExt cx="275100" cy="219025"/>
          </a:xfrm>
        </p:grpSpPr>
        <p:sp>
          <p:nvSpPr>
            <p:cNvPr id="966" name="Google Shape;966;p10"/>
            <p:cNvSpPr/>
            <p:nvPr/>
          </p:nvSpPr>
          <p:spPr>
            <a:xfrm>
              <a:off x="1381100" y="1661525"/>
              <a:ext cx="147875" cy="133650"/>
            </a:xfrm>
            <a:custGeom>
              <a:rect b="b" l="l" r="r" t="t"/>
              <a:pathLst>
                <a:path extrusionOk="0" h="5346" w="5915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1376700" y="1639725"/>
              <a:ext cx="275100" cy="219025"/>
            </a:xfrm>
            <a:custGeom>
              <a:rect b="b" l="l" r="r" t="t"/>
              <a:pathLst>
                <a:path extrusionOk="0" h="8761" w="11004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10"/>
          <p:cNvSpPr/>
          <p:nvPr/>
        </p:nvSpPr>
        <p:spPr>
          <a:xfrm>
            <a:off x="144240" y="3569075"/>
            <a:ext cx="239754" cy="235827"/>
          </a:xfrm>
          <a:custGeom>
            <a:rect b="b" l="l" r="r" t="t"/>
            <a:pathLst>
              <a:path extrusionOk="0" h="6485" w="6593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10"/>
          <p:cNvGrpSpPr/>
          <p:nvPr/>
        </p:nvGrpSpPr>
        <p:grpSpPr>
          <a:xfrm>
            <a:off x="504775" y="2997666"/>
            <a:ext cx="400173" cy="396657"/>
            <a:chOff x="1609325" y="4271641"/>
            <a:chExt cx="400173" cy="396657"/>
          </a:xfrm>
        </p:grpSpPr>
        <p:sp>
          <p:nvSpPr>
            <p:cNvPr id="970" name="Google Shape;970;p10"/>
            <p:cNvSpPr/>
            <p:nvPr/>
          </p:nvSpPr>
          <p:spPr>
            <a:xfrm>
              <a:off x="1852202" y="4362996"/>
              <a:ext cx="91857" cy="29179"/>
            </a:xfrm>
            <a:custGeom>
              <a:rect b="b" l="l" r="r" t="t"/>
              <a:pathLst>
                <a:path extrusionOk="0" h="581" w="1829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1758185" y="4310463"/>
              <a:ext cx="229818" cy="320018"/>
            </a:xfrm>
            <a:custGeom>
              <a:rect b="b" l="l" r="r" t="t"/>
              <a:pathLst>
                <a:path extrusionOk="0" h="6372" w="4576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1970477" y="4374145"/>
              <a:ext cx="26919" cy="57856"/>
            </a:xfrm>
            <a:custGeom>
              <a:rect b="b" l="l" r="r" t="t"/>
              <a:pathLst>
                <a:path extrusionOk="0" h="1152" w="536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1609325" y="4271641"/>
              <a:ext cx="400173" cy="396657"/>
            </a:xfrm>
            <a:custGeom>
              <a:rect b="b" l="l" r="r" t="t"/>
              <a:pathLst>
                <a:path extrusionOk="0" h="7898" w="7968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10"/>
          <p:cNvGrpSpPr/>
          <p:nvPr/>
        </p:nvGrpSpPr>
        <p:grpSpPr>
          <a:xfrm rot="-3288545">
            <a:off x="504880" y="3859616"/>
            <a:ext cx="512102" cy="561249"/>
            <a:chOff x="8299150" y="575962"/>
            <a:chExt cx="1240025" cy="1065538"/>
          </a:xfrm>
        </p:grpSpPr>
        <p:sp>
          <p:nvSpPr>
            <p:cNvPr id="975" name="Google Shape;975;p10"/>
            <p:cNvSpPr/>
            <p:nvPr/>
          </p:nvSpPr>
          <p:spPr>
            <a:xfrm>
              <a:off x="8671659" y="623707"/>
              <a:ext cx="180853" cy="310682"/>
            </a:xfrm>
            <a:custGeom>
              <a:rect b="b" l="l" r="r" t="t"/>
              <a:pathLst>
                <a:path extrusionOk="0" h="3221" w="1875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8427339" y="930820"/>
              <a:ext cx="241909" cy="171401"/>
            </a:xfrm>
            <a:custGeom>
              <a:rect b="b" l="l" r="r" t="t"/>
              <a:pathLst>
                <a:path extrusionOk="0" h="1777" w="2508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8497847" y="854235"/>
              <a:ext cx="203231" cy="170532"/>
            </a:xfrm>
            <a:custGeom>
              <a:rect b="b" l="l" r="r" t="t"/>
              <a:pathLst>
                <a:path extrusionOk="0" h="1768" w="2107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725867" y="975575"/>
              <a:ext cx="12153" cy="15626"/>
            </a:xfrm>
            <a:custGeom>
              <a:rect b="b" l="l" r="r" t="t"/>
              <a:pathLst>
                <a:path extrusionOk="0" h="162" w="126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8833510" y="1054764"/>
              <a:ext cx="339039" cy="242777"/>
            </a:xfrm>
            <a:custGeom>
              <a:rect b="b" l="l" r="r" t="t"/>
              <a:pathLst>
                <a:path extrusionOk="0" h="2517" w="3515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8705225" y="1015990"/>
              <a:ext cx="434626" cy="306438"/>
            </a:xfrm>
            <a:custGeom>
              <a:rect b="b" l="l" r="r" t="t"/>
              <a:pathLst>
                <a:path extrusionOk="0" h="3177" w="4506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8873057" y="1213047"/>
              <a:ext cx="3569" cy="2701"/>
            </a:xfrm>
            <a:custGeom>
              <a:rect b="b" l="l" r="r" t="t"/>
              <a:pathLst>
                <a:path extrusionOk="0" h="28" w="37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8851548" y="1241501"/>
              <a:ext cx="427778" cy="303833"/>
            </a:xfrm>
            <a:custGeom>
              <a:rect b="b" l="l" r="r" t="t"/>
              <a:pathLst>
                <a:path extrusionOk="0" h="3150" w="4435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8930737" y="1255294"/>
              <a:ext cx="566094" cy="350228"/>
            </a:xfrm>
            <a:custGeom>
              <a:rect b="b" l="l" r="r" t="t"/>
              <a:pathLst>
                <a:path extrusionOk="0" h="3631" w="5869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8299150" y="575962"/>
              <a:ext cx="1240025" cy="1065538"/>
            </a:xfrm>
            <a:custGeom>
              <a:rect b="b" l="l" r="r" t="t"/>
              <a:pathLst>
                <a:path extrusionOk="0" h="11047" w="12856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10"/>
          <p:cNvGrpSpPr/>
          <p:nvPr/>
        </p:nvGrpSpPr>
        <p:grpSpPr>
          <a:xfrm flipH="1" rot="7090690">
            <a:off x="-128759" y="4279428"/>
            <a:ext cx="494507" cy="648127"/>
            <a:chOff x="-628950" y="2144275"/>
            <a:chExt cx="1157155" cy="1516626"/>
          </a:xfrm>
        </p:grpSpPr>
        <p:sp>
          <p:nvSpPr>
            <p:cNvPr id="986" name="Google Shape;986;p10"/>
            <p:cNvSpPr/>
            <p:nvPr/>
          </p:nvSpPr>
          <p:spPr>
            <a:xfrm>
              <a:off x="232787" y="3005921"/>
              <a:ext cx="61813" cy="109319"/>
            </a:xfrm>
            <a:custGeom>
              <a:rect b="b" l="l" r="r" t="t"/>
              <a:pathLst>
                <a:path extrusionOk="0" h="1169" w="661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-284442" y="2869109"/>
              <a:ext cx="49282" cy="19171"/>
            </a:xfrm>
            <a:custGeom>
              <a:rect b="b" l="l" r="r" t="t"/>
              <a:pathLst>
                <a:path extrusionOk="0" h="205" w="527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-361218" y="2644673"/>
              <a:ext cx="864453" cy="915325"/>
            </a:xfrm>
            <a:custGeom>
              <a:rect b="b" l="l" r="r" t="t"/>
              <a:pathLst>
                <a:path extrusionOk="0" h="9788" w="9244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241952" y="2825718"/>
              <a:ext cx="260439" cy="404639"/>
            </a:xfrm>
            <a:custGeom>
              <a:rect b="b" l="l" r="r" t="t"/>
              <a:pathLst>
                <a:path extrusionOk="0" h="4327" w="2785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190238" y="3407942"/>
              <a:ext cx="13466" cy="5985"/>
            </a:xfrm>
            <a:custGeom>
              <a:rect b="b" l="l" r="r" t="t"/>
              <a:pathLst>
                <a:path extrusionOk="0" h="64" w="144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334531" y="3218574"/>
              <a:ext cx="5143" cy="30953"/>
            </a:xfrm>
            <a:custGeom>
              <a:rect b="b" l="l" r="r" t="t"/>
              <a:pathLst>
                <a:path extrusionOk="0" h="331" w="55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104298" y="2817302"/>
              <a:ext cx="10100" cy="10941"/>
            </a:xfrm>
            <a:custGeom>
              <a:rect b="b" l="l" r="r" t="t"/>
              <a:pathLst>
                <a:path extrusionOk="0" h="117" w="108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-628950" y="2144275"/>
              <a:ext cx="1157155" cy="1516626"/>
            </a:xfrm>
            <a:custGeom>
              <a:rect b="b" l="l" r="r" t="t"/>
              <a:pathLst>
                <a:path extrusionOk="0" h="16218" w="12374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-536651" y="2403218"/>
              <a:ext cx="148876" cy="193670"/>
            </a:xfrm>
            <a:custGeom>
              <a:rect b="b" l="l" r="r" t="t"/>
              <a:pathLst>
                <a:path extrusionOk="0" h="2071" w="1592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-486060" y="2392651"/>
              <a:ext cx="158321" cy="200216"/>
            </a:xfrm>
            <a:custGeom>
              <a:rect b="b" l="l" r="r" t="t"/>
              <a:pathLst>
                <a:path extrusionOk="0" h="2141" w="1693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-429951" y="2357396"/>
              <a:ext cx="179736" cy="218638"/>
            </a:xfrm>
            <a:custGeom>
              <a:rect b="b" l="l" r="r" t="t"/>
              <a:pathLst>
                <a:path extrusionOk="0" h="2338" w="1922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-362246" y="2279311"/>
              <a:ext cx="162249" cy="201244"/>
            </a:xfrm>
            <a:custGeom>
              <a:rect b="b" l="l" r="r" t="t"/>
              <a:pathLst>
                <a:path extrusionOk="0" h="2152" w="1735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-282759" y="2773443"/>
              <a:ext cx="685839" cy="701175"/>
            </a:xfrm>
            <a:custGeom>
              <a:rect b="b" l="l" r="r" t="t"/>
              <a:pathLst>
                <a:path extrusionOk="0" h="7498" w="7334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-76746" y="2972069"/>
              <a:ext cx="282976" cy="361155"/>
            </a:xfrm>
            <a:custGeom>
              <a:rect b="b" l="l" r="r" t="t"/>
              <a:pathLst>
                <a:path extrusionOk="0" h="3862" w="3026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10"/>
          <p:cNvGrpSpPr/>
          <p:nvPr/>
        </p:nvGrpSpPr>
        <p:grpSpPr>
          <a:xfrm rot="-2365709">
            <a:off x="8574153" y="4185500"/>
            <a:ext cx="1013466" cy="835990"/>
            <a:chOff x="-492950" y="2926025"/>
            <a:chExt cx="1013489" cy="836009"/>
          </a:xfrm>
        </p:grpSpPr>
        <p:sp>
          <p:nvSpPr>
            <p:cNvPr id="1001" name="Google Shape;1001;p10"/>
            <p:cNvSpPr/>
            <p:nvPr/>
          </p:nvSpPr>
          <p:spPr>
            <a:xfrm>
              <a:off x="205030" y="3589987"/>
              <a:ext cx="33102" cy="11069"/>
            </a:xfrm>
            <a:custGeom>
              <a:rect b="b" l="l" r="r" t="t"/>
              <a:pathLst>
                <a:path extrusionOk="0" h="206" w="616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111045" y="3154940"/>
              <a:ext cx="390779" cy="460509"/>
            </a:xfrm>
            <a:custGeom>
              <a:rect b="b" l="l" r="r" t="t"/>
              <a:pathLst>
                <a:path extrusionOk="0" h="8570" w="7272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292728" y="3470156"/>
              <a:ext cx="101241" cy="44170"/>
            </a:xfrm>
            <a:custGeom>
              <a:rect b="b" l="l" r="r" t="t"/>
              <a:pathLst>
                <a:path extrusionOk="0" h="822" w="1884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-282465" y="3233449"/>
              <a:ext cx="63786" cy="86245"/>
            </a:xfrm>
            <a:custGeom>
              <a:rect b="b" l="l" r="r" t="t"/>
              <a:pathLst>
                <a:path extrusionOk="0" h="1605" w="1187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-283970" y="3370906"/>
              <a:ext cx="24504" cy="37453"/>
            </a:xfrm>
            <a:custGeom>
              <a:rect b="b" l="l" r="r" t="t"/>
              <a:pathLst>
                <a:path extrusionOk="0" h="697" w="456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-331902" y="3306207"/>
              <a:ext cx="196142" cy="189255"/>
            </a:xfrm>
            <a:custGeom>
              <a:rect b="b" l="l" r="r" t="t"/>
              <a:pathLst>
                <a:path extrusionOk="0" h="3522" w="365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-217767" y="3234846"/>
              <a:ext cx="269440" cy="169695"/>
            </a:xfrm>
            <a:custGeom>
              <a:rect b="b" l="l" r="r" t="t"/>
              <a:pathLst>
                <a:path extrusionOk="0" h="3158" w="5014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-116151" y="3292773"/>
              <a:ext cx="197539" cy="94735"/>
            </a:xfrm>
            <a:custGeom>
              <a:rect b="b" l="l" r="r" t="t"/>
              <a:pathLst>
                <a:path extrusionOk="0" h="1763" w="3676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-429702" y="3036506"/>
              <a:ext cx="842873" cy="565024"/>
            </a:xfrm>
            <a:custGeom>
              <a:rect b="b" l="l" r="r" t="t"/>
              <a:pathLst>
                <a:path extrusionOk="0" h="10515" w="15685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-492950" y="2926025"/>
              <a:ext cx="1013489" cy="836009"/>
            </a:xfrm>
            <a:custGeom>
              <a:rect b="b" l="l" r="r" t="t"/>
              <a:pathLst>
                <a:path extrusionOk="0" h="15558" w="1886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-257585" y="3634534"/>
              <a:ext cx="81574" cy="75713"/>
            </a:xfrm>
            <a:custGeom>
              <a:rect b="b" l="l" r="r" t="t"/>
              <a:pathLst>
                <a:path extrusionOk="0" h="1409" w="1518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-158818" y="3609547"/>
              <a:ext cx="71955" cy="66309"/>
            </a:xfrm>
            <a:custGeom>
              <a:rect b="b" l="l" r="r" t="t"/>
              <a:pathLst>
                <a:path extrusionOk="0" h="1234" w="1339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71180" y="3445867"/>
              <a:ext cx="151056" cy="88018"/>
            </a:xfrm>
            <a:custGeom>
              <a:rect b="b" l="l" r="r" t="t"/>
              <a:pathLst>
                <a:path extrusionOk="0" h="1638" w="2811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10"/>
          <p:cNvGrpSpPr/>
          <p:nvPr/>
        </p:nvGrpSpPr>
        <p:grpSpPr>
          <a:xfrm rot="-7199276">
            <a:off x="7570295" y="4559448"/>
            <a:ext cx="382812" cy="1087745"/>
            <a:chOff x="2114525" y="3893292"/>
            <a:chExt cx="382825" cy="1087784"/>
          </a:xfrm>
        </p:grpSpPr>
        <p:sp>
          <p:nvSpPr>
            <p:cNvPr id="1015" name="Google Shape;1015;p10"/>
            <p:cNvSpPr/>
            <p:nvPr/>
          </p:nvSpPr>
          <p:spPr>
            <a:xfrm>
              <a:off x="2244195" y="3981762"/>
              <a:ext cx="40675" cy="10504"/>
            </a:xfrm>
            <a:custGeom>
              <a:rect b="b" l="l" r="r" t="t"/>
              <a:pathLst>
                <a:path extrusionOk="0" h="180" w="697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250965" y="3893292"/>
              <a:ext cx="47386" cy="72889"/>
            </a:xfrm>
            <a:custGeom>
              <a:rect b="b" l="l" r="r" t="t"/>
              <a:pathLst>
                <a:path extrusionOk="0" h="1249" w="812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2460818" y="3928656"/>
              <a:ext cx="31746" cy="63610"/>
            </a:xfrm>
            <a:custGeom>
              <a:rect b="b" l="l" r="r" t="t"/>
              <a:pathLst>
                <a:path extrusionOk="0" h="1090" w="544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2364937" y="4577358"/>
              <a:ext cx="10504" cy="7353"/>
            </a:xfrm>
            <a:custGeom>
              <a:rect b="b" l="l" r="r" t="t"/>
              <a:pathLst>
                <a:path extrusionOk="0" h="126" w="18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2309264" y="4547129"/>
              <a:ext cx="75515" cy="38224"/>
            </a:xfrm>
            <a:custGeom>
              <a:rect b="b" l="l" r="r" t="t"/>
              <a:pathLst>
                <a:path extrusionOk="0" h="655" w="1294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2391023" y="4385245"/>
              <a:ext cx="20834" cy="59408"/>
            </a:xfrm>
            <a:custGeom>
              <a:rect b="b" l="l" r="r" t="t"/>
              <a:pathLst>
                <a:path extrusionOk="0" h="1018" w="357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2409230" y="4650247"/>
              <a:ext cx="28654" cy="45869"/>
            </a:xfrm>
            <a:custGeom>
              <a:rect b="b" l="l" r="r" t="t"/>
              <a:pathLst>
                <a:path extrusionOk="0" h="786" w="491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2375908" y="4337859"/>
              <a:ext cx="29704" cy="34956"/>
            </a:xfrm>
            <a:custGeom>
              <a:rect b="b" l="l" r="r" t="t"/>
              <a:pathLst>
                <a:path extrusionOk="0" h="599" w="509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2386296" y="4596091"/>
              <a:ext cx="31805" cy="39625"/>
            </a:xfrm>
            <a:custGeom>
              <a:rect b="b" l="l" r="r" t="t"/>
              <a:pathLst>
                <a:path extrusionOk="0" h="679" w="545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2218168" y="4603385"/>
              <a:ext cx="127569" cy="52638"/>
            </a:xfrm>
            <a:custGeom>
              <a:rect b="b" l="l" r="r" t="t"/>
              <a:pathLst>
                <a:path extrusionOk="0" h="902" w="2186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2239527" y="3992208"/>
              <a:ext cx="44293" cy="36473"/>
            </a:xfrm>
            <a:custGeom>
              <a:rect b="b" l="l" r="r" t="t"/>
              <a:pathLst>
                <a:path extrusionOk="0" h="625" w="759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2241569" y="4094217"/>
              <a:ext cx="91154" cy="172913"/>
            </a:xfrm>
            <a:custGeom>
              <a:rect b="b" l="l" r="r" t="t"/>
              <a:pathLst>
                <a:path extrusionOk="0" h="2963" w="1562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2320702" y="4520051"/>
              <a:ext cx="22993" cy="32330"/>
            </a:xfrm>
            <a:custGeom>
              <a:rect b="b" l="l" r="r" t="t"/>
              <a:pathLst>
                <a:path extrusionOk="0" h="554" w="394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2285337" y="4132732"/>
              <a:ext cx="45869" cy="65127"/>
            </a:xfrm>
            <a:custGeom>
              <a:rect b="b" l="l" r="r" t="t"/>
              <a:pathLst>
                <a:path extrusionOk="0" h="1116" w="786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2244195" y="4047355"/>
              <a:ext cx="49487" cy="67228"/>
            </a:xfrm>
            <a:custGeom>
              <a:rect b="b" l="l" r="r" t="t"/>
              <a:pathLst>
                <a:path extrusionOk="0" h="1152" w="848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2164012" y="4674173"/>
              <a:ext cx="96348" cy="111988"/>
            </a:xfrm>
            <a:custGeom>
              <a:rect b="b" l="l" r="r" t="t"/>
              <a:pathLst>
                <a:path extrusionOk="0" h="1919" w="1651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2186421" y="4795498"/>
              <a:ext cx="31280" cy="12780"/>
            </a:xfrm>
            <a:custGeom>
              <a:rect b="b" l="l" r="r" t="t"/>
              <a:pathLst>
                <a:path extrusionOk="0" h="219" w="536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2359743" y="4235850"/>
              <a:ext cx="137607" cy="578906"/>
            </a:xfrm>
            <a:custGeom>
              <a:rect b="b" l="l" r="r" t="t"/>
              <a:pathLst>
                <a:path extrusionOk="0" h="9920" w="2358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2303020" y="4462277"/>
              <a:ext cx="97924" cy="59933"/>
            </a:xfrm>
            <a:custGeom>
              <a:rect b="b" l="l" r="r" t="t"/>
              <a:pathLst>
                <a:path extrusionOk="0" h="1027" w="1678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2261878" y="4384720"/>
              <a:ext cx="83860" cy="69154"/>
            </a:xfrm>
            <a:custGeom>
              <a:rect b="b" l="l" r="r" t="t"/>
              <a:pathLst>
                <a:path extrusionOk="0" h="1185" w="1437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2257734" y="4311773"/>
              <a:ext cx="50538" cy="60517"/>
            </a:xfrm>
            <a:custGeom>
              <a:rect b="b" l="l" r="r" t="t"/>
              <a:pathLst>
                <a:path extrusionOk="0" h="1037" w="866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2114525" y="3992208"/>
              <a:ext cx="382242" cy="988868"/>
            </a:xfrm>
            <a:custGeom>
              <a:rect b="b" l="l" r="r" t="t"/>
              <a:pathLst>
                <a:path extrusionOk="0" h="16945" w="655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2217643" y="3902512"/>
              <a:ext cx="181725" cy="89754"/>
            </a:xfrm>
            <a:custGeom>
              <a:rect b="b" l="l" r="r" t="t"/>
              <a:pathLst>
                <a:path extrusionOk="0" h="1538" w="3114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10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1039" name="Google Shape;1039;p10"/>
            <p:cNvSpPr/>
            <p:nvPr/>
          </p:nvSpPr>
          <p:spPr>
            <a:xfrm>
              <a:off x="1945478" y="4625339"/>
              <a:ext cx="12694" cy="7220"/>
            </a:xfrm>
            <a:custGeom>
              <a:rect b="b" l="l" r="r" t="t"/>
              <a:pathLst>
                <a:path extrusionOk="0" h="153" w="269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2126926" y="4611889"/>
              <a:ext cx="42471" cy="48511"/>
            </a:xfrm>
            <a:custGeom>
              <a:rect b="b" l="l" r="r" t="t"/>
              <a:pathLst>
                <a:path extrusionOk="0" h="1028" w="90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1672669" y="4606415"/>
              <a:ext cx="236658" cy="265774"/>
            </a:xfrm>
            <a:custGeom>
              <a:rect b="b" l="l" r="r" t="t"/>
              <a:pathLst>
                <a:path extrusionOk="0" h="5632" w="5015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1724059" y="4656484"/>
              <a:ext cx="5899" cy="8919"/>
            </a:xfrm>
            <a:custGeom>
              <a:rect b="b" l="l" r="r" t="t"/>
              <a:pathLst>
                <a:path extrusionOk="0" h="189" w="125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2015084" y="4650019"/>
              <a:ext cx="79893" cy="154264"/>
            </a:xfrm>
            <a:custGeom>
              <a:rect b="b" l="l" r="r" t="t"/>
              <a:pathLst>
                <a:path extrusionOk="0" h="3269" w="1693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2139243" y="4563896"/>
              <a:ext cx="147705" cy="257610"/>
            </a:xfrm>
            <a:custGeom>
              <a:rect b="b" l="l" r="r" t="t"/>
              <a:pathLst>
                <a:path extrusionOk="0" h="5459" w="313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2205640" y="4635437"/>
              <a:ext cx="66160" cy="118353"/>
            </a:xfrm>
            <a:custGeom>
              <a:rect b="b" l="l" r="r" t="t"/>
              <a:pathLst>
                <a:path extrusionOk="0" h="2508" w="1402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1617550" y="4443843"/>
              <a:ext cx="669390" cy="447125"/>
            </a:xfrm>
            <a:custGeom>
              <a:rect b="b" l="l" r="r" t="t"/>
              <a:pathLst>
                <a:path extrusionOk="0" h="9475" w="14185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2098282" y="4596316"/>
              <a:ext cx="89755" cy="79798"/>
            </a:xfrm>
            <a:custGeom>
              <a:rect b="b" l="l" r="r" t="t"/>
              <a:pathLst>
                <a:path extrusionOk="0" h="1691" w="1902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2002296" y="4573382"/>
              <a:ext cx="81733" cy="69652"/>
            </a:xfrm>
            <a:custGeom>
              <a:rect b="b" l="l" r="r" t="t"/>
              <a:pathLst>
                <a:path extrusionOk="0" h="1476" w="1732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901260" y="4581640"/>
              <a:ext cx="80034" cy="66821"/>
            </a:xfrm>
            <a:custGeom>
              <a:rect b="b" l="l" r="r" t="t"/>
              <a:pathLst>
                <a:path extrusionOk="0" h="1416" w="1696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810749" y="4618685"/>
              <a:ext cx="86499" cy="66160"/>
            </a:xfrm>
            <a:custGeom>
              <a:rect b="b" l="l" r="r" t="t"/>
              <a:pathLst>
                <a:path extrusionOk="0" h="1402" w="1833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1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24"/>
          <p:cNvSpPr txBox="1"/>
          <p:nvPr>
            <p:ph type="title"/>
          </p:nvPr>
        </p:nvSpPr>
        <p:spPr>
          <a:xfrm>
            <a:off x="311700" y="4590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Lorazepam</a:t>
            </a:r>
            <a:endParaRPr/>
          </a:p>
        </p:txBody>
      </p:sp>
      <p:sp>
        <p:nvSpPr>
          <p:cNvPr id="2212" name="Google Shape;2212;p2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latin typeface="Patrick Hand"/>
                <a:ea typeface="Patrick Hand"/>
                <a:cs typeface="Patrick Hand"/>
                <a:sym typeface="Patrick Hand"/>
              </a:rPr>
              <a:t>Drug Class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- 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Anxiolytic: Benzodiazepine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900" u="sng">
                <a:latin typeface="Patrick Hand"/>
                <a:ea typeface="Patrick Hand"/>
                <a:cs typeface="Patrick Hand"/>
                <a:sym typeface="Patrick Hand"/>
              </a:rPr>
              <a:t>Drug Action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- Potentiates GABA effects by binding to specific benzodiazepine receptors and inhibiting GABA 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neurotransmission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900" u="sng">
                <a:latin typeface="Patrick Hand"/>
                <a:ea typeface="Patrick Hand"/>
                <a:cs typeface="Patrick Hand"/>
                <a:sym typeface="Patrick Hand"/>
              </a:rPr>
              <a:t>Therapeutic Effects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- Control anxiety and treat status epilepticus, sedation induction, and insomnia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rPr b="1" lang="en" sz="1900" u="sng">
                <a:latin typeface="Patrick Hand"/>
                <a:ea typeface="Patrick Hand"/>
                <a:cs typeface="Patrick Hand"/>
                <a:sym typeface="Patrick Hand"/>
              </a:rPr>
              <a:t>Adverse Effects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- Hypertension, hypotension, bradycardia, tachycardia, hearing loss, tolerance, 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dependence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, seizures, hyponatremia, heart failure, *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suicidal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ideation</a:t>
            </a: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, *NMS, *agranulocytosis, *thrombocytopenia, *pancytopenia, and *respiratory depression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2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Lorazepam Food Interactions</a:t>
            </a:r>
            <a:endParaRPr/>
          </a:p>
        </p:txBody>
      </p:sp>
      <p:sp>
        <p:nvSpPr>
          <p:cNvPr id="2218" name="Google Shape;2218;p25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b="1" lang="en" sz="1700">
                <a:latin typeface="Patrick Hand"/>
                <a:ea typeface="Patrick Hand"/>
                <a:cs typeface="Patrick Hand"/>
                <a:sym typeface="Patrick Hand"/>
              </a:rPr>
              <a:t>Alcohol</a:t>
            </a:r>
            <a:endParaRPr b="1"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atrick Hand"/>
              <a:buChar char="○"/>
            </a:pP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Can depress the CNS further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Patrick Hand"/>
              <a:buChar char="●"/>
            </a:pPr>
            <a:r>
              <a:rPr b="1" lang="en" sz="1700">
                <a:latin typeface="Patrick Hand"/>
                <a:ea typeface="Patrick Hand"/>
                <a:cs typeface="Patrick Hand"/>
                <a:sym typeface="Patrick Hand"/>
              </a:rPr>
              <a:t>Caffeine</a:t>
            </a:r>
            <a:endParaRPr b="1"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atrick Hand"/>
              <a:buChar char="○"/>
            </a:pP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Teas, coffee, cola drinks, &amp; chocolate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atrick Hand"/>
              <a:buChar char="○"/>
            </a:pP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Counteracts the relaxing and </a:t>
            </a: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anti anxiety</a:t>
            </a:r>
            <a:r>
              <a:rPr lang="en" sz="1700">
                <a:latin typeface="Patrick Hand"/>
                <a:ea typeface="Patrick Hand"/>
                <a:cs typeface="Patrick Hand"/>
                <a:sym typeface="Patrick Hand"/>
              </a:rPr>
              <a:t> effects</a:t>
            </a:r>
            <a:endParaRPr sz="17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219" name="Google Shape;2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30" y="2893225"/>
            <a:ext cx="3052225" cy="20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0" name="Google Shape;22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775" y="2811138"/>
            <a:ext cx="3300225" cy="2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2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Interventions</a:t>
            </a:r>
            <a:endParaRPr/>
          </a:p>
        </p:txBody>
      </p:sp>
      <p:sp>
        <p:nvSpPr>
          <p:cNvPr id="2226" name="Google Shape;2226;p26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Lipid soluble</a:t>
            </a:r>
            <a:r>
              <a:rPr lang="en" sz="1900"/>
              <a:t> 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Do not drive, operate any machinery, or anything where patient needs to be alert due to CNS depression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Moisturize the mouth with water because a dry mouth is a side effect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Teach patient the importance of not stopping the drug abruptly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If withdraw occur, teach patient signs of hypertension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Tobacco decrease the effectiveness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Patrick Hand"/>
              <a:buChar char="★"/>
            </a:pPr>
            <a:r>
              <a:rPr lang="en" sz="1900">
                <a:latin typeface="Patrick Hand"/>
                <a:ea typeface="Patrick Hand"/>
                <a:cs typeface="Patrick Hand"/>
                <a:sym typeface="Patrick Hand"/>
              </a:rPr>
              <a:t>Contraindicated in pregnancy</a:t>
            </a:r>
            <a:endParaRPr sz="1900"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toinmmune Disease by Slidesgo">
  <a:themeElements>
    <a:clrScheme name="Simple Light">
      <a:dk1>
        <a:srgbClr val="3C557D"/>
      </a:dk1>
      <a:lt1>
        <a:srgbClr val="E5F3FF"/>
      </a:lt1>
      <a:dk2>
        <a:srgbClr val="23395C"/>
      </a:dk2>
      <a:lt2>
        <a:srgbClr val="E27F86"/>
      </a:lt2>
      <a:accent1>
        <a:srgbClr val="CFE2F3"/>
      </a:accent1>
      <a:accent2>
        <a:srgbClr val="3C557D"/>
      </a:accent2>
      <a:accent3>
        <a:srgbClr val="23395C"/>
      </a:accent3>
      <a:accent4>
        <a:srgbClr val="CFE2F3"/>
      </a:accent4>
      <a:accent5>
        <a:srgbClr val="E27F86"/>
      </a:accent5>
      <a:accent6>
        <a:srgbClr val="E5F3FF"/>
      </a:accent6>
      <a:hlink>
        <a:srgbClr val="E27F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