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matic SC" pitchFamily="2" charset="-79"/>
      <p:regular r:id="rId14"/>
      <p:bold r:id="rId15"/>
    </p:embeddedFont>
    <p:embeddedFont>
      <p:font typeface="Average" panose="02000503040000020003" pitchFamily="2" charset="77"/>
      <p:regular r:id="rId16"/>
    </p:embeddedFont>
    <p:embeddedFont>
      <p:font typeface="Oswald" pitchFamily="2" charset="77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34"/>
  </p:normalViewPr>
  <p:slideViewPr>
    <p:cSldViewPr snapToGrid="0">
      <p:cViewPr varScale="1">
        <p:scale>
          <a:sx n="99" d="100"/>
          <a:sy n="99" d="100"/>
        </p:scale>
        <p:origin x="176" y="7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80f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80f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6f980f91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6f980f91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c0965d8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c0965d82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980f9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980f9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6f980f9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6f980f9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f980f9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f980f9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b4ca6b5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b4ca6b5b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b4ca6b5b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b4ca6b5b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b22dc9b7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b22dc9b7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6f980f9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6f980f9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b22dc9b7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b22dc9b7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watch/?v=148137578536670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avedolphins.eii.org/campaigns/dwp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jectseahorse.org/hom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vedolphins.eii.org/campaigns/dw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hyperlink" Target="http://www.projectseahorse.org/hom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avedolphins.eii.org/campaigns/dwp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jectseahorse.org/hom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779625" y="404925"/>
            <a:ext cx="7693200" cy="231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Amatic SC"/>
                <a:ea typeface="Amatic SC"/>
                <a:cs typeface="Amatic SC"/>
                <a:sym typeface="Amatic SC"/>
              </a:rPr>
              <a:t>P.E.T.A : SeaWorld Edition- A Proposal for a New Website Design </a:t>
            </a:r>
            <a:endParaRPr sz="360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12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Alyssa DiMarino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Lauren Healy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November 17,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/>
          <p:nvPr/>
        </p:nvSpPr>
        <p:spPr>
          <a:xfrm>
            <a:off x="0" y="0"/>
            <a:ext cx="9161100" cy="2484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any follow-up questions, comments, or concerns, please contact us at the following phone number or emails below. We look forward to hearing back from you!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Phone number: 123-456-7890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title" idx="4294967295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Thank you!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7" name="Google Shape;137;p22"/>
          <p:cNvSpPr txBox="1">
            <a:spLocks noGrp="1"/>
          </p:cNvSpPr>
          <p:nvPr>
            <p:ph type="body" idx="4294967295"/>
          </p:nvPr>
        </p:nvSpPr>
        <p:spPr>
          <a:xfrm>
            <a:off x="164925" y="3143475"/>
            <a:ext cx="2177400" cy="6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Alyssa DiMarino, Website Consultant 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138" name="Google Shape;138;p22"/>
          <p:cNvCxnSpPr/>
          <p:nvPr/>
        </p:nvCxnSpPr>
        <p:spPr>
          <a:xfrm>
            <a:off x="1118175" y="356193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" name="Google Shape;139;p22"/>
          <p:cNvSpPr txBox="1">
            <a:spLocks noGrp="1"/>
          </p:cNvSpPr>
          <p:nvPr>
            <p:ph type="body" idx="4294967295"/>
          </p:nvPr>
        </p:nvSpPr>
        <p:spPr>
          <a:xfrm>
            <a:off x="164925" y="3641661"/>
            <a:ext cx="21774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00"/>
              <a:t>alyssa.dimarino@live.longwood.edu</a:t>
            </a:r>
            <a:endParaRPr sz="1000"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4294967295"/>
          </p:nvPr>
        </p:nvSpPr>
        <p:spPr>
          <a:xfrm>
            <a:off x="4704325" y="3191850"/>
            <a:ext cx="2177400" cy="6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700">
                <a:solidFill>
                  <a:schemeClr val="dk1"/>
                </a:solidFill>
              </a:rPr>
              <a:t>Lauren Healy, Website Consultant </a:t>
            </a:r>
            <a:endParaRPr sz="1700">
              <a:solidFill>
                <a:schemeClr val="dk1"/>
              </a:solidFill>
            </a:endParaRPr>
          </a:p>
        </p:txBody>
      </p:sp>
      <p:cxnSp>
        <p:nvCxnSpPr>
          <p:cNvPr id="141" name="Google Shape;141;p22"/>
          <p:cNvCxnSpPr/>
          <p:nvPr/>
        </p:nvCxnSpPr>
        <p:spPr>
          <a:xfrm>
            <a:off x="3327800" y="356193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2" name="Google Shape;142;p22"/>
          <p:cNvSpPr txBox="1">
            <a:spLocks noGrp="1"/>
          </p:cNvSpPr>
          <p:nvPr>
            <p:ph type="body" idx="4294967295"/>
          </p:nvPr>
        </p:nvSpPr>
        <p:spPr>
          <a:xfrm>
            <a:off x="4704320" y="3600561"/>
            <a:ext cx="2177400" cy="11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/>
              <a:t>Lauren.healy@live.longwood.edu</a:t>
            </a:r>
            <a:endParaRPr sz="1100"/>
          </a:p>
        </p:txBody>
      </p:sp>
      <p:cxnSp>
        <p:nvCxnSpPr>
          <p:cNvPr id="143" name="Google Shape;143;p22"/>
          <p:cNvCxnSpPr/>
          <p:nvPr/>
        </p:nvCxnSpPr>
        <p:spPr>
          <a:xfrm>
            <a:off x="5554075" y="3561938"/>
            <a:ext cx="2709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4725" y="2637000"/>
            <a:ext cx="1764726" cy="22840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9600" y="2637000"/>
            <a:ext cx="1764726" cy="228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 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Interdisciplinary Approach 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https://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images.squarespace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	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cdn.com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/content/v1/55930a68e4b08369d02136a7/1437002410088-        	Q5DESNF9AP25839G6VUX/ke17ZwdGBToddI8pDm48kCLDVB1Oq9LDY26J7_qVD        	1F7gQa3H78H3Y0txjaiv_0fDoOvxcdMmMKkDsyUqMSsMWxHk725yiiHCCLfrh8O1z        	5QPOohDIaIeljMHgDF5CVlOqpeNLcJ80NK65_fV7S1UX2K2sPF_saC7IdfU47p7Y-        	nPc9Sioo8SX_rdDAwAHeFWZXVa6t3lOB28ooYNrPaSQ/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image-asset.jpeg?format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=750w.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Marine Mammal Project. </a:t>
            </a:r>
            <a:r>
              <a:rPr lang="en" sz="1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Campaigns: Dolphin + Whale Project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Campaigns |  Dolphin + Whale Project | International Marine Mammal 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Project.http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://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savedolphins.eii.org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/campaigns/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dwp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/.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PETA (People for the Ethical Treatment of Animals). (2020, March 11). </a:t>
            </a:r>
            <a:r>
              <a:rPr lang="en" sz="1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SeaWorld Is a Hellhole for Animals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https://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www.facebook.com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/watch/?v=1481375785366706. 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Seahorse, P. (2020). </a:t>
            </a:r>
            <a:r>
              <a:rPr lang="en" sz="12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Project Seahorse Advancing Marine Conservation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Project 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Seahorse.https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://</a:t>
            </a:r>
            <a:r>
              <a:rPr lang="en" sz="12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www.projectseahorse.org</a:t>
            </a:r>
            <a:r>
              <a:rPr lang="en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/home.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Introduction and background of P.E.T.A and SeaWorld’s connection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Analysis and data of 2 websites: Savethedolphins and ProjectSeahorse on appearance, content, and rhetorical appeals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consulting teams’ conclusions from the analysis of the websites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Recommendations to improve our company’s (P.E.T.A) website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Summary of our points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Our Consulting Teams’ contact info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mistreatment of animals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P.E.T.A= People for the Ethical Treatment of animals.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Website shows SeaWorld abuse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Conducted research on Savethedolphins and Projectseahorse that advocate for the correct treatment of marine life.</a:t>
            </a:r>
            <a:endParaRPr sz="16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4465125" y="1017725"/>
            <a:ext cx="4485300" cy="37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Both organizations advocate for the better treatment and health for marine life.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 understand that animal abuse of any type should not be tolerated.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This report is very important for the goal of making SeaWorld realize the damage they are doing to their marine life. living.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6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https://www.facebook.com/watch/?v=1481375785366706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4789500" y="489425"/>
            <a:ext cx="4085700" cy="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Background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&amp; Data- Appearance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134300" y="964000"/>
            <a:ext cx="4606200" cy="4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http://savedolphins.eii.org/campaigns/dwp/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website savethedolphins.eei.org supports  P.E.T.A. in their mission to stop all abuse of marine life across the world.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Website appearance was appealing and calming for the viewers of the website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Use of images/videos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Gives viewers opportunities to make a difference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font portrays the website in an effective way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Easy to navigate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4832400" y="1017725"/>
            <a:ext cx="3999900" cy="37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http://www.projectseahorse.org/home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Advocates for marine life educating the public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Website appearance was appealing and complimenting for the audience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Use of images/videos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Consistent text/font throughout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Easy to navigate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&amp; Data- Content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87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http://savedolphins.eii.org/campaigns/dwp/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Content is informative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Provides articles with detailed information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Educational opportunities for everyone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Reliable and credible information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Non-bias information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http://www.projectseahorse.org/home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Content heavy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Reliable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Interdisciplinary approach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Research- based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Education opportunities 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9338" y="2835825"/>
            <a:ext cx="19335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 &amp; Data- Rhetorical Appeals 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http://savedolphins.eii.org/campaigns/dwp/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Ethos is shown throughout this website when they discuss how the President of the U.S. is involved in saving mammals.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Pathos is shown on this website with pictures and videos of marine life being tortured by workers at SeaWorld.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Logos is found on this website through the use of facts about orcas being held in captivity and the harmful treatment.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http://www.projectseahorse.org/home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Ethos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Dr. Amanda Vincent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The University of British Columbia’s Oceans and Fisheries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Zoological Society of London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Ph.D research team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awards/achievements published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Pathos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Pictures on marine life endangerment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Donation page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●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Logos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Statistics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Success rates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○"/>
            </a:pPr>
            <a:r>
              <a:rPr lang="en" sz="1100">
                <a:latin typeface="Arial"/>
                <a:ea typeface="Arial"/>
                <a:cs typeface="Arial"/>
                <a:sym typeface="Arial"/>
              </a:rPr>
              <a:t>Tables and figures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0" y="951025"/>
            <a:ext cx="9144000" cy="41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P.E.T.A SeaWorld category website needs changes to reach the public eye for public awareness.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End animal abuse and cruelty in SeaWorld parks.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Make website easier to navigate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Adjust content of  website to have more reliable information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Include organizations in our website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Make credibility more known to the public 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Changing advertisements such as merchandise and apparel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To inform the public on SeaWorld and to not look like we are solely making a profit.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Update and modify the website= Better educated on SeaWorld and their lawsuits and abuse</a:t>
            </a:r>
            <a:endParaRPr sz="1400"/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 Start making a difference=the public  avoiding SeaWorld Parks.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grpSp>
        <p:nvGrpSpPr>
          <p:cNvPr id="108" name="Google Shape;108;p20"/>
          <p:cNvGrpSpPr/>
          <p:nvPr/>
        </p:nvGrpSpPr>
        <p:grpSpPr>
          <a:xfrm>
            <a:off x="424825" y="1253973"/>
            <a:ext cx="8294372" cy="799416"/>
            <a:chOff x="424813" y="1177875"/>
            <a:chExt cx="8294372" cy="849900"/>
          </a:xfrm>
        </p:grpSpPr>
        <p:sp>
          <p:nvSpPr>
            <p:cNvPr id="109" name="Google Shape;109;p20"/>
            <p:cNvSpPr/>
            <p:nvPr/>
          </p:nvSpPr>
          <p:spPr>
            <a:xfrm>
              <a:off x="2927684" y="1177875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0"/>
            <p:cNvSpPr/>
            <p:nvPr/>
          </p:nvSpPr>
          <p:spPr>
            <a:xfrm>
              <a:off x="424813" y="1177875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0"/>
          <p:cNvSpPr txBox="1">
            <a:spLocks noGrp="1"/>
          </p:cNvSpPr>
          <p:nvPr>
            <p:ph type="body" idx="4294967295"/>
          </p:nvPr>
        </p:nvSpPr>
        <p:spPr>
          <a:xfrm>
            <a:off x="539675" y="1254200"/>
            <a:ext cx="24225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#1: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4294967295"/>
          </p:nvPr>
        </p:nvSpPr>
        <p:spPr>
          <a:xfrm>
            <a:off x="3480453" y="1254158"/>
            <a:ext cx="51117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P.E.T.A should embed more tabs for the different animals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13" name="Google Shape;113;p20"/>
          <p:cNvGrpSpPr/>
          <p:nvPr/>
        </p:nvGrpSpPr>
        <p:grpSpPr>
          <a:xfrm>
            <a:off x="424825" y="2127339"/>
            <a:ext cx="8294360" cy="799416"/>
            <a:chOff x="424813" y="2075689"/>
            <a:chExt cx="8294360" cy="849900"/>
          </a:xfrm>
        </p:grpSpPr>
        <p:sp>
          <p:nvSpPr>
            <p:cNvPr id="114" name="Google Shape;114;p20"/>
            <p:cNvSpPr/>
            <p:nvPr/>
          </p:nvSpPr>
          <p:spPr>
            <a:xfrm>
              <a:off x="2927672" y="2075689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0"/>
            <p:cNvSpPr/>
            <p:nvPr/>
          </p:nvSpPr>
          <p:spPr>
            <a:xfrm>
              <a:off x="424813" y="2075689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20"/>
          <p:cNvSpPr txBox="1">
            <a:spLocks noGrp="1"/>
          </p:cNvSpPr>
          <p:nvPr>
            <p:ph type="body" idx="4294967295"/>
          </p:nvPr>
        </p:nvSpPr>
        <p:spPr>
          <a:xfrm>
            <a:off x="539675" y="2127450"/>
            <a:ext cx="24225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#2: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4294967295"/>
          </p:nvPr>
        </p:nvSpPr>
        <p:spPr>
          <a:xfrm>
            <a:off x="3480453" y="2127465"/>
            <a:ext cx="51117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Have more “sister” organizations embedded in our website </a:t>
            </a:r>
            <a:endParaRPr>
              <a:solidFill>
                <a:schemeClr val="lt1"/>
              </a:solidFill>
            </a:endParaRPr>
          </a:p>
        </p:txBody>
      </p:sp>
      <p:grpSp>
        <p:nvGrpSpPr>
          <p:cNvPr id="118" name="Google Shape;118;p20"/>
          <p:cNvGrpSpPr/>
          <p:nvPr/>
        </p:nvGrpSpPr>
        <p:grpSpPr>
          <a:xfrm>
            <a:off x="424825" y="3000705"/>
            <a:ext cx="8294360" cy="799447"/>
            <a:chOff x="424813" y="2974405"/>
            <a:chExt cx="8294360" cy="849933"/>
          </a:xfrm>
        </p:grpSpPr>
        <p:sp>
          <p:nvSpPr>
            <p:cNvPr id="119" name="Google Shape;119;p20"/>
            <p:cNvSpPr/>
            <p:nvPr/>
          </p:nvSpPr>
          <p:spPr>
            <a:xfrm>
              <a:off x="2927672" y="2974438"/>
              <a:ext cx="5791500" cy="849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0"/>
            <p:cNvSpPr/>
            <p:nvPr/>
          </p:nvSpPr>
          <p:spPr>
            <a:xfrm>
              <a:off x="424813" y="2974405"/>
              <a:ext cx="3055800" cy="849900"/>
            </a:xfrm>
            <a:prstGeom prst="homePlate">
              <a:avLst>
                <a:gd name="adj" fmla="val 26719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20"/>
          <p:cNvSpPr txBox="1">
            <a:spLocks noGrp="1"/>
          </p:cNvSpPr>
          <p:nvPr>
            <p:ph type="body" idx="4294967295"/>
          </p:nvPr>
        </p:nvSpPr>
        <p:spPr>
          <a:xfrm>
            <a:off x="539675" y="3000775"/>
            <a:ext cx="24225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#3: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4294967295"/>
          </p:nvPr>
        </p:nvSpPr>
        <p:spPr>
          <a:xfrm>
            <a:off x="3480453" y="3004317"/>
            <a:ext cx="51117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Avoid Advertisements on informative pages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4294967295"/>
          </p:nvPr>
        </p:nvSpPr>
        <p:spPr>
          <a:xfrm>
            <a:off x="539675" y="3874100"/>
            <a:ext cx="24225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4294967295"/>
          </p:nvPr>
        </p:nvSpPr>
        <p:spPr>
          <a:xfrm>
            <a:off x="3480453" y="3876311"/>
            <a:ext cx="5111700" cy="79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 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SeaWorld Corporation, employees, and trainers are harming and compromising the well-being of their animals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P.E.T.A needs to improve their website to raise public awareness for SeaWorld marine life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SeaWorld needs an ocean side sanctuary for their animals to prevent abuse, neglect, and captivity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Macintosh PowerPoint</Application>
  <PresentationFormat>On-screen Show (16:9)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Amatic SC</vt:lpstr>
      <vt:lpstr>Times New Roman</vt:lpstr>
      <vt:lpstr>Oswald</vt:lpstr>
      <vt:lpstr>Average</vt:lpstr>
      <vt:lpstr>Arial</vt:lpstr>
      <vt:lpstr>Slate</vt:lpstr>
      <vt:lpstr>P.E.T.A : SeaWorld Edition- A Proposal for a New Website Design  </vt:lpstr>
      <vt:lpstr>Agenda</vt:lpstr>
      <vt:lpstr>Introduction</vt:lpstr>
      <vt:lpstr>Analysis &amp; Data- Appearance</vt:lpstr>
      <vt:lpstr>Analysis &amp; Data- Content</vt:lpstr>
      <vt:lpstr>Analysis &amp; Data- Rhetorical Appeals </vt:lpstr>
      <vt:lpstr>Conclusions</vt:lpstr>
      <vt:lpstr>Recommendations</vt:lpstr>
      <vt:lpstr>Summary </vt:lpstr>
      <vt:lpstr>Thank you!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P.E.T.A : SeaWorld Edition- A Proposal for a New Website Design  </dc:title>
  <cp:lastModifiedBy>alyssa dimarino</cp:lastModifiedBy>
  <cp:revision>1</cp:revision>
  <dcterms:modified xsi:type="dcterms:W3CDTF">2020-11-17T14:25:53Z</dcterms:modified>
</cp:coreProperties>
</file>