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3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12"/>
  </p:normalViewPr>
  <p:slideViewPr>
    <p:cSldViewPr snapToGrid="0" snapToObjects="1">
      <p:cViewPr varScale="1">
        <p:scale>
          <a:sx n="76" d="100"/>
          <a:sy n="76" d="100"/>
        </p:scale>
        <p:origin x="21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E642C-5491-3D4E-B925-A553106A97A9}" type="datetimeFigureOut">
              <a:rPr lang="en-US" smtClean="0"/>
              <a:t>12/5/19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2EC55-8E5B-F44C-9E81-BAEFDE06B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16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E642C-5491-3D4E-B925-A553106A97A9}" type="datetimeFigureOut">
              <a:rPr lang="en-US" smtClean="0"/>
              <a:t>12/5/19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2EC55-8E5B-F44C-9E81-BAEFDE06B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81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E642C-5491-3D4E-B925-A553106A97A9}" type="datetimeFigureOut">
              <a:rPr lang="en-US" smtClean="0"/>
              <a:t>12/5/19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2EC55-8E5B-F44C-9E81-BAEFDE06B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764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E642C-5491-3D4E-B925-A553106A97A9}" type="datetimeFigureOut">
              <a:rPr lang="en-US" smtClean="0"/>
              <a:t>12/5/19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2EC55-8E5B-F44C-9E81-BAEFDE06B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382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E642C-5491-3D4E-B925-A553106A97A9}" type="datetimeFigureOut">
              <a:rPr lang="en-US" smtClean="0"/>
              <a:t>12/5/19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2EC55-8E5B-F44C-9E81-BAEFDE06B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58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E642C-5491-3D4E-B925-A553106A97A9}" type="datetimeFigureOut">
              <a:rPr lang="en-US" smtClean="0"/>
              <a:t>12/5/19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2EC55-8E5B-F44C-9E81-BAEFDE06B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245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E642C-5491-3D4E-B925-A553106A97A9}" type="datetimeFigureOut">
              <a:rPr lang="en-US" smtClean="0"/>
              <a:t>12/5/19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2EC55-8E5B-F44C-9E81-BAEFDE06B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817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E642C-5491-3D4E-B925-A553106A97A9}" type="datetimeFigureOut">
              <a:rPr lang="en-US" smtClean="0"/>
              <a:t>12/5/19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2EC55-8E5B-F44C-9E81-BAEFDE06B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84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E642C-5491-3D4E-B925-A553106A97A9}" type="datetimeFigureOut">
              <a:rPr lang="en-US" smtClean="0"/>
              <a:t>12/5/19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2EC55-8E5B-F44C-9E81-BAEFDE06B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083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E642C-5491-3D4E-B925-A553106A97A9}" type="datetimeFigureOut">
              <a:rPr lang="en-US" smtClean="0"/>
              <a:t>12/5/19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2EC55-8E5B-F44C-9E81-BAEFDE06B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908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E642C-5491-3D4E-B925-A553106A97A9}" type="datetimeFigureOut">
              <a:rPr lang="en-US" smtClean="0"/>
              <a:t>12/5/19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2EC55-8E5B-F44C-9E81-BAEFDE06B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86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E642C-5491-3D4E-B925-A553106A97A9}" type="datetimeFigureOut">
              <a:rPr lang="en-US" smtClean="0"/>
              <a:t>12/5/19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2EC55-8E5B-F44C-9E81-BAEFDE06B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4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/url?sa=i&amp;source=images&amp;cd=&amp;ved=2ahUKEwjLsbrB8p_mAhVvT98KHSxDDX4QjRx6BAgBEAQ&amp;url=https%3A%2F%2Fwww.huffpost.com%2Fentry%2Ftabloids-male-celebs_n_5642555&amp;psig=AOvVaw3vGq7RizFdQRSZKQ1RHQ70&amp;ust=1575682874309930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hyperlink" Target="https://www.google.com/url?sa=i&amp;source=images&amp;cd=&amp;ved=2ahUKEwiR-aqi8p_mAhUhWN8KHf8zAn8QjRx6BAgBEAQ&amp;url=https%3A%2F%2Fwww.newstatesman.com%2Fnow-magazine-close-print-edition-good-riddance-body-shaming-women-stacey-solomon&amp;psig=AOvVaw3vGq7RizFdQRSZKQ1RHQ70&amp;ust=157568287430993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com/url?sa=i&amp;source=images&amp;cd=&amp;ved=&amp;url=https%3A%2F%2Fwww.today.com%2Fhealth%2Fmedical-weight-bias-causes-misdiagnosis-pain-depression-t153840&amp;psig=AOvVaw1d8zzy-JUAnq5fQdF264QG&amp;ust=157568485961494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m/url?sa=i&amp;source=images&amp;cd=&amp;ved=2ahUKEwjJ7ZXUlaHmAhVrxFkKHS-tA-AQjRx6BAgBEAQ&amp;url=https%3A%2F%2Fwww.worldobesity.org%2Fwhat-we-do%2Four-policy-priorities%2Fweight-stigma&amp;psig=AOvVaw1e4i1ANSXmwcBq7Fj_texl&amp;ust=157572673192754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www.google.com/url?sa=i&amp;source=images&amp;cd=&amp;ved=&amp;url=http%3A%2F%2Fwww.inquiriesjournal.com%2Farticles%2F931%2Fweight-bias-and-anti-fat-attitudes-sources-impacts-and-prevention-methods&amp;psig=AOvVaw2f-9NRZgr-F5YJ8CLpOlVy&amp;ust=157572678679121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25CABA-45B9-6045-9F09-8E1586235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724569"/>
            <a:ext cx="11139854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  <a:latin typeface="Aldhabi" pitchFamily="2" charset="-78"/>
                <a:cs typeface="Aldhabi" pitchFamily="2" charset="-78"/>
              </a:rPr>
              <a:t>Why It Matters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Image result for body shaming in tabloids">
            <a:hlinkClick r:id="rId2"/>
            <a:extLst>
              <a:ext uri="{FF2B5EF4-FFF2-40B4-BE49-F238E27FC236}">
                <a16:creationId xmlns:a16="http://schemas.microsoft.com/office/drawing/2014/main" id="{76D7017F-10EC-6041-A6A5-78DA74C8D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0707" y="2426818"/>
            <a:ext cx="3997637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body shaming in tabloids">
            <a:hlinkClick r:id="rId4"/>
            <a:extLst>
              <a:ext uri="{FF2B5EF4-FFF2-40B4-BE49-F238E27FC236}">
                <a16:creationId xmlns:a16="http://schemas.microsoft.com/office/drawing/2014/main" id="{B8F5738D-36FA-A04F-8C12-0B54D3597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5073" y="2720663"/>
            <a:ext cx="5455917" cy="340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AAF86B-45E6-B749-A10E-F02782A830AF}"/>
              </a:ext>
            </a:extLst>
          </p:cNvPr>
          <p:cNvSpPr txBox="1"/>
          <p:nvPr/>
        </p:nvSpPr>
        <p:spPr>
          <a:xfrm>
            <a:off x="5147663" y="1531074"/>
            <a:ext cx="18966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ldhabi" panose="020F0502020204030204" pitchFamily="34" charset="0"/>
                <a:cs typeface="Aldhabi" panose="020F0502020204030204" pitchFamily="34" charset="0"/>
              </a:rPr>
              <a:t>Hannah Wright</a:t>
            </a:r>
          </a:p>
        </p:txBody>
      </p:sp>
    </p:spTree>
    <p:extLst>
      <p:ext uri="{BB962C8B-B14F-4D97-AF65-F5344CB8AC3E}">
        <p14:creationId xmlns:p14="http://schemas.microsoft.com/office/powerpoint/2010/main" val="1890961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FF5543-2087-F44B-9B9D-00500EB22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Aldhabi" pitchFamily="2" charset="-78"/>
                <a:cs typeface="Aldhabi" pitchFamily="2" charset="-78"/>
              </a:rPr>
              <a:t>Weight Bias within Healthcare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9EA61-B3A1-9F46-8F00-8B1DF3F72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22601"/>
            <a:ext cx="10515598" cy="4154361"/>
          </a:xfrm>
        </p:spPr>
        <p:txBody>
          <a:bodyPr>
            <a:normAutofit/>
          </a:bodyPr>
          <a:lstStyle/>
          <a:p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2050" name="Picture 2" descr="Image result for weight bias in healthcare">
            <a:hlinkClick r:id="rId2"/>
            <a:extLst>
              <a:ext uri="{FF2B5EF4-FFF2-40B4-BE49-F238E27FC236}">
                <a16:creationId xmlns:a16="http://schemas.microsoft.com/office/drawing/2014/main" id="{42991B2D-120B-6241-8196-2B2C31BC1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607" y="1956908"/>
            <a:ext cx="8571491" cy="428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933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8DDAF5-9C31-8D44-A50D-B043A0847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Aldhabi" pitchFamily="2" charset="-78"/>
                <a:cs typeface="Aldhabi" pitchFamily="2" charset="-78"/>
              </a:rPr>
              <a:t>Psychological Effects</a:t>
            </a:r>
          </a:p>
        </p:txBody>
      </p:sp>
      <p:pic>
        <p:nvPicPr>
          <p:cNvPr id="3082" name="Picture 10" descr="Image result for end weight stigma">
            <a:hlinkClick r:id="rId2"/>
            <a:extLst>
              <a:ext uri="{FF2B5EF4-FFF2-40B4-BE49-F238E27FC236}">
                <a16:creationId xmlns:a16="http://schemas.microsoft.com/office/drawing/2014/main" id="{5CEE0964-E469-F64C-A9B5-CE5339334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573" y="1993153"/>
            <a:ext cx="4213131" cy="421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mage result for psychological effect of weight stigma">
            <a:hlinkClick r:id="rId4"/>
            <a:extLst>
              <a:ext uri="{FF2B5EF4-FFF2-40B4-BE49-F238E27FC236}">
                <a16:creationId xmlns:a16="http://schemas.microsoft.com/office/drawing/2014/main" id="{7E1C0C00-48D7-7D48-B597-A196CEBFA6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16" y="1478115"/>
            <a:ext cx="3246967" cy="501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7498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11</Words>
  <Application>Microsoft Macintosh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Aldhabi</vt:lpstr>
      <vt:lpstr>Arial</vt:lpstr>
      <vt:lpstr>Calibri</vt:lpstr>
      <vt:lpstr>Calibri Light</vt:lpstr>
      <vt:lpstr>Office Theme</vt:lpstr>
      <vt:lpstr>Why It Matters</vt:lpstr>
      <vt:lpstr>Weight Bias within Healthcare</vt:lpstr>
      <vt:lpstr>Psychological Effects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It Matters</dc:title>
  <dc:creator>Hannah Wright</dc:creator>
  <cp:lastModifiedBy>Hannah Wright</cp:lastModifiedBy>
  <cp:revision>2</cp:revision>
  <dcterms:created xsi:type="dcterms:W3CDTF">2019-12-06T02:10:55Z</dcterms:created>
  <dcterms:modified xsi:type="dcterms:W3CDTF">2019-12-06T13:54:07Z</dcterms:modified>
</cp:coreProperties>
</file>