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6"/>
  </p:normalViewPr>
  <p:slideViewPr>
    <p:cSldViewPr snapToGrid="0" snapToObjects="1">
      <p:cViewPr varScale="1">
        <p:scale>
          <a:sx n="73" d="100"/>
          <a:sy n="73" d="100"/>
        </p:scale>
        <p:origin x="86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864066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Mindless Eating Mini-Experiment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By Jillian Wright, Tatum Newton, Madison Lockamy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850" y="6248400"/>
            <a:ext cx="8801100" cy="259763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332993">
              <a:defRPr sz="4560"/>
            </a:lvl1pPr>
          </a:lstStyle>
          <a:p>
            <a:r>
              <a:t>What observations/options can you make regarding the results about the Longwood University population?</a:t>
            </a:r>
          </a:p>
        </p:txBody>
      </p:sp>
      <p:sp>
        <p:nvSpPr>
          <p:cNvPr id="147" name="Shape 14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 can conclude that the student at Longwood University have forgotten about the different side options with meals. </a:t>
            </a:r>
          </a:p>
          <a:p>
            <a:r>
              <a:t>We can conclude that people enjoy fries more then fruit cups. 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6560"/>
            </a:lvl1pPr>
          </a:lstStyle>
          <a:p>
            <a:r>
              <a:t>How can these results help to change “Mindless Eating”?</a:t>
            </a:r>
          </a:p>
        </p:txBody>
      </p:sp>
      <p:sp>
        <p:nvSpPr>
          <p:cNvPr id="150" name="Shape 150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3774831"/>
          </a:xfrm>
          <a:prstGeom prst="rect">
            <a:avLst/>
          </a:prstGeom>
        </p:spPr>
        <p:txBody>
          <a:bodyPr/>
          <a:lstStyle/>
          <a:p>
            <a:r>
              <a:t>These results can show students that they have other/healthier options to serve themselves. </a:t>
            </a:r>
          </a:p>
          <a:p>
            <a:r>
              <a:t>These results can also show students take the easier route while ordering food.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262" y="6543431"/>
            <a:ext cx="5873261" cy="23495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r>
              <a:t>1. Describe the topic and of the mini research study.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500"/>
            </a:pPr>
            <a:r>
              <a:t>We conducted a observational study at Chick-fil-a.</a:t>
            </a:r>
          </a:p>
          <a:p>
            <a:pPr>
              <a:defRPr sz="3500"/>
            </a:pPr>
            <a:r>
              <a:t>We observed the first 10 people who walked in to buy food. </a:t>
            </a:r>
          </a:p>
          <a:p>
            <a:pPr>
              <a:defRPr sz="3500"/>
            </a:pPr>
            <a:r>
              <a:t>We asked people after they went though the checkout line, if they had ordered fries or fruit with their meal. 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332993">
              <a:defRPr sz="4560"/>
            </a:lvl1pPr>
          </a:lstStyle>
          <a:p>
            <a:r>
              <a:t>2. Why is researching the particular topic and research relevant to the general population? 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3915508"/>
          </a:xfrm>
          <a:prstGeom prst="rect">
            <a:avLst/>
          </a:prstGeom>
        </p:spPr>
        <p:txBody>
          <a:bodyPr/>
          <a:lstStyle/>
          <a:p>
            <a:r>
              <a:t>We believe that the fast food industry has created a society that doesn’t always think about the healthier option. </a:t>
            </a:r>
            <a:r>
              <a:rPr dirty="0"/>
              <a:t>While the easier option is a side of fries, not only because it is the default side but because its advertised with the meal, that doesn’t mean its the only thing offered.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6684108"/>
            <a:ext cx="4182208" cy="2688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622" y="6684108"/>
            <a:ext cx="4238869" cy="2688492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3. Who was studied?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31139" indent="-231139" defTabSz="303783">
              <a:spcBef>
                <a:spcPts val="2100"/>
              </a:spcBef>
              <a:defRPr sz="1975"/>
            </a:pPr>
            <a:endParaRPr/>
          </a:p>
          <a:p>
            <a:pPr marL="231139" indent="-231139" defTabSz="303783">
              <a:spcBef>
                <a:spcPts val="2100"/>
              </a:spcBef>
              <a:defRPr sz="1975"/>
            </a:pPr>
            <a:r>
              <a:t>#1: college age female</a:t>
            </a:r>
          </a:p>
          <a:p>
            <a:pPr marL="231139" indent="-231139" defTabSz="303783">
              <a:spcBef>
                <a:spcPts val="2100"/>
              </a:spcBef>
              <a:defRPr sz="1975"/>
            </a:pPr>
            <a:r>
              <a:t>#2: college age female</a:t>
            </a:r>
          </a:p>
          <a:p>
            <a:pPr marL="231139" indent="-231139" defTabSz="303783">
              <a:spcBef>
                <a:spcPts val="2100"/>
              </a:spcBef>
              <a:defRPr sz="1975"/>
            </a:pPr>
            <a:r>
              <a:t>#3: college age male</a:t>
            </a:r>
          </a:p>
          <a:p>
            <a:pPr marL="231139" indent="-231139" defTabSz="303783">
              <a:spcBef>
                <a:spcPts val="2100"/>
              </a:spcBef>
              <a:defRPr sz="1975"/>
            </a:pPr>
            <a:r>
              <a:t>#4: college age female</a:t>
            </a:r>
          </a:p>
          <a:p>
            <a:pPr marL="231139" indent="-231139" defTabSz="303783">
              <a:spcBef>
                <a:spcPts val="2100"/>
              </a:spcBef>
              <a:defRPr sz="1975"/>
            </a:pPr>
            <a:r>
              <a:t>#5: college age female</a:t>
            </a:r>
          </a:p>
          <a:p>
            <a:pPr marL="231139" indent="-231139" defTabSz="303783">
              <a:spcBef>
                <a:spcPts val="2100"/>
              </a:spcBef>
              <a:defRPr sz="1975"/>
            </a:pPr>
            <a:r>
              <a:t>#6: college age male</a:t>
            </a:r>
          </a:p>
          <a:p>
            <a:pPr marL="231139" indent="-231139" defTabSz="303783">
              <a:spcBef>
                <a:spcPts val="2100"/>
              </a:spcBef>
              <a:defRPr sz="1975"/>
            </a:pPr>
            <a:r>
              <a:t>#7: college age male</a:t>
            </a:r>
          </a:p>
          <a:p>
            <a:pPr marL="231139" indent="-231139" defTabSz="303783">
              <a:spcBef>
                <a:spcPts val="2100"/>
              </a:spcBef>
              <a:defRPr sz="1975"/>
            </a:pPr>
            <a:r>
              <a:t>#8: college age male</a:t>
            </a:r>
          </a:p>
          <a:p>
            <a:pPr marL="231139" indent="-231139" defTabSz="303783">
              <a:spcBef>
                <a:spcPts val="2100"/>
              </a:spcBef>
              <a:defRPr sz="1975"/>
            </a:pPr>
            <a:r>
              <a:t>#9: college age female</a:t>
            </a:r>
          </a:p>
          <a:p>
            <a:pPr marL="231139" indent="-231139" defTabSz="303783">
              <a:spcBef>
                <a:spcPts val="2100"/>
              </a:spcBef>
              <a:defRPr sz="1975"/>
            </a:pPr>
            <a:r>
              <a:t>#10: college age male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538" y="2892181"/>
            <a:ext cx="6013939" cy="4968142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r>
              <a:t>4. What was the hypothesis?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If the costumers default side is fries, then most people will not ask for fruit.  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r>
              <a:t>5. State the study’s methods. </a:t>
            </a:r>
          </a:p>
        </p:txBody>
      </p:sp>
      <p:sp>
        <p:nvSpPr>
          <p:cNvPr id="135" name="Shape 13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 went to Chick-fil-a, and recored the first 10 people who went through the checkout line. </a:t>
            </a:r>
          </a:p>
          <a:p>
            <a:r>
              <a:t>We asked each of the 10 customers whether they had gotten fries or fruit as their side. </a:t>
            </a:r>
          </a:p>
          <a:p>
            <a:r>
              <a:t>I recorded the gender and age of all the participants.  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r>
              <a:t>6. What were the findings of the research?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62254" indent="-262254" defTabSz="344677">
              <a:spcBef>
                <a:spcPts val="2400"/>
              </a:spcBef>
              <a:defRPr sz="2241"/>
            </a:pPr>
            <a:r>
              <a:t>#1: Ordered fries</a:t>
            </a:r>
          </a:p>
          <a:p>
            <a:pPr marL="262254" indent="-262254" defTabSz="344677">
              <a:spcBef>
                <a:spcPts val="2400"/>
              </a:spcBef>
              <a:defRPr sz="2241"/>
            </a:pPr>
            <a:r>
              <a:t>#2: Ordered fries</a:t>
            </a:r>
          </a:p>
          <a:p>
            <a:pPr marL="262254" indent="-262254" defTabSz="344677">
              <a:spcBef>
                <a:spcPts val="2400"/>
              </a:spcBef>
              <a:defRPr sz="2241"/>
            </a:pPr>
            <a:r>
              <a:t>#3: Ordered fries</a:t>
            </a:r>
          </a:p>
          <a:p>
            <a:pPr marL="262254" indent="-262254" defTabSz="344677">
              <a:spcBef>
                <a:spcPts val="2400"/>
              </a:spcBef>
              <a:defRPr sz="2241"/>
            </a:pPr>
            <a:r>
              <a:t>#4: Ordered fruit</a:t>
            </a:r>
          </a:p>
          <a:p>
            <a:pPr marL="262254" indent="-262254" defTabSz="344677">
              <a:spcBef>
                <a:spcPts val="2400"/>
              </a:spcBef>
              <a:defRPr sz="2241"/>
            </a:pPr>
            <a:r>
              <a:t>#5: Ordered fries</a:t>
            </a:r>
          </a:p>
          <a:p>
            <a:pPr marL="262254" indent="-262254" defTabSz="344677">
              <a:spcBef>
                <a:spcPts val="2400"/>
              </a:spcBef>
              <a:defRPr sz="2241"/>
            </a:pPr>
            <a:r>
              <a:t>#6: Ordered fries</a:t>
            </a:r>
          </a:p>
          <a:p>
            <a:pPr marL="262254" indent="-262254" defTabSz="344677">
              <a:spcBef>
                <a:spcPts val="2400"/>
              </a:spcBef>
              <a:defRPr sz="2241"/>
            </a:pPr>
            <a:r>
              <a:t>#7: Ordered fries </a:t>
            </a:r>
          </a:p>
          <a:p>
            <a:pPr marL="262254" indent="-262254" defTabSz="344677">
              <a:spcBef>
                <a:spcPts val="2400"/>
              </a:spcBef>
              <a:defRPr sz="2241"/>
            </a:pPr>
            <a:r>
              <a:t>#8: Ordered fries</a:t>
            </a:r>
          </a:p>
          <a:p>
            <a:pPr marL="262254" indent="-262254" defTabSz="344677">
              <a:spcBef>
                <a:spcPts val="2400"/>
              </a:spcBef>
              <a:defRPr sz="2241"/>
            </a:pPr>
            <a:r>
              <a:t>#9: Ordered fruit</a:t>
            </a:r>
          </a:p>
          <a:p>
            <a:pPr marL="262254" indent="-262254" defTabSz="344677">
              <a:spcBef>
                <a:spcPts val="2400"/>
              </a:spcBef>
              <a:defRPr sz="2241"/>
            </a:pPr>
            <a:r>
              <a:t>#10: Ordered fries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1518">
              <a:defRPr sz="6320"/>
            </a:lvl1pPr>
          </a:lstStyle>
          <a:p>
            <a:r>
              <a:t>Were results similar throughout the subject tested? </a:t>
            </a:r>
          </a:p>
        </p:txBody>
      </p:sp>
      <p:sp>
        <p:nvSpPr>
          <p:cNvPr id="141" name="Shape 1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results are very similar throughout the different people we observed. </a:t>
            </a:r>
          </a:p>
          <a:p>
            <a:r>
              <a:t>We believe that the results were similar because most people accepted fries as a side. 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r>
              <a:t>Did the findings match the hypothesis?</a:t>
            </a:r>
          </a:p>
        </p:txBody>
      </p:sp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Yes, our findings matched the hypothesis. The results showed that most people were content with getting the fries, instead of asking for the healthy choice of fruit. </a:t>
            </a: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500</Words>
  <Application>Microsoft Macintosh PowerPoint</Application>
  <PresentationFormat>Custom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Helvetica Light</vt:lpstr>
      <vt:lpstr>Helvetica Neue</vt:lpstr>
      <vt:lpstr>Black</vt:lpstr>
      <vt:lpstr>Mindless Eating Mini-Experiment</vt:lpstr>
      <vt:lpstr>1. Describe the topic and of the mini research study.</vt:lpstr>
      <vt:lpstr>2. Why is researching the particular topic and research relevant to the general population? </vt:lpstr>
      <vt:lpstr>3. Who was studied?</vt:lpstr>
      <vt:lpstr>4. What was the hypothesis?</vt:lpstr>
      <vt:lpstr>5. State the study’s methods. </vt:lpstr>
      <vt:lpstr>6. What were the findings of the research?</vt:lpstr>
      <vt:lpstr>Were results similar throughout the subject tested? </vt:lpstr>
      <vt:lpstr>Did the findings match the hypothesis?</vt:lpstr>
      <vt:lpstr>What observations/options can you make regarding the results about the Longwood University population?</vt:lpstr>
      <vt:lpstr>How can these results help to change “Mindless Eating”?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Mindless Eating Mini-Experiment</dc:title>
  <cp:lastModifiedBy>Tatum Marie Newton</cp:lastModifiedBy>
  <cp:revision>2</cp:revision>
  <dcterms:modified xsi:type="dcterms:W3CDTF">2018-04-06T01:08:38Z</dcterms:modified>
</cp:coreProperties>
</file>