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51049-7347-4EB2-9A29-528E54EAE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5FAE6-AD63-4204-8BA5-A68C4B34A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14353-29A2-4D15-9E15-BBDD17B4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6129A-49E1-40DF-A479-54850C5B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9CA90-EEF7-4C79-B064-CA1EF1F07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3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E46CD-82CA-4FCB-82C2-5FCB0ED1B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C9750-AC62-4D50-9195-2F25B9B56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FF53C-B8F7-4253-B184-FFB2F0F7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66AD6-7FBF-45F8-AF68-79834043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EB7B0-A126-4973-9606-35BF76CD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5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2BE118-A47F-47F0-BFC3-69FA9478A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3EBF2-9922-4F81-B7AC-D6BB7CE31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AFA56-E231-44F7-BBA3-23B2D205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824D9-716E-44B6-A0A0-D658526C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B480-F90C-4E01-85D7-B66DF07E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4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612D6-F9DF-4913-90B0-330DA54A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0850C-0F1A-437C-A4D6-BF6B6D2FE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94E0F-034D-4495-B47F-9E2DF8F22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3FDEF-59AE-473C-BCDB-DE0018ECE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FCFE8-D1F6-4EF8-8E65-2BC92013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9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AA2E-68FB-4D01-8381-AECCAED3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DA909-60A7-426B-BB59-BF699D2E3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784D5-4B03-4EB1-82B2-3C36F751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1E22A-9DEF-488C-97DA-BB63B033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C336E-3070-4BF5-AE1A-DE1194C7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7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E037A-7BB9-4E78-B6FF-843951BD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D9C51-D3F5-41ED-9D1A-903443639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6F2B1-A630-417C-86E3-882C3D7C6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7B8DC-F99E-49E3-8C7B-D357AD02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1CE5E-5B91-4099-921F-325B9F0F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53FBF-12AF-40EB-8687-A51E14BE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5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CBA38-D857-44E1-B0AB-41DD9160A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B6E49-DA5A-4A54-9F6E-B0F07ADED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B9784-F121-4181-BA11-887F63403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51E88-CA20-4771-AE9D-1CF3D248A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C6423A-A0C3-446A-8BC3-A9D7F1290D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40E2B-BF54-4484-8CBE-1D848F735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9143CC-307A-45FB-8277-8EDF0D14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710CF-AD66-4C19-B638-2F866892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7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FFF3B-90C8-4F00-A7C5-B08DFF546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A1A73-6E0E-48AB-96C3-CFCD9B40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CC250B-A97C-4C35-BEAC-13148799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44CB7-4879-4725-815E-587D8D78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6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39F017-1C0D-4B71-A519-820593D3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34B4CA-7679-4AA9-92ED-5890E892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DF84B-BC27-4CB5-B0E2-EA762963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6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3B953-0D66-4577-833E-6A268659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91EEE-1198-4840-9C77-BA71CFA59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6BF91-FEDB-437A-AE6D-5F4341960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30DD8-6366-4F18-878C-53835032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85C1B-ACE6-4716-8203-F4DCBDD75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5BAF1-63B6-44DC-9665-8B9DE4B10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1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BCE5-FBF1-4E75-8E13-79C54077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9639EC-F2ED-4608-A329-723CE9299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542B4-7ECF-4868-AA76-B948E6B80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F7402-4936-4085-8891-67672C60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76149-137F-432E-B4EA-E90C1DDE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03696-F39B-4B58-8248-6EF3B2F3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5EADDD-EEDE-4E6F-89B0-7259B90E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0BDBA-A291-4A06-8480-672A19487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77C17-2F6E-48CC-8223-FAB1449C5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755E3-F6D0-4C59-BBEB-5769CAB6CEE0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56B39-770C-447A-8DE7-027ACB023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1EECA-F9ED-425D-97B5-71C22DE45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E2A6E-5A3A-422B-BD2E-2BA56A14B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72B363-C5A7-40B1-A4E7-467FF43A6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en-US" sz="4400" i="1" dirty="0">
                <a:solidFill>
                  <a:srgbClr val="000000"/>
                </a:solidFill>
              </a:rPr>
              <a:t>“Contemporary Citizen”</a:t>
            </a:r>
            <a:r>
              <a:rPr lang="en-US" sz="4400" dirty="0">
                <a:solidFill>
                  <a:srgbClr val="000000"/>
                </a:solidFill>
              </a:rPr>
              <a:t> Proposals</a:t>
            </a:r>
            <a:endParaRPr lang="en-US" sz="4400" i="1" dirty="0">
              <a:solidFill>
                <a:srgbClr val="0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80BD8A-72A8-47CB-9DA2-DF12D39C8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618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Image result for globe on desk">
            <a:extLst>
              <a:ext uri="{FF2B5EF4-FFF2-40B4-BE49-F238E27FC236}">
                <a16:creationId xmlns:a16="http://schemas.microsoft.com/office/drawing/2014/main" id="{A7BF045A-2F69-4F49-AB88-ED998947CE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" r="-2" b="-2"/>
          <a:stretch/>
        </p:blipFill>
        <p:spPr bwMode="auto"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01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9F389D-FC10-4F18-9496-97A8E1F8B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US" sz="3600" dirty="0"/>
              <a:t>Keith Haring: Untitled (People), 1985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rt History for Kids – Discussing the idea of community as seen in famous paintings.">
            <a:extLst>
              <a:ext uri="{FF2B5EF4-FFF2-40B4-BE49-F238E27FC236}">
                <a16:creationId xmlns:a16="http://schemas.microsoft.com/office/drawing/2014/main" id="{5A40D890-CD9E-49F3-8053-99DC77D468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" r="1560" b="-1"/>
          <a:stretch/>
        </p:blipFill>
        <p:spPr bwMode="auto">
          <a:xfrm>
            <a:off x="429768" y="1721922"/>
            <a:ext cx="6704891" cy="452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5F4F1-96B2-4D4A-97C8-B88136125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r>
              <a:rPr lang="en-US" sz="1800" dirty="0"/>
              <a:t>Everyone is drawn the same</a:t>
            </a:r>
          </a:p>
          <a:p>
            <a:pPr lvl="1"/>
            <a:r>
              <a:rPr lang="en-US" sz="1400" dirty="0"/>
              <a:t>No matter the race, everyone is human</a:t>
            </a:r>
          </a:p>
          <a:p>
            <a:r>
              <a:rPr lang="en-US" sz="1800" dirty="0"/>
              <a:t>Everyone is intertwined</a:t>
            </a:r>
          </a:p>
          <a:p>
            <a:pPr lvl="1"/>
            <a:r>
              <a:rPr lang="en-US" sz="1400" dirty="0"/>
              <a:t>Lines melding together to make one form</a:t>
            </a:r>
          </a:p>
          <a:p>
            <a:r>
              <a:rPr lang="en-US" sz="1800" dirty="0"/>
              <a:t>Society is chaotic, but controlled</a:t>
            </a:r>
          </a:p>
          <a:p>
            <a:pPr lvl="1"/>
            <a:r>
              <a:rPr lang="en-US" sz="1400" dirty="0"/>
              <a:t>Nobody is only part of a single group, people mix into other groups sharing ideas, colors.</a:t>
            </a:r>
          </a:p>
        </p:txBody>
      </p:sp>
    </p:spTree>
    <p:extLst>
      <p:ext uri="{BB962C8B-B14F-4D97-AF65-F5344CB8AC3E}">
        <p14:creationId xmlns:p14="http://schemas.microsoft.com/office/powerpoint/2010/main" val="26556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C9E2BE-B664-494C-A228-93F07286E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US" sz="3600" dirty="0"/>
              <a:t>Diego Rivera: </a:t>
            </a:r>
            <a:r>
              <a:rPr lang="en-US" sz="3600" dirty="0" err="1"/>
              <a:t>Cargador</a:t>
            </a:r>
            <a:r>
              <a:rPr lang="en-US" sz="3600" dirty="0"/>
              <a:t> de Flores, 1935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050" name="Picture 2" descr="https://sep.yimg.com/ty/cdn/madisonartshop/carrier?t=1544067607&amp;">
            <a:extLst>
              <a:ext uri="{FF2B5EF4-FFF2-40B4-BE49-F238E27FC236}">
                <a16:creationId xmlns:a16="http://schemas.microsoft.com/office/drawing/2014/main" id="{946EE8F0-DD3C-44E9-8B14-F238946D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6383" y="1719072"/>
            <a:ext cx="4609322" cy="451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010FC-E1A9-4A17-BA7D-FD929FB89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r>
              <a:rPr lang="en-US" sz="1800" dirty="0"/>
              <a:t>“</a:t>
            </a:r>
            <a:r>
              <a:rPr lang="en-US" sz="1800" i="1" dirty="0"/>
              <a:t>The Flower Carrier”</a:t>
            </a:r>
          </a:p>
          <a:p>
            <a:r>
              <a:rPr lang="en-US" sz="1800" dirty="0"/>
              <a:t>Working alone is not desirable.</a:t>
            </a:r>
          </a:p>
          <a:p>
            <a:pPr lvl="1"/>
            <a:r>
              <a:rPr lang="en-US" sz="1400" dirty="0"/>
              <a:t>Woman helping man lift the flowers.</a:t>
            </a:r>
          </a:p>
          <a:p>
            <a:pPr lvl="1"/>
            <a:r>
              <a:rPr lang="en-US" sz="1400" dirty="0"/>
              <a:t>Flowers can represent the world and man’s issues.</a:t>
            </a:r>
          </a:p>
          <a:p>
            <a:r>
              <a:rPr lang="en-US" sz="1800" dirty="0"/>
              <a:t>Perseverance is needed.</a:t>
            </a:r>
          </a:p>
          <a:p>
            <a:pPr lvl="1"/>
            <a:r>
              <a:rPr lang="en-US" sz="1400" dirty="0"/>
              <a:t>The man getting back up.</a:t>
            </a:r>
            <a:endParaRPr lang="en-US" sz="1800" dirty="0"/>
          </a:p>
          <a:p>
            <a:pPr lvl="1"/>
            <a:r>
              <a:rPr lang="en-US" sz="1400" dirty="0"/>
              <a:t>The man represent human struggle.</a:t>
            </a:r>
          </a:p>
        </p:txBody>
      </p:sp>
    </p:spTree>
    <p:extLst>
      <p:ext uri="{BB962C8B-B14F-4D97-AF65-F5344CB8AC3E}">
        <p14:creationId xmlns:p14="http://schemas.microsoft.com/office/powerpoint/2010/main" val="286673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4A5CC-1807-4969-BBCE-C2DF49AA7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4578638"/>
            <a:ext cx="3649703" cy="1714500"/>
          </a:xfrm>
        </p:spPr>
        <p:txBody>
          <a:bodyPr>
            <a:normAutofit/>
          </a:bodyPr>
          <a:lstStyle/>
          <a:p>
            <a:endParaRPr lang="en-US" sz="3200"/>
          </a:p>
        </p:txBody>
      </p:sp>
      <p:pic>
        <p:nvPicPr>
          <p:cNvPr id="4" name="Picture 2" descr="https://sep.yimg.com/ty/cdn/madisonartshop/carrier?t=1544067607&amp;">
            <a:extLst>
              <a:ext uri="{FF2B5EF4-FFF2-40B4-BE49-F238E27FC236}">
                <a16:creationId xmlns:a16="http://schemas.microsoft.com/office/drawing/2014/main" id="{3BCD68B9-22D4-4C6C-B335-6458B4BF74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06" b="-2"/>
          <a:stretch/>
        </p:blipFill>
        <p:spPr bwMode="auto">
          <a:xfrm>
            <a:off x="704087" y="370320"/>
            <a:ext cx="3649704" cy="405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rt History for Kids – Discussing the idea of community as seen in famous paintings.">
            <a:extLst>
              <a:ext uri="{FF2B5EF4-FFF2-40B4-BE49-F238E27FC236}">
                <a16:creationId xmlns:a16="http://schemas.microsoft.com/office/drawing/2014/main" id="{4C50925F-4B79-47C9-B8E4-0EE0A01C0C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" b="9042"/>
          <a:stretch/>
        </p:blipFill>
        <p:spPr bwMode="auto">
          <a:xfrm>
            <a:off x="4639540" y="370320"/>
            <a:ext cx="6848371" cy="405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2BA83-2742-438F-B05E-0F9B433D8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541" y="4578638"/>
            <a:ext cx="6848372" cy="1714500"/>
          </a:xfrm>
        </p:spPr>
        <p:txBody>
          <a:bodyPr anchor="ctr">
            <a:normAutofit/>
          </a:bodyPr>
          <a:lstStyle/>
          <a:p>
            <a:r>
              <a:rPr lang="en-US" sz="2000" dirty="0"/>
              <a:t>Both images represent society and meaning of being a “</a:t>
            </a:r>
            <a:r>
              <a:rPr lang="en-US" sz="2000" i="1" dirty="0"/>
              <a:t>Contemporary Citizen”</a:t>
            </a:r>
            <a:endParaRPr lang="en-US" sz="2000" dirty="0"/>
          </a:p>
          <a:p>
            <a:r>
              <a:rPr lang="en-US" sz="2000" dirty="0"/>
              <a:t>One about the struggles, and the other about being part of the whole.</a:t>
            </a:r>
          </a:p>
        </p:txBody>
      </p:sp>
    </p:spTree>
    <p:extLst>
      <p:ext uri="{BB962C8B-B14F-4D97-AF65-F5344CB8AC3E}">
        <p14:creationId xmlns:p14="http://schemas.microsoft.com/office/powerpoint/2010/main" val="284742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2920</TotalTime>
  <Words>140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“Contemporary Citizen” Proposals</vt:lpstr>
      <vt:lpstr>Keith Haring: Untitled (People), 1985</vt:lpstr>
      <vt:lpstr>Diego Rivera: Cargador de Flores, 1935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“Contemporary Citizen” Proposals</dc:title>
  <dc:creator>hdust</dc:creator>
  <cp:lastModifiedBy> </cp:lastModifiedBy>
  <cp:revision>2</cp:revision>
  <dcterms:created xsi:type="dcterms:W3CDTF">2019-12-05T23:12:47Z</dcterms:created>
  <dcterms:modified xsi:type="dcterms:W3CDTF">2019-12-07T23:53:25Z</dcterms:modified>
</cp:coreProperties>
</file>