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1507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281124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495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3474533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6268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3190776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247716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351019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199334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2B804-0907-4BA3-B66D-47D9200D53A1}"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198634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F2B804-0907-4BA3-B66D-47D9200D53A1}"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39139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F2B804-0907-4BA3-B66D-47D9200D53A1}"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16771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F2B804-0907-4BA3-B66D-47D9200D53A1}"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355186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2B804-0907-4BA3-B66D-47D9200D53A1}"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158904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F2B804-0907-4BA3-B66D-47D9200D53A1}"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275829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F2B804-0907-4BA3-B66D-47D9200D53A1}"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77714-48CB-4BD8-A4BC-6BC7339718AA}" type="slidenum">
              <a:rPr lang="en-US" smtClean="0"/>
              <a:t>‹#›</a:t>
            </a:fld>
            <a:endParaRPr lang="en-US"/>
          </a:p>
        </p:txBody>
      </p:sp>
    </p:spTree>
    <p:extLst>
      <p:ext uri="{BB962C8B-B14F-4D97-AF65-F5344CB8AC3E}">
        <p14:creationId xmlns:p14="http://schemas.microsoft.com/office/powerpoint/2010/main" val="25092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F2B804-0907-4BA3-B66D-47D9200D53A1}" type="datetimeFigureOut">
              <a:rPr lang="en-US" smtClean="0"/>
              <a:t>1/28/2019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89477714-48CB-4BD8-A4BC-6BC7339718AA}" type="slidenum">
              <a:rPr lang="en-US" smtClean="0"/>
              <a:t>‹#›</a:t>
            </a:fld>
            <a:endParaRPr lang="en-US"/>
          </a:p>
        </p:txBody>
      </p:sp>
    </p:spTree>
    <p:extLst>
      <p:ext uri="{BB962C8B-B14F-4D97-AF65-F5344CB8AC3E}">
        <p14:creationId xmlns:p14="http://schemas.microsoft.com/office/powerpoint/2010/main" val="391997513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7C35E-FA8E-4820-83A9-09CB4DBB369B}"/>
              </a:ext>
            </a:extLst>
          </p:cNvPr>
          <p:cNvSpPr>
            <a:spLocks noGrp="1"/>
          </p:cNvSpPr>
          <p:nvPr>
            <p:ph type="ctrTitle"/>
          </p:nvPr>
        </p:nvSpPr>
        <p:spPr>
          <a:xfrm>
            <a:off x="1507067" y="2404534"/>
            <a:ext cx="7766936" cy="1646302"/>
          </a:xfrm>
        </p:spPr>
        <p:txBody>
          <a:bodyPr/>
          <a:lstStyle/>
          <a:p>
            <a:r>
              <a:rPr lang="en-US" dirty="0"/>
              <a:t>App Review</a:t>
            </a:r>
          </a:p>
        </p:txBody>
      </p:sp>
      <p:sp>
        <p:nvSpPr>
          <p:cNvPr id="3" name="Subtitle 2">
            <a:extLst>
              <a:ext uri="{FF2B5EF4-FFF2-40B4-BE49-F238E27FC236}">
                <a16:creationId xmlns:a16="http://schemas.microsoft.com/office/drawing/2014/main" id="{F3A0E93E-5552-40CC-A2DF-9586AC2B8D76}"/>
              </a:ext>
            </a:extLst>
          </p:cNvPr>
          <p:cNvSpPr>
            <a:spLocks noGrp="1"/>
          </p:cNvSpPr>
          <p:nvPr>
            <p:ph type="subTitle" idx="1"/>
          </p:nvPr>
        </p:nvSpPr>
        <p:spPr>
          <a:xfrm>
            <a:off x="1507067" y="4050833"/>
            <a:ext cx="7766936" cy="1096899"/>
          </a:xfrm>
        </p:spPr>
        <p:txBody>
          <a:bodyPr/>
          <a:lstStyle/>
          <a:p>
            <a:r>
              <a:rPr lang="en-US" dirty="0"/>
              <a:t>By: Holly Wandless</a:t>
            </a:r>
          </a:p>
        </p:txBody>
      </p:sp>
    </p:spTree>
    <p:extLst>
      <p:ext uri="{BB962C8B-B14F-4D97-AF65-F5344CB8AC3E}">
        <p14:creationId xmlns:p14="http://schemas.microsoft.com/office/powerpoint/2010/main" val="2398738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3E05-6F79-4214-B65B-0705A8A560A3}"/>
              </a:ext>
            </a:extLst>
          </p:cNvPr>
          <p:cNvSpPr>
            <a:spLocks noGrp="1"/>
          </p:cNvSpPr>
          <p:nvPr>
            <p:ph type="title"/>
          </p:nvPr>
        </p:nvSpPr>
        <p:spPr/>
        <p:txBody>
          <a:bodyPr/>
          <a:lstStyle/>
          <a:p>
            <a:r>
              <a:rPr lang="en-US" dirty="0"/>
              <a:t>Application to learning</a:t>
            </a:r>
          </a:p>
        </p:txBody>
      </p:sp>
      <p:sp>
        <p:nvSpPr>
          <p:cNvPr id="3" name="Content Placeholder 2">
            <a:extLst>
              <a:ext uri="{FF2B5EF4-FFF2-40B4-BE49-F238E27FC236}">
                <a16:creationId xmlns:a16="http://schemas.microsoft.com/office/drawing/2014/main" id="{C26A177A-D23A-4330-A046-D26A2BE7D77D}"/>
              </a:ext>
            </a:extLst>
          </p:cNvPr>
          <p:cNvSpPr>
            <a:spLocks noGrp="1"/>
          </p:cNvSpPr>
          <p:nvPr>
            <p:ph idx="1"/>
          </p:nvPr>
        </p:nvSpPr>
        <p:spPr/>
        <p:txBody>
          <a:bodyPr/>
          <a:lstStyle/>
          <a:p>
            <a:r>
              <a:rPr lang="en-US" dirty="0"/>
              <a:t>When applying this app in a classroom setting, this learning technique would be beneficial to the students and teachers.</a:t>
            </a:r>
          </a:p>
          <a:p>
            <a:pPr lvl="1"/>
            <a:r>
              <a:rPr lang="en-US" dirty="0"/>
              <a:t>The students can use the Comic Life 3 app when working on a project such as flyers and how to guidelines. </a:t>
            </a:r>
          </a:p>
          <a:p>
            <a:pPr lvl="1"/>
            <a:r>
              <a:rPr lang="en-US" dirty="0"/>
              <a:t>The teachers can use the Comic Life 3 app when making flyers for around the school and can use it to make lesson plans</a:t>
            </a:r>
          </a:p>
          <a:p>
            <a:pPr lvl="1"/>
            <a:endParaRPr lang="en-US" dirty="0"/>
          </a:p>
          <a:p>
            <a:endParaRPr lang="en-US" dirty="0"/>
          </a:p>
        </p:txBody>
      </p:sp>
    </p:spTree>
    <p:extLst>
      <p:ext uri="{BB962C8B-B14F-4D97-AF65-F5344CB8AC3E}">
        <p14:creationId xmlns:p14="http://schemas.microsoft.com/office/powerpoint/2010/main" val="185882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9ECB-DA89-45BF-A0D9-2A7B72B13999}"/>
              </a:ext>
            </a:extLst>
          </p:cNvPr>
          <p:cNvSpPr>
            <a:spLocks noGrp="1"/>
          </p:cNvSpPr>
          <p:nvPr>
            <p:ph type="title"/>
          </p:nvPr>
        </p:nvSpPr>
        <p:spPr/>
        <p:txBody>
          <a:bodyPr/>
          <a:lstStyle/>
          <a:p>
            <a:r>
              <a:rPr lang="en-US" dirty="0"/>
              <a:t>Teacher or Student App?</a:t>
            </a:r>
            <a:br>
              <a:rPr lang="en-US" dirty="0"/>
            </a:br>
            <a:endParaRPr lang="en-US" dirty="0"/>
          </a:p>
        </p:txBody>
      </p:sp>
      <p:sp>
        <p:nvSpPr>
          <p:cNvPr id="3" name="Content Placeholder 2">
            <a:extLst>
              <a:ext uri="{FF2B5EF4-FFF2-40B4-BE49-F238E27FC236}">
                <a16:creationId xmlns:a16="http://schemas.microsoft.com/office/drawing/2014/main" id="{4535B4AD-3E15-4D68-A724-D8F8B0849F23}"/>
              </a:ext>
            </a:extLst>
          </p:cNvPr>
          <p:cNvSpPr>
            <a:spLocks noGrp="1"/>
          </p:cNvSpPr>
          <p:nvPr>
            <p:ph idx="1"/>
          </p:nvPr>
        </p:nvSpPr>
        <p:spPr>
          <a:xfrm>
            <a:off x="677334" y="2160589"/>
            <a:ext cx="8596668" cy="4087811"/>
          </a:xfrm>
        </p:spPr>
        <p:txBody>
          <a:bodyPr/>
          <a:lstStyle/>
          <a:p>
            <a:r>
              <a:rPr lang="en-US" dirty="0"/>
              <a:t> This app can be for both student and teachers. </a:t>
            </a:r>
          </a:p>
          <a:p>
            <a:r>
              <a:rPr lang="en-US" dirty="0"/>
              <a:t>Student:</a:t>
            </a:r>
          </a:p>
          <a:p>
            <a:pPr lvl="1"/>
            <a:r>
              <a:rPr lang="en-US" dirty="0"/>
              <a:t>Can make flyers</a:t>
            </a:r>
          </a:p>
          <a:p>
            <a:pPr lvl="1"/>
            <a:r>
              <a:rPr lang="en-US" dirty="0"/>
              <a:t>Book Reports</a:t>
            </a:r>
          </a:p>
          <a:p>
            <a:pPr lvl="1"/>
            <a:r>
              <a:rPr lang="en-US" dirty="0"/>
              <a:t>Internet Memes</a:t>
            </a:r>
          </a:p>
          <a:p>
            <a:pPr lvl="1"/>
            <a:r>
              <a:rPr lang="en-US" dirty="0"/>
              <a:t>How to guide lines</a:t>
            </a:r>
          </a:p>
          <a:p>
            <a:r>
              <a:rPr lang="en-US" dirty="0"/>
              <a:t>Teachers:</a:t>
            </a:r>
          </a:p>
          <a:p>
            <a:pPr lvl="1"/>
            <a:r>
              <a:rPr lang="en-US" dirty="0"/>
              <a:t>Lesson plans</a:t>
            </a:r>
          </a:p>
          <a:p>
            <a:pPr lvl="1"/>
            <a:r>
              <a:rPr lang="en-US" dirty="0"/>
              <a:t>Make flyers for around the school</a:t>
            </a:r>
          </a:p>
          <a:p>
            <a:pPr lvl="1"/>
            <a:r>
              <a:rPr lang="en-US" dirty="0"/>
              <a:t>How to guide lines</a:t>
            </a:r>
          </a:p>
        </p:txBody>
      </p:sp>
    </p:spTree>
    <p:extLst>
      <p:ext uri="{BB962C8B-B14F-4D97-AF65-F5344CB8AC3E}">
        <p14:creationId xmlns:p14="http://schemas.microsoft.com/office/powerpoint/2010/main" val="408283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EA8A-399A-4857-A08D-9D67D8E47928}"/>
              </a:ext>
            </a:extLst>
          </p:cNvPr>
          <p:cNvSpPr>
            <a:spLocks noGrp="1"/>
          </p:cNvSpPr>
          <p:nvPr>
            <p:ph type="title"/>
          </p:nvPr>
        </p:nvSpPr>
        <p:spPr>
          <a:xfrm>
            <a:off x="677334" y="781878"/>
            <a:ext cx="8596668" cy="1320800"/>
          </a:xfrm>
        </p:spPr>
        <p:txBody>
          <a:bodyPr/>
          <a:lstStyle/>
          <a:p>
            <a:r>
              <a:rPr lang="en-US" dirty="0"/>
              <a:t>Ease of Use</a:t>
            </a:r>
            <a:br>
              <a:rPr lang="en-US" dirty="0"/>
            </a:br>
            <a:endParaRPr lang="en-US" dirty="0"/>
          </a:p>
        </p:txBody>
      </p:sp>
      <p:sp>
        <p:nvSpPr>
          <p:cNvPr id="3" name="Content Placeholder 2">
            <a:extLst>
              <a:ext uri="{FF2B5EF4-FFF2-40B4-BE49-F238E27FC236}">
                <a16:creationId xmlns:a16="http://schemas.microsoft.com/office/drawing/2014/main" id="{D2D46179-EECC-43E6-8F00-9EDEBCD4D6EE}"/>
              </a:ext>
            </a:extLst>
          </p:cNvPr>
          <p:cNvSpPr>
            <a:spLocks noGrp="1"/>
          </p:cNvSpPr>
          <p:nvPr>
            <p:ph idx="1"/>
          </p:nvPr>
        </p:nvSpPr>
        <p:spPr>
          <a:xfrm>
            <a:off x="677334" y="2367627"/>
            <a:ext cx="8596668" cy="3880773"/>
          </a:xfrm>
        </p:spPr>
        <p:txBody>
          <a:bodyPr/>
          <a:lstStyle/>
          <a:p>
            <a:r>
              <a:rPr lang="en-US" dirty="0"/>
              <a:t>Comic Life 3 app seems confusing when using on an iPad or iPhone and even the desktop. It has different tools you can use. </a:t>
            </a:r>
          </a:p>
          <a:p>
            <a:r>
              <a:rPr lang="en-US" dirty="0"/>
              <a:t>You can change the font, the template and panels and captions.</a:t>
            </a:r>
          </a:p>
          <a:p>
            <a:r>
              <a:rPr lang="en-US" dirty="0"/>
              <a:t>You can also change the design of the project you are making.</a:t>
            </a:r>
          </a:p>
          <a:p>
            <a:r>
              <a:rPr lang="en-US" dirty="0"/>
              <a:t>You can simply add your own photos and some words and very quickly you'll be done. </a:t>
            </a:r>
          </a:p>
          <a:p>
            <a:endParaRPr lang="en-US" dirty="0"/>
          </a:p>
        </p:txBody>
      </p:sp>
    </p:spTree>
    <p:extLst>
      <p:ext uri="{BB962C8B-B14F-4D97-AF65-F5344CB8AC3E}">
        <p14:creationId xmlns:p14="http://schemas.microsoft.com/office/powerpoint/2010/main" val="369737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2FDF-8BED-4CAD-AADE-915CD1E10EEF}"/>
              </a:ext>
            </a:extLst>
          </p:cNvPr>
          <p:cNvSpPr>
            <a:spLocks noGrp="1"/>
          </p:cNvSpPr>
          <p:nvPr>
            <p:ph type="title"/>
          </p:nvPr>
        </p:nvSpPr>
        <p:spPr/>
        <p:txBody>
          <a:bodyPr/>
          <a:lstStyle/>
          <a:p>
            <a:r>
              <a:rPr lang="en-US" dirty="0"/>
              <a:t>How you could utilized the app in Health or Physical Education</a:t>
            </a:r>
          </a:p>
        </p:txBody>
      </p:sp>
      <p:sp>
        <p:nvSpPr>
          <p:cNvPr id="3" name="Content Placeholder 2">
            <a:extLst>
              <a:ext uri="{FF2B5EF4-FFF2-40B4-BE49-F238E27FC236}">
                <a16:creationId xmlns:a16="http://schemas.microsoft.com/office/drawing/2014/main" id="{B735DD15-FACD-458F-B07B-0CFD8C4FD901}"/>
              </a:ext>
            </a:extLst>
          </p:cNvPr>
          <p:cNvSpPr>
            <a:spLocks noGrp="1"/>
          </p:cNvSpPr>
          <p:nvPr>
            <p:ph idx="1"/>
          </p:nvPr>
        </p:nvSpPr>
        <p:spPr/>
        <p:txBody>
          <a:bodyPr/>
          <a:lstStyle/>
          <a:p>
            <a:r>
              <a:rPr lang="en-US" dirty="0"/>
              <a:t>I feel like app would work more in the Health classroom. </a:t>
            </a:r>
          </a:p>
          <a:p>
            <a:r>
              <a:rPr lang="en-US" dirty="0"/>
              <a:t>If you give the students a topic and they have to do a flyer on it or if you give them a scenario and then they have to take pictures and use the pictures into a time line.</a:t>
            </a:r>
          </a:p>
          <a:p>
            <a:r>
              <a:rPr lang="en-US" dirty="0"/>
              <a:t>You can also get the students to make a guide line in how to stay heathy, and they have to talk about it and take pictures. </a:t>
            </a:r>
          </a:p>
        </p:txBody>
      </p:sp>
    </p:spTree>
    <p:extLst>
      <p:ext uri="{BB962C8B-B14F-4D97-AF65-F5344CB8AC3E}">
        <p14:creationId xmlns:p14="http://schemas.microsoft.com/office/powerpoint/2010/main" val="211322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774C-7EB0-4279-B815-029FB4F466DE}"/>
              </a:ext>
            </a:extLst>
          </p:cNvPr>
          <p:cNvSpPr>
            <a:spLocks noGrp="1"/>
          </p:cNvSpPr>
          <p:nvPr>
            <p:ph type="title"/>
          </p:nvPr>
        </p:nvSpPr>
        <p:spPr/>
        <p:txBody>
          <a:bodyPr/>
          <a:lstStyle/>
          <a:p>
            <a:r>
              <a:rPr lang="en-US" dirty="0"/>
              <a:t>Cost involved in the app</a:t>
            </a:r>
          </a:p>
        </p:txBody>
      </p:sp>
      <p:sp>
        <p:nvSpPr>
          <p:cNvPr id="3" name="Content Placeholder 2">
            <a:extLst>
              <a:ext uri="{FF2B5EF4-FFF2-40B4-BE49-F238E27FC236}">
                <a16:creationId xmlns:a16="http://schemas.microsoft.com/office/drawing/2014/main" id="{5FCACDED-0687-448D-9BE7-1F19F08A1591}"/>
              </a:ext>
            </a:extLst>
          </p:cNvPr>
          <p:cNvSpPr>
            <a:spLocks noGrp="1"/>
          </p:cNvSpPr>
          <p:nvPr>
            <p:ph idx="1"/>
          </p:nvPr>
        </p:nvSpPr>
        <p:spPr/>
        <p:txBody>
          <a:bodyPr/>
          <a:lstStyle/>
          <a:p>
            <a:r>
              <a:rPr lang="en-US" dirty="0"/>
              <a:t>Try it for free for 30 days</a:t>
            </a:r>
          </a:p>
          <a:p>
            <a:r>
              <a:rPr lang="en-US" dirty="0"/>
              <a:t>You can buy it and load to desktop for $29.99</a:t>
            </a:r>
          </a:p>
          <a:p>
            <a:pPr lvl="1"/>
            <a:r>
              <a:rPr lang="en-US" dirty="0"/>
              <a:t>Upgrade for $14.99</a:t>
            </a:r>
          </a:p>
          <a:p>
            <a:r>
              <a:rPr lang="en-US" dirty="0"/>
              <a:t>Can purchase on iPhone/ iPad for $4.99</a:t>
            </a:r>
          </a:p>
          <a:p>
            <a:r>
              <a:rPr lang="en-US" dirty="0"/>
              <a:t>This deal is kind of a good deal because you just have to buy it once, but if you want to upgrade it, you’ll have to pay for the upgrade.</a:t>
            </a:r>
          </a:p>
        </p:txBody>
      </p:sp>
    </p:spTree>
    <p:extLst>
      <p:ext uri="{BB962C8B-B14F-4D97-AF65-F5344CB8AC3E}">
        <p14:creationId xmlns:p14="http://schemas.microsoft.com/office/powerpoint/2010/main" val="3206410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5BBCE-7683-482C-BF35-6D5B9FB8E0D2}"/>
              </a:ext>
            </a:extLst>
          </p:cNvPr>
          <p:cNvSpPr>
            <a:spLocks noGrp="1"/>
          </p:cNvSpPr>
          <p:nvPr>
            <p:ph type="title"/>
          </p:nvPr>
        </p:nvSpPr>
        <p:spPr/>
        <p:txBody>
          <a:bodyPr/>
          <a:lstStyle/>
          <a:p>
            <a:r>
              <a:rPr lang="en-US" dirty="0"/>
              <a:t>Overall Likes and Dislikes </a:t>
            </a:r>
          </a:p>
        </p:txBody>
      </p:sp>
      <p:sp>
        <p:nvSpPr>
          <p:cNvPr id="3" name="Content Placeholder 2">
            <a:extLst>
              <a:ext uri="{FF2B5EF4-FFF2-40B4-BE49-F238E27FC236}">
                <a16:creationId xmlns:a16="http://schemas.microsoft.com/office/drawing/2014/main" id="{A8EA9A90-940D-49C7-93E4-5E6926EE2AC3}"/>
              </a:ext>
            </a:extLst>
          </p:cNvPr>
          <p:cNvSpPr>
            <a:spLocks noGrp="1"/>
          </p:cNvSpPr>
          <p:nvPr>
            <p:ph idx="1"/>
          </p:nvPr>
        </p:nvSpPr>
        <p:spPr/>
        <p:txBody>
          <a:bodyPr/>
          <a:lstStyle/>
          <a:p>
            <a:r>
              <a:rPr lang="en-US" dirty="0"/>
              <a:t>Likes:</a:t>
            </a:r>
          </a:p>
          <a:p>
            <a:pPr lvl="1"/>
            <a:r>
              <a:rPr lang="en-US" dirty="0"/>
              <a:t>It will let the students be creative when making projects.</a:t>
            </a:r>
          </a:p>
          <a:p>
            <a:pPr lvl="1"/>
            <a:r>
              <a:rPr lang="en-US" dirty="0"/>
              <a:t> You can use your own photos</a:t>
            </a:r>
          </a:p>
          <a:p>
            <a:pPr lvl="1"/>
            <a:r>
              <a:rPr lang="en-US" dirty="0"/>
              <a:t>Make up your own comic stories</a:t>
            </a:r>
          </a:p>
          <a:p>
            <a:r>
              <a:rPr lang="en-US" dirty="0"/>
              <a:t>Dislikes:</a:t>
            </a:r>
          </a:p>
          <a:p>
            <a:pPr lvl="1"/>
            <a:r>
              <a:rPr lang="en-US" dirty="0"/>
              <a:t>It seems confusing </a:t>
            </a:r>
          </a:p>
          <a:p>
            <a:pPr lvl="1"/>
            <a:r>
              <a:rPr lang="en-US" dirty="0"/>
              <a:t>The format was hard to control, it would keep changing the format</a:t>
            </a:r>
          </a:p>
          <a:p>
            <a:pPr lvl="1"/>
            <a:r>
              <a:rPr lang="en-US" dirty="0"/>
              <a:t>When printing it wouldn’t print the whole comic on the one slip of paper. </a:t>
            </a:r>
          </a:p>
          <a:p>
            <a:pPr lvl="1"/>
            <a:endParaRPr lang="en-US" dirty="0"/>
          </a:p>
        </p:txBody>
      </p:sp>
    </p:spTree>
    <p:extLst>
      <p:ext uri="{BB962C8B-B14F-4D97-AF65-F5344CB8AC3E}">
        <p14:creationId xmlns:p14="http://schemas.microsoft.com/office/powerpoint/2010/main" val="233085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DED6AD0-3ECC-461D-95EE-089C1AF23058}"/>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Coach Eye</a:t>
            </a:r>
          </a:p>
        </p:txBody>
      </p:sp>
      <p:pic>
        <p:nvPicPr>
          <p:cNvPr id="4" name="Picture 3" descr="A close up of a camera&#10;&#10;Description automatically generated">
            <a:extLst>
              <a:ext uri="{FF2B5EF4-FFF2-40B4-BE49-F238E27FC236}">
                <a16:creationId xmlns:a16="http://schemas.microsoft.com/office/drawing/2014/main" id="{58FDFAA8-2DCD-4A33-9E41-8A95A3A31D07}"/>
              </a:ext>
            </a:extLst>
          </p:cNvPr>
          <p:cNvPicPr>
            <a:picLocks noChangeAspect="1"/>
          </p:cNvPicPr>
          <p:nvPr/>
        </p:nvPicPr>
        <p:blipFill rotWithShape="1">
          <a:blip r:embed="rId2"/>
          <a:srcRect t="5806" r="-2" b="10196"/>
          <a:stretch/>
        </p:blipFill>
        <p:spPr>
          <a:xfrm>
            <a:off x="757251" y="1853675"/>
            <a:ext cx="3856774" cy="3239548"/>
          </a:xfrm>
          <a:prstGeom prst="rect">
            <a:avLst/>
          </a:prstGeom>
          <a:scene3d>
            <a:camera prst="orthographicFront"/>
            <a:lightRig rig="threePt" dir="t">
              <a:rot lat="0" lon="0" rev="2700000"/>
            </a:lightRig>
          </a:scene3d>
          <a:sp3d contourW="6350">
            <a:bevelT h="38100"/>
            <a:contourClr>
              <a:srgbClr val="C0C0C0"/>
            </a:contourClr>
          </a:sp3d>
        </p:spPr>
      </p:pic>
      <p:sp>
        <p:nvSpPr>
          <p:cNvPr id="3" name="Content Placeholder 2">
            <a:extLst>
              <a:ext uri="{FF2B5EF4-FFF2-40B4-BE49-F238E27FC236}">
                <a16:creationId xmlns:a16="http://schemas.microsoft.com/office/drawing/2014/main" id="{3F4E7BC8-8514-4F67-9AC6-4DB41BAE0672}"/>
              </a:ext>
            </a:extLst>
          </p:cNvPr>
          <p:cNvSpPr>
            <a:spLocks noGrp="1"/>
          </p:cNvSpPr>
          <p:nvPr>
            <p:ph idx="1"/>
          </p:nvPr>
        </p:nvSpPr>
        <p:spPr>
          <a:xfrm>
            <a:off x="7181725" y="2837329"/>
            <a:ext cx="4512988" cy="3317938"/>
          </a:xfrm>
        </p:spPr>
        <p:txBody>
          <a:bodyPr anchor="t">
            <a:normAutofit/>
          </a:bodyPr>
          <a:lstStyle/>
          <a:p>
            <a:r>
              <a:rPr lang="en-US">
                <a:solidFill>
                  <a:srgbClr val="FFFFFF"/>
                </a:solidFill>
              </a:rPr>
              <a:t>Coaches and athletes use it to review athlete technique</a:t>
            </a:r>
          </a:p>
          <a:p>
            <a:r>
              <a:rPr lang="en-US">
                <a:solidFill>
                  <a:srgbClr val="FFFFFF"/>
                </a:solidFill>
              </a:rPr>
              <a:t>Allows us to film and analyze players when preforming </a:t>
            </a:r>
          </a:p>
          <a:p>
            <a:r>
              <a:rPr lang="en-US">
                <a:solidFill>
                  <a:srgbClr val="FFFFFF"/>
                </a:solidFill>
              </a:rPr>
              <a:t>Use on any mobile devices at anytime and anywhere</a:t>
            </a:r>
          </a:p>
          <a:p>
            <a:pPr marL="0" indent="0">
              <a:buNone/>
            </a:pPr>
            <a:endParaRPr lang="en-US">
              <a:solidFill>
                <a:srgbClr val="FFFFFF"/>
              </a:solidFill>
            </a:endParaRPr>
          </a:p>
          <a:p>
            <a:pPr marL="0" indent="0">
              <a:buNone/>
            </a:pPr>
            <a:endParaRPr lang="en-US">
              <a:solidFill>
                <a:srgbClr val="FFFFFF"/>
              </a:solidFill>
            </a:endParaRPr>
          </a:p>
        </p:txBody>
      </p:sp>
    </p:spTree>
    <p:extLst>
      <p:ext uri="{BB962C8B-B14F-4D97-AF65-F5344CB8AC3E}">
        <p14:creationId xmlns:p14="http://schemas.microsoft.com/office/powerpoint/2010/main" val="37762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03ABB-7DC2-40D3-85FC-CB01E6BA1BBB}"/>
              </a:ext>
            </a:extLst>
          </p:cNvPr>
          <p:cNvSpPr>
            <a:spLocks noGrp="1"/>
          </p:cNvSpPr>
          <p:nvPr>
            <p:ph type="title"/>
          </p:nvPr>
        </p:nvSpPr>
        <p:spPr/>
        <p:txBody>
          <a:bodyPr/>
          <a:lstStyle/>
          <a:p>
            <a:r>
              <a:rPr lang="en-US" dirty="0"/>
              <a:t>Application to learning</a:t>
            </a:r>
          </a:p>
        </p:txBody>
      </p:sp>
      <p:sp>
        <p:nvSpPr>
          <p:cNvPr id="3" name="Content Placeholder 2">
            <a:extLst>
              <a:ext uri="{FF2B5EF4-FFF2-40B4-BE49-F238E27FC236}">
                <a16:creationId xmlns:a16="http://schemas.microsoft.com/office/drawing/2014/main" id="{9A8E83E3-86D8-4A5A-84D5-D7151E079779}"/>
              </a:ext>
            </a:extLst>
          </p:cNvPr>
          <p:cNvSpPr>
            <a:spLocks noGrp="1"/>
          </p:cNvSpPr>
          <p:nvPr>
            <p:ph idx="1"/>
          </p:nvPr>
        </p:nvSpPr>
        <p:spPr>
          <a:xfrm>
            <a:off x="677334" y="2160589"/>
            <a:ext cx="8596668" cy="4558263"/>
          </a:xfrm>
        </p:spPr>
        <p:txBody>
          <a:bodyPr>
            <a:normAutofit lnSpcReduction="10000"/>
          </a:bodyPr>
          <a:lstStyle/>
          <a:p>
            <a:r>
              <a:rPr lang="en-US" dirty="0"/>
              <a:t>Applying this app in a learning environment would be beneficial for success with the students.</a:t>
            </a:r>
          </a:p>
          <a:p>
            <a:pPr lvl="1"/>
            <a:r>
              <a:rPr lang="en-US" dirty="0"/>
              <a:t>The students will succeed more when using the Coach’s eye due to the app allowing the teachers to record the skill or activity the students are working on. They are able </a:t>
            </a:r>
            <a:r>
              <a:rPr lang="en-US"/>
              <a:t>to re-watch </a:t>
            </a:r>
            <a:r>
              <a:rPr lang="en-US" dirty="0"/>
              <a:t>the footage and analyze it.</a:t>
            </a:r>
          </a:p>
          <a:p>
            <a:r>
              <a:rPr lang="en-US" dirty="0"/>
              <a:t>When on the field or in the gymnasium the teacher will be able to analyze the film right then and there. The teacher will be able to play the clip in slow motion to analyze better and also allowing to see the clip in sections. 	</a:t>
            </a:r>
          </a:p>
          <a:p>
            <a:pPr lvl="1"/>
            <a:r>
              <a:rPr lang="en-US" dirty="0"/>
              <a:t>It is important for the teacher to see the clip in slow motion because it is easier to see skills they need to work on and it will help the teacher explain what needs to be better and/or practice more. </a:t>
            </a:r>
          </a:p>
          <a:p>
            <a:r>
              <a:rPr lang="en-US" dirty="0"/>
              <a:t>Another thing with the Coach’s eye app is that you can do a side by side videos when working with two videos. </a:t>
            </a:r>
          </a:p>
          <a:p>
            <a:pPr lvl="1"/>
            <a:r>
              <a:rPr lang="en-US" dirty="0"/>
              <a:t>You can go back and compare the new video and the old to see how well they have improved. </a:t>
            </a:r>
          </a:p>
          <a:p>
            <a:endParaRPr lang="en-US" dirty="0"/>
          </a:p>
          <a:p>
            <a:endParaRPr lang="en-US" dirty="0"/>
          </a:p>
          <a:p>
            <a:pPr marL="457200" lvl="1" indent="0">
              <a:buNone/>
            </a:pPr>
            <a:endParaRPr lang="en-US" sz="1600" dirty="0"/>
          </a:p>
          <a:p>
            <a:pPr marL="457200" lvl="1" indent="0">
              <a:buNone/>
            </a:pPr>
            <a:endParaRPr lang="en-US" dirty="0"/>
          </a:p>
        </p:txBody>
      </p:sp>
    </p:spTree>
    <p:extLst>
      <p:ext uri="{BB962C8B-B14F-4D97-AF65-F5344CB8AC3E}">
        <p14:creationId xmlns:p14="http://schemas.microsoft.com/office/powerpoint/2010/main" val="4261294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8CE81-F657-4088-9DE8-BCFCA84AA3F7}"/>
              </a:ext>
            </a:extLst>
          </p:cNvPr>
          <p:cNvSpPr>
            <a:spLocks noGrp="1"/>
          </p:cNvSpPr>
          <p:nvPr>
            <p:ph type="title"/>
          </p:nvPr>
        </p:nvSpPr>
        <p:spPr/>
        <p:txBody>
          <a:bodyPr/>
          <a:lstStyle/>
          <a:p>
            <a:r>
              <a:rPr lang="en-US" dirty="0"/>
              <a:t>Teacher or Student App?</a:t>
            </a:r>
          </a:p>
        </p:txBody>
      </p:sp>
      <p:sp>
        <p:nvSpPr>
          <p:cNvPr id="3" name="Content Placeholder 2">
            <a:extLst>
              <a:ext uri="{FF2B5EF4-FFF2-40B4-BE49-F238E27FC236}">
                <a16:creationId xmlns:a16="http://schemas.microsoft.com/office/drawing/2014/main" id="{CBEAD10E-A579-4C2C-A3EA-F137D9A87BB6}"/>
              </a:ext>
            </a:extLst>
          </p:cNvPr>
          <p:cNvSpPr>
            <a:spLocks noGrp="1"/>
          </p:cNvSpPr>
          <p:nvPr>
            <p:ph idx="1"/>
          </p:nvPr>
        </p:nvSpPr>
        <p:spPr/>
        <p:txBody>
          <a:bodyPr/>
          <a:lstStyle/>
          <a:p>
            <a:r>
              <a:rPr lang="en-US" dirty="0"/>
              <a:t>This app is mainly for teachers to use. It can be a great tool for the students to use and analyze each other.  </a:t>
            </a:r>
          </a:p>
          <a:p>
            <a:r>
              <a:rPr lang="en-US" dirty="0"/>
              <a:t>The teachers can split the students into small groups and they can record each other, then look over the footage and then see where they need to make the improvement at and the students can help one another as well. </a:t>
            </a:r>
          </a:p>
          <a:p>
            <a:r>
              <a:rPr lang="en-US" dirty="0"/>
              <a:t>The Coach’s eye app is more of a teachers app. The reason is the teacher can have more clarification to help the students out and to show them exactly what they are doing wrong. The teachers would have more knowledge of the app then the students would. </a:t>
            </a:r>
          </a:p>
        </p:txBody>
      </p:sp>
    </p:spTree>
    <p:extLst>
      <p:ext uri="{BB962C8B-B14F-4D97-AF65-F5344CB8AC3E}">
        <p14:creationId xmlns:p14="http://schemas.microsoft.com/office/powerpoint/2010/main" val="134303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3F9DC-4910-41F6-848D-F33DAE24BA95}"/>
              </a:ext>
            </a:extLst>
          </p:cNvPr>
          <p:cNvSpPr>
            <a:spLocks noGrp="1"/>
          </p:cNvSpPr>
          <p:nvPr>
            <p:ph type="title"/>
          </p:nvPr>
        </p:nvSpPr>
        <p:spPr/>
        <p:txBody>
          <a:bodyPr/>
          <a:lstStyle/>
          <a:p>
            <a:r>
              <a:rPr lang="en-US" dirty="0"/>
              <a:t>Ease of use</a:t>
            </a:r>
          </a:p>
        </p:txBody>
      </p:sp>
      <p:sp>
        <p:nvSpPr>
          <p:cNvPr id="3" name="Content Placeholder 2">
            <a:extLst>
              <a:ext uri="{FF2B5EF4-FFF2-40B4-BE49-F238E27FC236}">
                <a16:creationId xmlns:a16="http://schemas.microsoft.com/office/drawing/2014/main" id="{C3D5B50C-1280-48C9-82BC-8A9519276244}"/>
              </a:ext>
            </a:extLst>
          </p:cNvPr>
          <p:cNvSpPr>
            <a:spLocks noGrp="1"/>
          </p:cNvSpPr>
          <p:nvPr>
            <p:ph idx="1"/>
          </p:nvPr>
        </p:nvSpPr>
        <p:spPr/>
        <p:txBody>
          <a:bodyPr/>
          <a:lstStyle/>
          <a:p>
            <a:r>
              <a:rPr lang="en-US" dirty="0"/>
              <a:t>The Coach’s eye app seems easy to navigate. The app has so many tools to use when explain to the students. They are useful when trying to explain to the student and trying to get them to understand the footage a little better. </a:t>
            </a:r>
          </a:p>
          <a:p>
            <a:r>
              <a:rPr lang="en-US" dirty="0"/>
              <a:t>One of the tools the app provides is a drawing tool. The drawing tool allows the teacher to use lines, shapes and arrows when looking at the video to show the student a better representation what they are doing wrong. </a:t>
            </a:r>
          </a:p>
          <a:p>
            <a:r>
              <a:rPr lang="en-US" dirty="0"/>
              <a:t>Another important tool is a spotlight tool. The spotlight tool focuses on </a:t>
            </a:r>
            <a:r>
              <a:rPr lang="en-US" dirty="0" err="1"/>
              <a:t>th</a:t>
            </a:r>
            <a:r>
              <a:rPr lang="en-US" dirty="0"/>
              <a:t> most important parts of the video.</a:t>
            </a:r>
          </a:p>
          <a:p>
            <a:r>
              <a:rPr lang="en-US" dirty="0"/>
              <a:t>You can add a voice to the video. For example if you need to send this video to a student to help them work on the skill. You can talk during the video to help them see where they need to help and provide feedback. </a:t>
            </a:r>
          </a:p>
        </p:txBody>
      </p:sp>
    </p:spTree>
    <p:extLst>
      <p:ext uri="{BB962C8B-B14F-4D97-AF65-F5344CB8AC3E}">
        <p14:creationId xmlns:p14="http://schemas.microsoft.com/office/powerpoint/2010/main" val="186223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6BD38-280D-4F8F-8020-E8455F806767}"/>
              </a:ext>
            </a:extLst>
          </p:cNvPr>
          <p:cNvSpPr>
            <a:spLocks noGrp="1"/>
          </p:cNvSpPr>
          <p:nvPr>
            <p:ph type="title"/>
          </p:nvPr>
        </p:nvSpPr>
        <p:spPr/>
        <p:txBody>
          <a:bodyPr/>
          <a:lstStyle/>
          <a:p>
            <a:r>
              <a:rPr lang="en-US" dirty="0"/>
              <a:t>How to utilized the app in Health or Physical Education</a:t>
            </a:r>
          </a:p>
        </p:txBody>
      </p:sp>
      <p:sp>
        <p:nvSpPr>
          <p:cNvPr id="3" name="Content Placeholder 2">
            <a:extLst>
              <a:ext uri="{FF2B5EF4-FFF2-40B4-BE49-F238E27FC236}">
                <a16:creationId xmlns:a16="http://schemas.microsoft.com/office/drawing/2014/main" id="{35C42067-DDF0-48BC-AFAD-8DD96AC991BE}"/>
              </a:ext>
            </a:extLst>
          </p:cNvPr>
          <p:cNvSpPr>
            <a:spLocks noGrp="1"/>
          </p:cNvSpPr>
          <p:nvPr>
            <p:ph idx="1"/>
          </p:nvPr>
        </p:nvSpPr>
        <p:spPr/>
        <p:txBody>
          <a:bodyPr>
            <a:normAutofit fontScale="92500" lnSpcReduction="10000"/>
          </a:bodyPr>
          <a:lstStyle/>
          <a:p>
            <a:r>
              <a:rPr lang="en-US" sz="1900" dirty="0"/>
              <a:t>The Coach’s eye app can be applied in a elementary physical education classroom.</a:t>
            </a:r>
          </a:p>
          <a:p>
            <a:pPr lvl="1"/>
            <a:r>
              <a:rPr lang="en-US" dirty="0"/>
              <a:t>The teachers can use the app to record the students while they learn and practice their skills. For example: they can record a locomotor skill and see where each student needs assistance. You can play the video back and show the students where they need to practice with and use the tools to show the angles or position they need to be. </a:t>
            </a:r>
          </a:p>
          <a:p>
            <a:r>
              <a:rPr lang="en-US" sz="1900" dirty="0"/>
              <a:t>The Coach’s eye app could sort of be used in a high school physical education classroom.</a:t>
            </a:r>
          </a:p>
          <a:p>
            <a:pPr lvl="1"/>
            <a:r>
              <a:rPr lang="en-US" dirty="0"/>
              <a:t>When using this app in the high school classroom would be tough. Some of the student do not like to listen and do like feedback on how they can improve.</a:t>
            </a:r>
          </a:p>
          <a:p>
            <a:pPr lvl="1"/>
            <a:r>
              <a:rPr lang="en-US" dirty="0"/>
              <a:t>For the students that try and like feedback, this app would be great. You can record different activities or games. When playing basketball you can record them shooting or doing a layup. You can help them with the leg, arm position and how your should be holding the basketball . </a:t>
            </a:r>
          </a:p>
          <a:p>
            <a:pPr lvl="1"/>
            <a:endParaRPr lang="en-US" dirty="0"/>
          </a:p>
          <a:p>
            <a:endParaRPr lang="en-US" dirty="0"/>
          </a:p>
        </p:txBody>
      </p:sp>
    </p:spTree>
    <p:extLst>
      <p:ext uri="{BB962C8B-B14F-4D97-AF65-F5344CB8AC3E}">
        <p14:creationId xmlns:p14="http://schemas.microsoft.com/office/powerpoint/2010/main" val="163810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341D-5B0E-461E-A741-DB0D0D1D7126}"/>
              </a:ext>
            </a:extLst>
          </p:cNvPr>
          <p:cNvSpPr>
            <a:spLocks noGrp="1"/>
          </p:cNvSpPr>
          <p:nvPr>
            <p:ph type="title"/>
          </p:nvPr>
        </p:nvSpPr>
        <p:spPr/>
        <p:txBody>
          <a:bodyPr/>
          <a:lstStyle/>
          <a:p>
            <a:r>
              <a:rPr lang="en-US" dirty="0"/>
              <a:t>Cost involved in the app</a:t>
            </a:r>
          </a:p>
        </p:txBody>
      </p:sp>
      <p:sp>
        <p:nvSpPr>
          <p:cNvPr id="3" name="Content Placeholder 2">
            <a:extLst>
              <a:ext uri="{FF2B5EF4-FFF2-40B4-BE49-F238E27FC236}">
                <a16:creationId xmlns:a16="http://schemas.microsoft.com/office/drawing/2014/main" id="{1691D673-3279-41EF-8AAE-90A4AA81F81E}"/>
              </a:ext>
            </a:extLst>
          </p:cNvPr>
          <p:cNvSpPr>
            <a:spLocks noGrp="1"/>
          </p:cNvSpPr>
          <p:nvPr>
            <p:ph idx="1"/>
          </p:nvPr>
        </p:nvSpPr>
        <p:spPr/>
        <p:txBody>
          <a:bodyPr/>
          <a:lstStyle/>
          <a:p>
            <a:r>
              <a:rPr lang="en-US" dirty="0"/>
              <a:t>Coach’s eye app has two packages with a yearly fee</a:t>
            </a:r>
          </a:p>
          <a:p>
            <a:pPr lvl="1"/>
            <a:r>
              <a:rPr lang="en-US" dirty="0"/>
              <a:t>Individual package~ $120 a year</a:t>
            </a:r>
          </a:p>
          <a:p>
            <a:pPr lvl="1"/>
            <a:r>
              <a:rPr lang="en-US" dirty="0"/>
              <a:t>Team Package ~$240 a year</a:t>
            </a:r>
          </a:p>
          <a:p>
            <a:r>
              <a:rPr lang="en-US" dirty="0"/>
              <a:t>These packages are a little pricey, but it comes with a lot of tools and technique that will more than likely benefit physical education classes and can really help the students become the best they can  be. </a:t>
            </a:r>
          </a:p>
        </p:txBody>
      </p:sp>
    </p:spTree>
    <p:extLst>
      <p:ext uri="{BB962C8B-B14F-4D97-AF65-F5344CB8AC3E}">
        <p14:creationId xmlns:p14="http://schemas.microsoft.com/office/powerpoint/2010/main" val="101199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CFDDC-E42F-41B0-9E7C-3C701F3302FB}"/>
              </a:ext>
            </a:extLst>
          </p:cNvPr>
          <p:cNvSpPr>
            <a:spLocks noGrp="1"/>
          </p:cNvSpPr>
          <p:nvPr>
            <p:ph type="title"/>
          </p:nvPr>
        </p:nvSpPr>
        <p:spPr/>
        <p:txBody>
          <a:bodyPr/>
          <a:lstStyle/>
          <a:p>
            <a:r>
              <a:rPr lang="en-US" dirty="0"/>
              <a:t>Overall Likes and Dislikes</a:t>
            </a:r>
            <a:br>
              <a:rPr lang="en-US" dirty="0"/>
            </a:br>
            <a:endParaRPr lang="en-US" dirty="0"/>
          </a:p>
        </p:txBody>
      </p:sp>
      <p:sp>
        <p:nvSpPr>
          <p:cNvPr id="3" name="Content Placeholder 2">
            <a:extLst>
              <a:ext uri="{FF2B5EF4-FFF2-40B4-BE49-F238E27FC236}">
                <a16:creationId xmlns:a16="http://schemas.microsoft.com/office/drawing/2014/main" id="{FDAE4A47-9333-47CC-9E74-C495052A2218}"/>
              </a:ext>
            </a:extLst>
          </p:cNvPr>
          <p:cNvSpPr>
            <a:spLocks noGrp="1"/>
          </p:cNvSpPr>
          <p:nvPr>
            <p:ph idx="1"/>
          </p:nvPr>
        </p:nvSpPr>
        <p:spPr>
          <a:xfrm>
            <a:off x="677334" y="1930400"/>
            <a:ext cx="8596668" cy="3880773"/>
          </a:xfrm>
        </p:spPr>
        <p:txBody>
          <a:bodyPr/>
          <a:lstStyle/>
          <a:p>
            <a:r>
              <a:rPr lang="en-US" dirty="0"/>
              <a:t>Likes: </a:t>
            </a:r>
          </a:p>
          <a:p>
            <a:pPr lvl="1"/>
            <a:r>
              <a:rPr lang="en-US" dirty="0"/>
              <a:t>Over all I like this app because it would be so useful in the classroom setting. It has great tools to use when explaining different things to the students. It helps to asses and evaluate if the students has improved or not. </a:t>
            </a:r>
          </a:p>
          <a:p>
            <a:pPr lvl="1"/>
            <a:r>
              <a:rPr lang="en-US" dirty="0"/>
              <a:t>The tool that I like is the drawing tool. I have had some experience with it. When playing softball, my hitting coach used it to help me figure out how I need to position my feet and what angle my hands should be at.</a:t>
            </a:r>
          </a:p>
          <a:p>
            <a:r>
              <a:rPr lang="en-US" dirty="0"/>
              <a:t>Dislikes:</a:t>
            </a:r>
          </a:p>
          <a:p>
            <a:pPr lvl="1"/>
            <a:r>
              <a:rPr lang="en-US" dirty="0"/>
              <a:t>The only thing I have a problem with is the cost of the app and usage of the app. To download the app it is $2.99 and then you have to pick and pay the yearly package. </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238030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3" name="Rectangle 3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3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3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Shape 4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19EDBFA-821E-4BC5-B13C-C1BB4532631F}"/>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Comic Life 3 </a:t>
            </a:r>
          </a:p>
        </p:txBody>
      </p:sp>
      <p:pic>
        <p:nvPicPr>
          <p:cNvPr id="4" name="Picture 3" descr="A drawing of a face&#10;&#10;Description automatically generated">
            <a:extLst>
              <a:ext uri="{FF2B5EF4-FFF2-40B4-BE49-F238E27FC236}">
                <a16:creationId xmlns:a16="http://schemas.microsoft.com/office/drawing/2014/main" id="{D2A59AD4-8DE2-4135-A77D-2B5363E0F306}"/>
              </a:ext>
            </a:extLst>
          </p:cNvPr>
          <p:cNvPicPr>
            <a:picLocks noChangeAspect="1"/>
          </p:cNvPicPr>
          <p:nvPr/>
        </p:nvPicPr>
        <p:blipFill>
          <a:blip r:embed="rId2"/>
          <a:stretch>
            <a:fillRect/>
          </a:stretch>
        </p:blipFill>
        <p:spPr>
          <a:xfrm>
            <a:off x="757251" y="1545062"/>
            <a:ext cx="3856774" cy="3856774"/>
          </a:xfrm>
          <a:prstGeom prst="rect">
            <a:avLst/>
          </a:prstGeom>
        </p:spPr>
      </p:pic>
      <p:sp>
        <p:nvSpPr>
          <p:cNvPr id="3" name="Content Placeholder 2">
            <a:extLst>
              <a:ext uri="{FF2B5EF4-FFF2-40B4-BE49-F238E27FC236}">
                <a16:creationId xmlns:a16="http://schemas.microsoft.com/office/drawing/2014/main" id="{D19F438F-42DA-4EB2-B5A3-10751DC5AEF0}"/>
              </a:ext>
            </a:extLst>
          </p:cNvPr>
          <p:cNvSpPr>
            <a:spLocks noGrp="1"/>
          </p:cNvSpPr>
          <p:nvPr>
            <p:ph idx="1"/>
          </p:nvPr>
        </p:nvSpPr>
        <p:spPr>
          <a:xfrm>
            <a:off x="7181725" y="2837329"/>
            <a:ext cx="4512988" cy="3317938"/>
          </a:xfrm>
        </p:spPr>
        <p:txBody>
          <a:bodyPr anchor="t">
            <a:normAutofit/>
          </a:bodyPr>
          <a:lstStyle/>
          <a:p>
            <a:r>
              <a:rPr lang="en-US" dirty="0">
                <a:solidFill>
                  <a:srgbClr val="FFFFFF"/>
                </a:solidFill>
              </a:rPr>
              <a:t>This app allows you to make your own page of comics </a:t>
            </a:r>
          </a:p>
          <a:p>
            <a:r>
              <a:rPr lang="en-US" dirty="0">
                <a:solidFill>
                  <a:srgbClr val="FFFFFF"/>
                </a:solidFill>
              </a:rPr>
              <a:t>Can make flyers for business or in school setting, lesson plans, book report, timeline and a lot more</a:t>
            </a:r>
          </a:p>
          <a:p>
            <a:pPr marL="0" indent="0">
              <a:buNone/>
            </a:pPr>
            <a:endParaRPr lang="en-US" dirty="0">
              <a:solidFill>
                <a:srgbClr val="FFFFFF"/>
              </a:solidFill>
            </a:endParaRPr>
          </a:p>
        </p:txBody>
      </p:sp>
    </p:spTree>
    <p:extLst>
      <p:ext uri="{BB962C8B-B14F-4D97-AF65-F5344CB8AC3E}">
        <p14:creationId xmlns:p14="http://schemas.microsoft.com/office/powerpoint/2010/main" val="40901857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298</TotalTime>
  <Words>1268</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App Review</vt:lpstr>
      <vt:lpstr>Coach Eye</vt:lpstr>
      <vt:lpstr>Application to learning</vt:lpstr>
      <vt:lpstr>Teacher or Student App?</vt:lpstr>
      <vt:lpstr>Ease of use</vt:lpstr>
      <vt:lpstr>How to utilized the app in Health or Physical Education</vt:lpstr>
      <vt:lpstr>Cost involved in the app</vt:lpstr>
      <vt:lpstr>Overall Likes and Dislikes </vt:lpstr>
      <vt:lpstr>Comic Life 3 </vt:lpstr>
      <vt:lpstr>Application to learning</vt:lpstr>
      <vt:lpstr>Teacher or Student App? </vt:lpstr>
      <vt:lpstr>Ease of Use </vt:lpstr>
      <vt:lpstr>How you could utilized the app in Health or Physical Education</vt:lpstr>
      <vt:lpstr>Cost involved in the app</vt:lpstr>
      <vt:lpstr>Overall Likes and Dislikes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 Review</dc:title>
  <dc:creator> </dc:creator>
  <cp:lastModifiedBy> </cp:lastModifiedBy>
  <cp:revision>18</cp:revision>
  <dcterms:created xsi:type="dcterms:W3CDTF">2019-01-29T22:54:09Z</dcterms:created>
  <dcterms:modified xsi:type="dcterms:W3CDTF">2019-01-30T03:52:53Z</dcterms:modified>
</cp:coreProperties>
</file>