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Nunito"/>
      <p:regular r:id="rId10"/>
      <p:bold r:id="rId11"/>
      <p:italic r:id="rId12"/>
      <p:boldItalic r:id="rId13"/>
    </p:embeddedFont>
    <p:embeddedFont>
      <p:font typeface="Maven Pro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.fntdata"/><Relationship Id="rId10" Type="http://schemas.openxmlformats.org/officeDocument/2006/relationships/font" Target="fonts/Nunito-regular.fntdata"/><Relationship Id="rId13" Type="http://schemas.openxmlformats.org/officeDocument/2006/relationships/font" Target="fonts/Nunito-boldItalic.fntdata"/><Relationship Id="rId12" Type="http://schemas.openxmlformats.org/officeDocument/2006/relationships/font" Target="fonts/Nuni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avenPro-bold.fntdata"/><Relationship Id="rId14" Type="http://schemas.openxmlformats.org/officeDocument/2006/relationships/font" Target="fonts/MavenPr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563e88261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563e88261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563e88261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563e88261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563e88261d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563e88261d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347925" y="1287400"/>
            <a:ext cx="8155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Los Problemas Del Medio Ambiente 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570125" y="3248375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Clair, Navvy, y Eric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 Problema 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5073925" y="1750275"/>
            <a:ext cx="3505800" cy="239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Un problema </a:t>
            </a:r>
            <a:r>
              <a:rPr lang="en" sz="1800"/>
              <a:t>más</a:t>
            </a:r>
            <a:r>
              <a:rPr lang="en" sz="1800"/>
              <a:t> grande es que el campo de </a:t>
            </a:r>
            <a:r>
              <a:rPr i="1" lang="en" sz="1800"/>
              <a:t>Iler </a:t>
            </a:r>
            <a:r>
              <a:rPr lang="en" sz="1800"/>
              <a:t>fue </a:t>
            </a:r>
            <a:r>
              <a:rPr lang="en" sz="18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dañar </a:t>
            </a:r>
            <a:r>
              <a:rPr lang="en" sz="1800"/>
              <a:t>porqué</a:t>
            </a:r>
            <a:r>
              <a:rPr lang="en" sz="1800"/>
              <a:t> de</a:t>
            </a:r>
            <a:r>
              <a:rPr lang="en" sz="1800"/>
              <a:t> 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la construcción.</a:t>
            </a:r>
            <a:r>
              <a:rPr lang="en" sz="1200">
                <a:latin typeface="Arial"/>
                <a:ea typeface="Arial"/>
                <a:cs typeface="Arial"/>
                <a:sym typeface="Arial"/>
              </a:rPr>
              <a:t> 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85" name="Google Shape;28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750275"/>
            <a:ext cx="4790575" cy="212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Antes </a:t>
            </a:r>
            <a:r>
              <a:rPr lang="en"/>
              <a:t>de</a:t>
            </a:r>
            <a:r>
              <a:rPr lang="en"/>
              <a:t> </a:t>
            </a:r>
            <a:r>
              <a:rPr lang="en"/>
              <a:t>construcción</a:t>
            </a:r>
            <a:r>
              <a:rPr lang="en"/>
              <a:t> </a:t>
            </a:r>
            <a:endParaRPr/>
          </a:p>
        </p:txBody>
      </p:sp>
      <p:sp>
        <p:nvSpPr>
          <p:cNvPr id="291" name="Google Shape;291;p15"/>
          <p:cNvSpPr txBox="1"/>
          <p:nvPr>
            <p:ph idx="1" type="body"/>
          </p:nvPr>
        </p:nvSpPr>
        <p:spPr>
          <a:xfrm>
            <a:off x="5187075" y="1906800"/>
            <a:ext cx="3546900" cy="29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Antes de </a:t>
            </a:r>
            <a:r>
              <a:rPr lang="en"/>
              <a:t>construcción</a:t>
            </a:r>
            <a:r>
              <a:rPr lang="en"/>
              <a:t>, Iler fue un campo muy bonito. Fue el centro de </a:t>
            </a:r>
            <a:r>
              <a:rPr lang="en"/>
              <a:t>actividades</a:t>
            </a:r>
            <a:r>
              <a:rPr lang="en"/>
              <a:t> </a:t>
            </a:r>
            <a:r>
              <a:rPr lang="en"/>
              <a:t>especiales de Longwood. Por ejemplo, Las Guerras de Colores, Dia de “Bid,” y mucho más. </a:t>
            </a:r>
            <a:r>
              <a:rPr lang="en"/>
              <a:t> El edificio </a:t>
            </a:r>
            <a:r>
              <a:rPr lang="en">
                <a:solidFill>
                  <a:srgbClr val="434343"/>
                </a:solidFill>
              </a:rPr>
              <a:t>nuevo </a:t>
            </a:r>
            <a:r>
              <a:rPr lang="en">
                <a:solidFill>
                  <a:srgbClr val="434343"/>
                </a:solidFill>
              </a:rPr>
              <a:t>será para El </a:t>
            </a:r>
            <a:r>
              <a:rPr lang="en">
                <a:solidFill>
                  <a:srgbClr val="434343"/>
                </a:solidFill>
              </a:rPr>
              <a:t>departamento</a:t>
            </a:r>
            <a:r>
              <a:rPr lang="en">
                <a:solidFill>
                  <a:srgbClr val="434343"/>
                </a:solidFill>
              </a:rPr>
              <a:t> de </a:t>
            </a:r>
            <a:r>
              <a:rPr lang="en">
                <a:solidFill>
                  <a:srgbClr val="434343"/>
                </a:solidFill>
              </a:rPr>
              <a:t>Música</a:t>
            </a:r>
            <a:r>
              <a:rPr lang="en">
                <a:solidFill>
                  <a:srgbClr val="434343"/>
                </a:solidFill>
              </a:rPr>
              <a:t> </a:t>
            </a:r>
            <a:r>
              <a:rPr lang="en">
                <a:solidFill>
                  <a:srgbClr val="434343"/>
                </a:solidFill>
              </a:rPr>
              <a:t>después</a:t>
            </a:r>
            <a:r>
              <a:rPr lang="en">
                <a:solidFill>
                  <a:srgbClr val="434343"/>
                </a:solidFill>
              </a:rPr>
              <a:t> de construccion. 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92" name="Google Shape;29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200" y="1597875"/>
            <a:ext cx="4864278" cy="324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1397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La Recomendación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16"/>
          <p:cNvSpPr txBox="1"/>
          <p:nvPr>
            <p:ph idx="1" type="body"/>
          </p:nvPr>
        </p:nvSpPr>
        <p:spPr>
          <a:xfrm>
            <a:off x="1190175" y="1401350"/>
            <a:ext cx="7030500" cy="79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Yo </a:t>
            </a:r>
            <a:r>
              <a:rPr lang="en"/>
              <a:t>recomiendo</a:t>
            </a:r>
            <a:r>
              <a:rPr lang="en"/>
              <a:t> que Longwood restauren el campo </a:t>
            </a:r>
            <a:r>
              <a:rPr lang="en"/>
              <a:t>después</a:t>
            </a:r>
            <a:r>
              <a:rPr lang="en"/>
              <a:t> de construccion. Fue un campo es muy especial y </a:t>
            </a:r>
            <a:r>
              <a:rPr lang="en"/>
              <a:t>necesita ser conservado. </a:t>
            </a:r>
            <a:r>
              <a:rPr lang="en"/>
              <a:t> </a:t>
            </a:r>
            <a:endParaRPr/>
          </a:p>
        </p:txBody>
      </p:sp>
      <p:pic>
        <p:nvPicPr>
          <p:cNvPr id="299" name="Google Shape;29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0963" y="2251575"/>
            <a:ext cx="6162075" cy="251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