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9"/>
  </p:normalViewPr>
  <p:slideViewPr>
    <p:cSldViewPr snapToGrid="0" snapToObjects="1">
      <p:cViewPr varScale="1">
        <p:scale>
          <a:sx n="90" d="100"/>
          <a:sy n="90" d="100"/>
        </p:scale>
        <p:origin x="2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FD2A3-A020-4354-B6D3-420C09529E2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D8A3E2C-D03F-4854-94F7-865E578949C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Age 5</a:t>
          </a:r>
        </a:p>
      </dgm:t>
    </dgm:pt>
    <dgm:pt modelId="{BE0C9E81-3E6F-4A1F-9D12-15CE2EF20AE8}" type="parTrans" cxnId="{8D6C8F39-1FB4-4402-9DAF-E961D01D36A2}">
      <dgm:prSet/>
      <dgm:spPr/>
      <dgm:t>
        <a:bodyPr/>
        <a:lstStyle/>
        <a:p>
          <a:endParaRPr lang="en-US"/>
        </a:p>
      </dgm:t>
    </dgm:pt>
    <dgm:pt modelId="{E5642825-4929-43D3-91F3-5AA0104A2248}" type="sibTrans" cxnId="{8D6C8F39-1FB4-4402-9DAF-E961D01D36A2}">
      <dgm:prSet/>
      <dgm:spPr/>
      <dgm:t>
        <a:bodyPr/>
        <a:lstStyle/>
        <a:p>
          <a:endParaRPr lang="en-US"/>
        </a:p>
      </dgm:t>
    </dgm:pt>
    <dgm:pt modelId="{F09B29EA-7D97-458C-AE86-02903A14AA4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Kindergarten</a:t>
          </a:r>
        </a:p>
      </dgm:t>
    </dgm:pt>
    <dgm:pt modelId="{AE820C97-CF0F-44CA-B047-6E858DCF581A}" type="parTrans" cxnId="{69B5C324-F076-4DD2-9B21-15BFA3C498F6}">
      <dgm:prSet/>
      <dgm:spPr/>
      <dgm:t>
        <a:bodyPr/>
        <a:lstStyle/>
        <a:p>
          <a:endParaRPr lang="en-US"/>
        </a:p>
      </dgm:t>
    </dgm:pt>
    <dgm:pt modelId="{8FBC5A1C-CBAF-47BE-BB58-6E06654C1F09}" type="sibTrans" cxnId="{69B5C324-F076-4DD2-9B21-15BFA3C498F6}">
      <dgm:prSet/>
      <dgm:spPr/>
      <dgm:t>
        <a:bodyPr/>
        <a:lstStyle/>
        <a:p>
          <a:endParaRPr lang="en-US"/>
        </a:p>
      </dgm:t>
    </dgm:pt>
    <dgm:pt modelId="{9639BF5D-4D04-4F2F-8BC3-28CEDE1F7AC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male</a:t>
          </a:r>
        </a:p>
      </dgm:t>
    </dgm:pt>
    <dgm:pt modelId="{FBC5D79E-5AAD-4BE2-A362-F4E66C377921}" type="parTrans" cxnId="{730CBA12-1B08-4EE0-90C3-4BADFC53A2C1}">
      <dgm:prSet/>
      <dgm:spPr/>
      <dgm:t>
        <a:bodyPr/>
        <a:lstStyle/>
        <a:p>
          <a:endParaRPr lang="en-US"/>
        </a:p>
      </dgm:t>
    </dgm:pt>
    <dgm:pt modelId="{F7A8B401-44E0-4637-B6F7-F2F9A9A3C265}" type="sibTrans" cxnId="{730CBA12-1B08-4EE0-90C3-4BADFC53A2C1}">
      <dgm:prSet/>
      <dgm:spPr/>
      <dgm:t>
        <a:bodyPr/>
        <a:lstStyle/>
        <a:p>
          <a:endParaRPr lang="en-US"/>
        </a:p>
      </dgm:t>
    </dgm:pt>
    <dgm:pt modelId="{7A3D0A88-1C11-47ED-B31C-63109E45A4AC}" type="pres">
      <dgm:prSet presAssocID="{0B4FD2A3-A020-4354-B6D3-420C09529E27}" presName="root" presStyleCnt="0">
        <dgm:presLayoutVars>
          <dgm:dir/>
          <dgm:resizeHandles val="exact"/>
        </dgm:presLayoutVars>
      </dgm:prSet>
      <dgm:spPr/>
    </dgm:pt>
    <dgm:pt modelId="{042471A5-CBBE-4704-AE46-685882F8124D}" type="pres">
      <dgm:prSet presAssocID="{1D8A3E2C-D03F-4854-94F7-865E578949CE}" presName="compNode" presStyleCnt="0"/>
      <dgm:spPr/>
    </dgm:pt>
    <dgm:pt modelId="{DCD079D7-8648-4C2B-9D38-F846D9D491D5}" type="pres">
      <dgm:prSet presAssocID="{1D8A3E2C-D03F-4854-94F7-865E578949CE}" presName="iconBgRect" presStyleLbl="bgShp" presStyleIdx="0" presStyleCnt="3"/>
      <dgm:spPr/>
    </dgm:pt>
    <dgm:pt modelId="{D2FBE8F8-3C22-476D-BCEA-58E46DB7638F}" type="pres">
      <dgm:prSet presAssocID="{1D8A3E2C-D03F-4854-94F7-865E578949CE}" presName="iconRect" presStyleLbl="node1" presStyleIdx="0" presStyleCnt="3" custFlipVert="1" custScaleX="4004" custScaleY="55318" custLinFactX="-20118" custLinFactY="95192" custLinFactNeighborX="-100000" custLinFactNeighborY="100000"/>
      <dgm:spPr>
        <a:ln>
          <a:noFill/>
        </a:ln>
      </dgm:spPr>
    </dgm:pt>
    <dgm:pt modelId="{B26DD39E-769C-442A-AF00-044493387C72}" type="pres">
      <dgm:prSet presAssocID="{1D8A3E2C-D03F-4854-94F7-865E578949CE}" presName="spaceRect" presStyleCnt="0"/>
      <dgm:spPr/>
    </dgm:pt>
    <dgm:pt modelId="{D908164A-5E1E-4DD0-AFA3-B9A75A1C821A}" type="pres">
      <dgm:prSet presAssocID="{1D8A3E2C-D03F-4854-94F7-865E578949CE}" presName="textRect" presStyleLbl="revTx" presStyleIdx="0" presStyleCnt="3">
        <dgm:presLayoutVars>
          <dgm:chMax val="1"/>
          <dgm:chPref val="1"/>
        </dgm:presLayoutVars>
      </dgm:prSet>
      <dgm:spPr/>
    </dgm:pt>
    <dgm:pt modelId="{BDA7B697-B611-4187-80B7-2E342E6130DB}" type="pres">
      <dgm:prSet presAssocID="{E5642825-4929-43D3-91F3-5AA0104A2248}" presName="sibTrans" presStyleCnt="0"/>
      <dgm:spPr/>
    </dgm:pt>
    <dgm:pt modelId="{C3BB0600-ED44-4526-B9DD-EBF31CB75903}" type="pres">
      <dgm:prSet presAssocID="{F09B29EA-7D97-458C-AE86-02903A14AA4B}" presName="compNode" presStyleCnt="0"/>
      <dgm:spPr/>
    </dgm:pt>
    <dgm:pt modelId="{9E847482-E83C-4135-9507-F728D3990A24}" type="pres">
      <dgm:prSet presAssocID="{F09B29EA-7D97-458C-AE86-02903A14AA4B}" presName="iconBgRect" presStyleLbl="bgShp" presStyleIdx="1" presStyleCnt="3"/>
      <dgm:spPr/>
    </dgm:pt>
    <dgm:pt modelId="{FCF66F58-9542-4F6E-B74B-D64FEA43A1B0}" type="pres">
      <dgm:prSet presAssocID="{F09B29EA-7D97-458C-AE86-02903A14AA4B}" presName="iconRect" presStyleLbl="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053E96B2-61C4-423C-B901-F5C770EBAEA4}" type="pres">
      <dgm:prSet presAssocID="{F09B29EA-7D97-458C-AE86-02903A14AA4B}" presName="spaceRect" presStyleCnt="0"/>
      <dgm:spPr/>
    </dgm:pt>
    <dgm:pt modelId="{BC908480-86E5-4FD9-A26E-3A28BA95DC2B}" type="pres">
      <dgm:prSet presAssocID="{F09B29EA-7D97-458C-AE86-02903A14AA4B}" presName="textRect" presStyleLbl="revTx" presStyleIdx="1" presStyleCnt="3">
        <dgm:presLayoutVars>
          <dgm:chMax val="1"/>
          <dgm:chPref val="1"/>
        </dgm:presLayoutVars>
      </dgm:prSet>
      <dgm:spPr/>
    </dgm:pt>
    <dgm:pt modelId="{9E2930D6-35FD-4396-90C1-68EC7D6CB7FE}" type="pres">
      <dgm:prSet presAssocID="{8FBC5A1C-CBAF-47BE-BB58-6E06654C1F09}" presName="sibTrans" presStyleCnt="0"/>
      <dgm:spPr/>
    </dgm:pt>
    <dgm:pt modelId="{C8158C83-C920-4C66-AF2B-2514E1AEC36E}" type="pres">
      <dgm:prSet presAssocID="{9639BF5D-4D04-4F2F-8BC3-28CEDE1F7AC3}" presName="compNode" presStyleCnt="0"/>
      <dgm:spPr/>
    </dgm:pt>
    <dgm:pt modelId="{3A3C9B0A-4088-4E51-A61A-8736AF39C068}" type="pres">
      <dgm:prSet presAssocID="{9639BF5D-4D04-4F2F-8BC3-28CEDE1F7AC3}" presName="iconBgRect" presStyleLbl="bgShp" presStyleIdx="2" presStyleCnt="3"/>
      <dgm:spPr/>
    </dgm:pt>
    <dgm:pt modelId="{AAFC8A2F-7C32-4C70-9D42-2C6134C1BA3D}" type="pres">
      <dgm:prSet presAssocID="{9639BF5D-4D04-4F2F-8BC3-28CEDE1F7AC3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gittarius"/>
        </a:ext>
      </dgm:extLst>
    </dgm:pt>
    <dgm:pt modelId="{A0C14AC6-5329-4ADB-A4EF-60BD5D5870F8}" type="pres">
      <dgm:prSet presAssocID="{9639BF5D-4D04-4F2F-8BC3-28CEDE1F7AC3}" presName="spaceRect" presStyleCnt="0"/>
      <dgm:spPr/>
    </dgm:pt>
    <dgm:pt modelId="{B46819E6-29BD-49A4-A278-745E95986A1C}" type="pres">
      <dgm:prSet presAssocID="{9639BF5D-4D04-4F2F-8BC3-28CEDE1F7AC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30CBA12-1B08-4EE0-90C3-4BADFC53A2C1}" srcId="{0B4FD2A3-A020-4354-B6D3-420C09529E27}" destId="{9639BF5D-4D04-4F2F-8BC3-28CEDE1F7AC3}" srcOrd="2" destOrd="0" parTransId="{FBC5D79E-5AAD-4BE2-A362-F4E66C377921}" sibTransId="{F7A8B401-44E0-4637-B6F7-F2F9A9A3C265}"/>
    <dgm:cxn modelId="{7A643613-FE8A-2448-BC05-787FA646441D}" type="presOf" srcId="{9639BF5D-4D04-4F2F-8BC3-28CEDE1F7AC3}" destId="{B46819E6-29BD-49A4-A278-745E95986A1C}" srcOrd="0" destOrd="0" presId="urn:microsoft.com/office/officeart/2018/5/layout/IconCircleLabelList"/>
    <dgm:cxn modelId="{69B5C324-F076-4DD2-9B21-15BFA3C498F6}" srcId="{0B4FD2A3-A020-4354-B6D3-420C09529E27}" destId="{F09B29EA-7D97-458C-AE86-02903A14AA4B}" srcOrd="1" destOrd="0" parTransId="{AE820C97-CF0F-44CA-B047-6E858DCF581A}" sibTransId="{8FBC5A1C-CBAF-47BE-BB58-6E06654C1F09}"/>
    <dgm:cxn modelId="{8D6C8F39-1FB4-4402-9DAF-E961D01D36A2}" srcId="{0B4FD2A3-A020-4354-B6D3-420C09529E27}" destId="{1D8A3E2C-D03F-4854-94F7-865E578949CE}" srcOrd="0" destOrd="0" parTransId="{BE0C9E81-3E6F-4A1F-9D12-15CE2EF20AE8}" sibTransId="{E5642825-4929-43D3-91F3-5AA0104A2248}"/>
    <dgm:cxn modelId="{2EE0D09A-09BD-B642-906B-DEBBD40C3AFA}" type="presOf" srcId="{1D8A3E2C-D03F-4854-94F7-865E578949CE}" destId="{D908164A-5E1E-4DD0-AFA3-B9A75A1C821A}" srcOrd="0" destOrd="0" presId="urn:microsoft.com/office/officeart/2018/5/layout/IconCircleLabelList"/>
    <dgm:cxn modelId="{82E66BCB-7CA9-EC49-B73C-8D8BF6663544}" type="presOf" srcId="{F09B29EA-7D97-458C-AE86-02903A14AA4B}" destId="{BC908480-86E5-4FD9-A26E-3A28BA95DC2B}" srcOrd="0" destOrd="0" presId="urn:microsoft.com/office/officeart/2018/5/layout/IconCircleLabelList"/>
    <dgm:cxn modelId="{23EC9EFB-6F8F-F748-B3C6-3E7F7E163919}" type="presOf" srcId="{0B4FD2A3-A020-4354-B6D3-420C09529E27}" destId="{7A3D0A88-1C11-47ED-B31C-63109E45A4AC}" srcOrd="0" destOrd="0" presId="urn:microsoft.com/office/officeart/2018/5/layout/IconCircleLabelList"/>
    <dgm:cxn modelId="{27DF8A32-4A83-EF4C-A3CA-EEE87FAF9E36}" type="presParOf" srcId="{7A3D0A88-1C11-47ED-B31C-63109E45A4AC}" destId="{042471A5-CBBE-4704-AE46-685882F8124D}" srcOrd="0" destOrd="0" presId="urn:microsoft.com/office/officeart/2018/5/layout/IconCircleLabelList"/>
    <dgm:cxn modelId="{C7EDCC21-54BE-1241-B844-E33F9AF433AC}" type="presParOf" srcId="{042471A5-CBBE-4704-AE46-685882F8124D}" destId="{DCD079D7-8648-4C2B-9D38-F846D9D491D5}" srcOrd="0" destOrd="0" presId="urn:microsoft.com/office/officeart/2018/5/layout/IconCircleLabelList"/>
    <dgm:cxn modelId="{1ED27964-9379-CA46-AEC3-6E5A3D014408}" type="presParOf" srcId="{042471A5-CBBE-4704-AE46-685882F8124D}" destId="{D2FBE8F8-3C22-476D-BCEA-58E46DB7638F}" srcOrd="1" destOrd="0" presId="urn:microsoft.com/office/officeart/2018/5/layout/IconCircleLabelList"/>
    <dgm:cxn modelId="{2599A6DE-AA1B-0249-9617-B77B27D2B107}" type="presParOf" srcId="{042471A5-CBBE-4704-AE46-685882F8124D}" destId="{B26DD39E-769C-442A-AF00-044493387C72}" srcOrd="2" destOrd="0" presId="urn:microsoft.com/office/officeart/2018/5/layout/IconCircleLabelList"/>
    <dgm:cxn modelId="{B69EC18C-0969-E540-8FDA-9ECD39BB414D}" type="presParOf" srcId="{042471A5-CBBE-4704-AE46-685882F8124D}" destId="{D908164A-5E1E-4DD0-AFA3-B9A75A1C821A}" srcOrd="3" destOrd="0" presId="urn:microsoft.com/office/officeart/2018/5/layout/IconCircleLabelList"/>
    <dgm:cxn modelId="{00E3C78B-8848-174F-BE07-7FA483E27AD3}" type="presParOf" srcId="{7A3D0A88-1C11-47ED-B31C-63109E45A4AC}" destId="{BDA7B697-B611-4187-80B7-2E342E6130DB}" srcOrd="1" destOrd="0" presId="urn:microsoft.com/office/officeart/2018/5/layout/IconCircleLabelList"/>
    <dgm:cxn modelId="{34EA988C-EC58-E04E-AC9D-7009F6B5ECC2}" type="presParOf" srcId="{7A3D0A88-1C11-47ED-B31C-63109E45A4AC}" destId="{C3BB0600-ED44-4526-B9DD-EBF31CB75903}" srcOrd="2" destOrd="0" presId="urn:microsoft.com/office/officeart/2018/5/layout/IconCircleLabelList"/>
    <dgm:cxn modelId="{0FBB60D6-9B14-4D42-BFF6-21CD8C7DF67E}" type="presParOf" srcId="{C3BB0600-ED44-4526-B9DD-EBF31CB75903}" destId="{9E847482-E83C-4135-9507-F728D3990A24}" srcOrd="0" destOrd="0" presId="urn:microsoft.com/office/officeart/2018/5/layout/IconCircleLabelList"/>
    <dgm:cxn modelId="{A1D91091-5289-554C-A798-2ECC9DB237F9}" type="presParOf" srcId="{C3BB0600-ED44-4526-B9DD-EBF31CB75903}" destId="{FCF66F58-9542-4F6E-B74B-D64FEA43A1B0}" srcOrd="1" destOrd="0" presId="urn:microsoft.com/office/officeart/2018/5/layout/IconCircleLabelList"/>
    <dgm:cxn modelId="{10FA51C8-5B96-844B-9A1F-BCE954C2EE01}" type="presParOf" srcId="{C3BB0600-ED44-4526-B9DD-EBF31CB75903}" destId="{053E96B2-61C4-423C-B901-F5C770EBAEA4}" srcOrd="2" destOrd="0" presId="urn:microsoft.com/office/officeart/2018/5/layout/IconCircleLabelList"/>
    <dgm:cxn modelId="{69E1D0CC-865E-E94C-B494-5C62DDFCBE2C}" type="presParOf" srcId="{C3BB0600-ED44-4526-B9DD-EBF31CB75903}" destId="{BC908480-86E5-4FD9-A26E-3A28BA95DC2B}" srcOrd="3" destOrd="0" presId="urn:microsoft.com/office/officeart/2018/5/layout/IconCircleLabelList"/>
    <dgm:cxn modelId="{80B41A7F-3BC1-2346-8B65-122318B4269C}" type="presParOf" srcId="{7A3D0A88-1C11-47ED-B31C-63109E45A4AC}" destId="{9E2930D6-35FD-4396-90C1-68EC7D6CB7FE}" srcOrd="3" destOrd="0" presId="urn:microsoft.com/office/officeart/2018/5/layout/IconCircleLabelList"/>
    <dgm:cxn modelId="{358D0C0E-C4DA-C540-9A4B-F5557882DD37}" type="presParOf" srcId="{7A3D0A88-1C11-47ED-B31C-63109E45A4AC}" destId="{C8158C83-C920-4C66-AF2B-2514E1AEC36E}" srcOrd="4" destOrd="0" presId="urn:microsoft.com/office/officeart/2018/5/layout/IconCircleLabelList"/>
    <dgm:cxn modelId="{4EC9DEBC-3C80-744B-A453-98A40436F337}" type="presParOf" srcId="{C8158C83-C920-4C66-AF2B-2514E1AEC36E}" destId="{3A3C9B0A-4088-4E51-A61A-8736AF39C068}" srcOrd="0" destOrd="0" presId="urn:microsoft.com/office/officeart/2018/5/layout/IconCircleLabelList"/>
    <dgm:cxn modelId="{098C729B-D5F0-F34A-85F0-35F71C65DA7C}" type="presParOf" srcId="{C8158C83-C920-4C66-AF2B-2514E1AEC36E}" destId="{AAFC8A2F-7C32-4C70-9D42-2C6134C1BA3D}" srcOrd="1" destOrd="0" presId="urn:microsoft.com/office/officeart/2018/5/layout/IconCircleLabelList"/>
    <dgm:cxn modelId="{CA8F9883-4642-FE43-BC7C-89676DA2EE5E}" type="presParOf" srcId="{C8158C83-C920-4C66-AF2B-2514E1AEC36E}" destId="{A0C14AC6-5329-4ADB-A4EF-60BD5D5870F8}" srcOrd="2" destOrd="0" presId="urn:microsoft.com/office/officeart/2018/5/layout/IconCircleLabelList"/>
    <dgm:cxn modelId="{4931561D-F260-9843-8A1E-B4D47A900C1F}" type="presParOf" srcId="{C8158C83-C920-4C66-AF2B-2514E1AEC36E}" destId="{B46819E6-29BD-49A4-A278-745E95986A1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53FAA-8FA2-439F-B6DE-41B64E69395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3F0827A-9C67-48AD-AE27-7C23852B2ED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Age 10</a:t>
          </a:r>
        </a:p>
      </dgm:t>
    </dgm:pt>
    <dgm:pt modelId="{823314CD-5493-473D-A206-335782266CD6}" type="parTrans" cxnId="{83D525DB-958B-4133-AD01-5952AF327F50}">
      <dgm:prSet/>
      <dgm:spPr/>
      <dgm:t>
        <a:bodyPr/>
        <a:lstStyle/>
        <a:p>
          <a:endParaRPr lang="en-US"/>
        </a:p>
      </dgm:t>
    </dgm:pt>
    <dgm:pt modelId="{4678EBE8-9BC1-40AC-BE1A-C31082AE5154}" type="sibTrans" cxnId="{83D525DB-958B-4133-AD01-5952AF327F50}">
      <dgm:prSet/>
      <dgm:spPr/>
      <dgm:t>
        <a:bodyPr/>
        <a:lstStyle/>
        <a:p>
          <a:endParaRPr lang="en-US"/>
        </a:p>
      </dgm:t>
    </dgm:pt>
    <dgm:pt modelId="{5C04ECF7-BC4D-48B1-9282-41EB57EE0A7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Fifth grade</a:t>
          </a:r>
        </a:p>
      </dgm:t>
    </dgm:pt>
    <dgm:pt modelId="{B6E94C6F-63C3-4306-A917-1C19AD1AF522}" type="parTrans" cxnId="{FDEC0644-343C-486D-9645-4FF95A3493D8}">
      <dgm:prSet/>
      <dgm:spPr/>
      <dgm:t>
        <a:bodyPr/>
        <a:lstStyle/>
        <a:p>
          <a:endParaRPr lang="en-US"/>
        </a:p>
      </dgm:t>
    </dgm:pt>
    <dgm:pt modelId="{1F0A6030-FD83-46B4-9F40-34DA5FCD52DF}" type="sibTrans" cxnId="{FDEC0644-343C-486D-9645-4FF95A3493D8}">
      <dgm:prSet/>
      <dgm:spPr/>
      <dgm:t>
        <a:bodyPr/>
        <a:lstStyle/>
        <a:p>
          <a:endParaRPr lang="en-US"/>
        </a:p>
      </dgm:t>
    </dgm:pt>
    <dgm:pt modelId="{6C1EAEA0-AB3D-475F-8F42-3B90F12D983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Male</a:t>
          </a:r>
        </a:p>
      </dgm:t>
    </dgm:pt>
    <dgm:pt modelId="{C4B1229D-9F82-429D-AE99-CF4273478DDC}" type="parTrans" cxnId="{14FE2E35-242A-4F6E-BDDC-85B0E45E6362}">
      <dgm:prSet/>
      <dgm:spPr/>
      <dgm:t>
        <a:bodyPr/>
        <a:lstStyle/>
        <a:p>
          <a:endParaRPr lang="en-US"/>
        </a:p>
      </dgm:t>
    </dgm:pt>
    <dgm:pt modelId="{37BD8209-A506-4E17-9F46-05005DD19981}" type="sibTrans" cxnId="{14FE2E35-242A-4F6E-BDDC-85B0E45E6362}">
      <dgm:prSet/>
      <dgm:spPr/>
      <dgm:t>
        <a:bodyPr/>
        <a:lstStyle/>
        <a:p>
          <a:endParaRPr lang="en-US"/>
        </a:p>
      </dgm:t>
    </dgm:pt>
    <dgm:pt modelId="{06FE800E-7F54-44C2-8163-8896B963EA69}" type="pres">
      <dgm:prSet presAssocID="{60F53FAA-8FA2-439F-B6DE-41B64E693955}" presName="root" presStyleCnt="0">
        <dgm:presLayoutVars>
          <dgm:dir/>
          <dgm:resizeHandles val="exact"/>
        </dgm:presLayoutVars>
      </dgm:prSet>
      <dgm:spPr/>
    </dgm:pt>
    <dgm:pt modelId="{8FCE6E1C-81F6-44F1-8F3F-BDEFD8C51694}" type="pres">
      <dgm:prSet presAssocID="{63F0827A-9C67-48AD-AE27-7C23852B2ED9}" presName="compNode" presStyleCnt="0"/>
      <dgm:spPr/>
    </dgm:pt>
    <dgm:pt modelId="{C1C76446-B6F0-448F-83EB-148B438E8636}" type="pres">
      <dgm:prSet presAssocID="{63F0827A-9C67-48AD-AE27-7C23852B2ED9}" presName="iconBgRect" presStyleLbl="bgShp" presStyleIdx="0" presStyleCnt="3"/>
      <dgm:spPr/>
    </dgm:pt>
    <dgm:pt modelId="{5D1FF89A-40F9-4535-9058-C3F2E0A1D405}" type="pres">
      <dgm:prSet presAssocID="{63F0827A-9C67-48AD-AE27-7C23852B2ED9}" presName="iconRect" presStyleLbl="node1" presStyleIdx="0" presStyleCnt="3" custFlipVert="1" custFlipHor="1" custScaleX="70968" custScaleY="45308" custLinFactY="88936" custLinFactNeighborX="-78828" custLinFactNeighborY="100000"/>
      <dgm:spPr>
        <a:ln>
          <a:noFill/>
        </a:ln>
      </dgm:spPr>
    </dgm:pt>
    <dgm:pt modelId="{55D9C46E-7078-47E5-B8A6-CE584C6F055A}" type="pres">
      <dgm:prSet presAssocID="{63F0827A-9C67-48AD-AE27-7C23852B2ED9}" presName="spaceRect" presStyleCnt="0"/>
      <dgm:spPr/>
    </dgm:pt>
    <dgm:pt modelId="{45AC131D-91CE-4ED8-8C4F-FF23A76E1F7E}" type="pres">
      <dgm:prSet presAssocID="{63F0827A-9C67-48AD-AE27-7C23852B2ED9}" presName="textRect" presStyleLbl="revTx" presStyleIdx="0" presStyleCnt="3">
        <dgm:presLayoutVars>
          <dgm:chMax val="1"/>
          <dgm:chPref val="1"/>
        </dgm:presLayoutVars>
      </dgm:prSet>
      <dgm:spPr/>
    </dgm:pt>
    <dgm:pt modelId="{32B70769-A7FE-4558-BF93-21940DE5FC80}" type="pres">
      <dgm:prSet presAssocID="{4678EBE8-9BC1-40AC-BE1A-C31082AE5154}" presName="sibTrans" presStyleCnt="0"/>
      <dgm:spPr/>
    </dgm:pt>
    <dgm:pt modelId="{BF3D97ED-B29A-48DA-B909-465BF66D2208}" type="pres">
      <dgm:prSet presAssocID="{5C04ECF7-BC4D-48B1-9282-41EB57EE0A70}" presName="compNode" presStyleCnt="0"/>
      <dgm:spPr/>
    </dgm:pt>
    <dgm:pt modelId="{C24B76D0-C4A5-4D25-A47C-32861C7CFE9C}" type="pres">
      <dgm:prSet presAssocID="{5C04ECF7-BC4D-48B1-9282-41EB57EE0A70}" presName="iconBgRect" presStyleLbl="bgShp" presStyleIdx="1" presStyleCnt="3"/>
      <dgm:spPr/>
    </dgm:pt>
    <dgm:pt modelId="{5FA5356F-0D04-4F8F-9D49-AF71CF1E544F}" type="pres">
      <dgm:prSet presAssocID="{5C04ECF7-BC4D-48B1-9282-41EB57EE0A70}" presName="iconRect" presStyleLbl="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92727BA-2E88-431C-B13E-70A461CC70E4}" type="pres">
      <dgm:prSet presAssocID="{5C04ECF7-BC4D-48B1-9282-41EB57EE0A70}" presName="spaceRect" presStyleCnt="0"/>
      <dgm:spPr/>
    </dgm:pt>
    <dgm:pt modelId="{9B242AE2-C89B-450A-95A7-9EF7E0C54607}" type="pres">
      <dgm:prSet presAssocID="{5C04ECF7-BC4D-48B1-9282-41EB57EE0A70}" presName="textRect" presStyleLbl="revTx" presStyleIdx="1" presStyleCnt="3">
        <dgm:presLayoutVars>
          <dgm:chMax val="1"/>
          <dgm:chPref val="1"/>
        </dgm:presLayoutVars>
      </dgm:prSet>
      <dgm:spPr/>
    </dgm:pt>
    <dgm:pt modelId="{8CCBA85F-0B1D-469A-80AF-F46B61301004}" type="pres">
      <dgm:prSet presAssocID="{1F0A6030-FD83-46B4-9F40-34DA5FCD52DF}" presName="sibTrans" presStyleCnt="0"/>
      <dgm:spPr/>
    </dgm:pt>
    <dgm:pt modelId="{3C6D072E-6B9E-4DC1-9EE1-ACAE92F17A45}" type="pres">
      <dgm:prSet presAssocID="{6C1EAEA0-AB3D-475F-8F42-3B90F12D983C}" presName="compNode" presStyleCnt="0"/>
      <dgm:spPr/>
    </dgm:pt>
    <dgm:pt modelId="{654D57E3-792D-4DC0-97DA-E693F85E50D9}" type="pres">
      <dgm:prSet presAssocID="{6C1EAEA0-AB3D-475F-8F42-3B90F12D983C}" presName="iconBgRect" presStyleLbl="bgShp" presStyleIdx="2" presStyleCnt="3"/>
      <dgm:spPr/>
    </dgm:pt>
    <dgm:pt modelId="{B7017DE9-DB2C-4C51-9C9D-28C0FD65B683}" type="pres">
      <dgm:prSet presAssocID="{6C1EAEA0-AB3D-475F-8F42-3B90F12D983C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gittarius"/>
        </a:ext>
      </dgm:extLst>
    </dgm:pt>
    <dgm:pt modelId="{7C2665F1-29D8-43C7-A040-311F5D065F11}" type="pres">
      <dgm:prSet presAssocID="{6C1EAEA0-AB3D-475F-8F42-3B90F12D983C}" presName="spaceRect" presStyleCnt="0"/>
      <dgm:spPr/>
    </dgm:pt>
    <dgm:pt modelId="{9FCEC15A-3361-41B5-9AC7-561986ED55FE}" type="pres">
      <dgm:prSet presAssocID="{6C1EAEA0-AB3D-475F-8F42-3B90F12D983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317007-A7A6-F94A-B107-FD92E9C345B1}" type="presOf" srcId="{60F53FAA-8FA2-439F-B6DE-41B64E693955}" destId="{06FE800E-7F54-44C2-8163-8896B963EA69}" srcOrd="0" destOrd="0" presId="urn:microsoft.com/office/officeart/2018/5/layout/IconCircleLabelList"/>
    <dgm:cxn modelId="{14FE2E35-242A-4F6E-BDDC-85B0E45E6362}" srcId="{60F53FAA-8FA2-439F-B6DE-41B64E693955}" destId="{6C1EAEA0-AB3D-475F-8F42-3B90F12D983C}" srcOrd="2" destOrd="0" parTransId="{C4B1229D-9F82-429D-AE99-CF4273478DDC}" sibTransId="{37BD8209-A506-4E17-9F46-05005DD19981}"/>
    <dgm:cxn modelId="{FDEC0644-343C-486D-9645-4FF95A3493D8}" srcId="{60F53FAA-8FA2-439F-B6DE-41B64E693955}" destId="{5C04ECF7-BC4D-48B1-9282-41EB57EE0A70}" srcOrd="1" destOrd="0" parTransId="{B6E94C6F-63C3-4306-A917-1C19AD1AF522}" sibTransId="{1F0A6030-FD83-46B4-9F40-34DA5FCD52DF}"/>
    <dgm:cxn modelId="{D827BCAE-362C-2542-8FBA-6316354F0C43}" type="presOf" srcId="{5C04ECF7-BC4D-48B1-9282-41EB57EE0A70}" destId="{9B242AE2-C89B-450A-95A7-9EF7E0C54607}" srcOrd="0" destOrd="0" presId="urn:microsoft.com/office/officeart/2018/5/layout/IconCircleLabelList"/>
    <dgm:cxn modelId="{F2F33CC5-08AD-284A-83E3-03AA05EA1FB4}" type="presOf" srcId="{63F0827A-9C67-48AD-AE27-7C23852B2ED9}" destId="{45AC131D-91CE-4ED8-8C4F-FF23A76E1F7E}" srcOrd="0" destOrd="0" presId="urn:microsoft.com/office/officeart/2018/5/layout/IconCircleLabelList"/>
    <dgm:cxn modelId="{83D525DB-958B-4133-AD01-5952AF327F50}" srcId="{60F53FAA-8FA2-439F-B6DE-41B64E693955}" destId="{63F0827A-9C67-48AD-AE27-7C23852B2ED9}" srcOrd="0" destOrd="0" parTransId="{823314CD-5493-473D-A206-335782266CD6}" sibTransId="{4678EBE8-9BC1-40AC-BE1A-C31082AE5154}"/>
    <dgm:cxn modelId="{195A8BF9-937E-5843-B2A6-09D71F2F77B1}" type="presOf" srcId="{6C1EAEA0-AB3D-475F-8F42-3B90F12D983C}" destId="{9FCEC15A-3361-41B5-9AC7-561986ED55FE}" srcOrd="0" destOrd="0" presId="urn:microsoft.com/office/officeart/2018/5/layout/IconCircleLabelList"/>
    <dgm:cxn modelId="{6BACE4E7-EC67-AD40-8A51-6EC6F235D70F}" type="presParOf" srcId="{06FE800E-7F54-44C2-8163-8896B963EA69}" destId="{8FCE6E1C-81F6-44F1-8F3F-BDEFD8C51694}" srcOrd="0" destOrd="0" presId="urn:microsoft.com/office/officeart/2018/5/layout/IconCircleLabelList"/>
    <dgm:cxn modelId="{B3B3BBC2-9161-DB4D-AB8C-085708B45845}" type="presParOf" srcId="{8FCE6E1C-81F6-44F1-8F3F-BDEFD8C51694}" destId="{C1C76446-B6F0-448F-83EB-148B438E8636}" srcOrd="0" destOrd="0" presId="urn:microsoft.com/office/officeart/2018/5/layout/IconCircleLabelList"/>
    <dgm:cxn modelId="{A81AC526-C625-6647-B5D9-B2641DDD91DB}" type="presParOf" srcId="{8FCE6E1C-81F6-44F1-8F3F-BDEFD8C51694}" destId="{5D1FF89A-40F9-4535-9058-C3F2E0A1D405}" srcOrd="1" destOrd="0" presId="urn:microsoft.com/office/officeart/2018/5/layout/IconCircleLabelList"/>
    <dgm:cxn modelId="{CDE498F8-12CB-B043-B7C1-CE6F1A1C378F}" type="presParOf" srcId="{8FCE6E1C-81F6-44F1-8F3F-BDEFD8C51694}" destId="{55D9C46E-7078-47E5-B8A6-CE584C6F055A}" srcOrd="2" destOrd="0" presId="urn:microsoft.com/office/officeart/2018/5/layout/IconCircleLabelList"/>
    <dgm:cxn modelId="{42FCFC63-9174-044B-A5FA-7B2E5CC2CD04}" type="presParOf" srcId="{8FCE6E1C-81F6-44F1-8F3F-BDEFD8C51694}" destId="{45AC131D-91CE-4ED8-8C4F-FF23A76E1F7E}" srcOrd="3" destOrd="0" presId="urn:microsoft.com/office/officeart/2018/5/layout/IconCircleLabelList"/>
    <dgm:cxn modelId="{65083892-0092-0D4D-9BB5-0DD95D1B6F56}" type="presParOf" srcId="{06FE800E-7F54-44C2-8163-8896B963EA69}" destId="{32B70769-A7FE-4558-BF93-21940DE5FC80}" srcOrd="1" destOrd="0" presId="urn:microsoft.com/office/officeart/2018/5/layout/IconCircleLabelList"/>
    <dgm:cxn modelId="{FFC8314F-513C-9C4C-901D-35A32723EE56}" type="presParOf" srcId="{06FE800E-7F54-44C2-8163-8896B963EA69}" destId="{BF3D97ED-B29A-48DA-B909-465BF66D2208}" srcOrd="2" destOrd="0" presId="urn:microsoft.com/office/officeart/2018/5/layout/IconCircleLabelList"/>
    <dgm:cxn modelId="{EA1ADEFE-6790-324D-93BE-C1743C87473B}" type="presParOf" srcId="{BF3D97ED-B29A-48DA-B909-465BF66D2208}" destId="{C24B76D0-C4A5-4D25-A47C-32861C7CFE9C}" srcOrd="0" destOrd="0" presId="urn:microsoft.com/office/officeart/2018/5/layout/IconCircleLabelList"/>
    <dgm:cxn modelId="{FF02A31E-E324-C34F-AB83-27BD53762A3B}" type="presParOf" srcId="{BF3D97ED-B29A-48DA-B909-465BF66D2208}" destId="{5FA5356F-0D04-4F8F-9D49-AF71CF1E544F}" srcOrd="1" destOrd="0" presId="urn:microsoft.com/office/officeart/2018/5/layout/IconCircleLabelList"/>
    <dgm:cxn modelId="{72E5B547-22A2-CA4E-92ED-0C88EC07C1E6}" type="presParOf" srcId="{BF3D97ED-B29A-48DA-B909-465BF66D2208}" destId="{C92727BA-2E88-431C-B13E-70A461CC70E4}" srcOrd="2" destOrd="0" presId="urn:microsoft.com/office/officeart/2018/5/layout/IconCircleLabelList"/>
    <dgm:cxn modelId="{2BA74A96-6D61-BF41-81CF-C06FD13B9541}" type="presParOf" srcId="{BF3D97ED-B29A-48DA-B909-465BF66D2208}" destId="{9B242AE2-C89B-450A-95A7-9EF7E0C54607}" srcOrd="3" destOrd="0" presId="urn:microsoft.com/office/officeart/2018/5/layout/IconCircleLabelList"/>
    <dgm:cxn modelId="{29513AB3-36D6-684F-9CD2-BDA061FF73E2}" type="presParOf" srcId="{06FE800E-7F54-44C2-8163-8896B963EA69}" destId="{8CCBA85F-0B1D-469A-80AF-F46B61301004}" srcOrd="3" destOrd="0" presId="urn:microsoft.com/office/officeart/2018/5/layout/IconCircleLabelList"/>
    <dgm:cxn modelId="{9FA10ABB-2B3B-024F-B00E-4D0DF7B1A223}" type="presParOf" srcId="{06FE800E-7F54-44C2-8163-8896B963EA69}" destId="{3C6D072E-6B9E-4DC1-9EE1-ACAE92F17A45}" srcOrd="4" destOrd="0" presId="urn:microsoft.com/office/officeart/2018/5/layout/IconCircleLabelList"/>
    <dgm:cxn modelId="{75036BE2-1DFC-5E40-9203-E8916B4A5EEF}" type="presParOf" srcId="{3C6D072E-6B9E-4DC1-9EE1-ACAE92F17A45}" destId="{654D57E3-792D-4DC0-97DA-E693F85E50D9}" srcOrd="0" destOrd="0" presId="urn:microsoft.com/office/officeart/2018/5/layout/IconCircleLabelList"/>
    <dgm:cxn modelId="{0A18B6A2-3CB2-214B-8EA8-775AC9A19E58}" type="presParOf" srcId="{3C6D072E-6B9E-4DC1-9EE1-ACAE92F17A45}" destId="{B7017DE9-DB2C-4C51-9C9D-28C0FD65B683}" srcOrd="1" destOrd="0" presId="urn:microsoft.com/office/officeart/2018/5/layout/IconCircleLabelList"/>
    <dgm:cxn modelId="{44AAB6DF-9DB8-9040-AEA9-36822273FC6D}" type="presParOf" srcId="{3C6D072E-6B9E-4DC1-9EE1-ACAE92F17A45}" destId="{7C2665F1-29D8-43C7-A040-311F5D065F11}" srcOrd="2" destOrd="0" presId="urn:microsoft.com/office/officeart/2018/5/layout/IconCircleLabelList"/>
    <dgm:cxn modelId="{E9B1B913-48C1-EA49-A011-627004D68348}" type="presParOf" srcId="{3C6D072E-6B9E-4DC1-9EE1-ACAE92F17A45}" destId="{9FCEC15A-3361-41B5-9AC7-561986ED55F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206D1-F8BB-479B-BB8E-E303BD37EE3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87E69CC-8B8A-402D-B881-62C091DA018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Age 18</a:t>
          </a:r>
        </a:p>
      </dgm:t>
    </dgm:pt>
    <dgm:pt modelId="{383B4376-6891-4061-AE38-35FC782E0FD7}" type="parTrans" cxnId="{B5145F7D-F5B9-4B74-8776-A14CBB3E05E1}">
      <dgm:prSet/>
      <dgm:spPr/>
      <dgm:t>
        <a:bodyPr/>
        <a:lstStyle/>
        <a:p>
          <a:endParaRPr lang="en-US"/>
        </a:p>
      </dgm:t>
    </dgm:pt>
    <dgm:pt modelId="{73B4337C-C6CA-413A-AF85-F50C63124876}" type="sibTrans" cxnId="{B5145F7D-F5B9-4B74-8776-A14CBB3E05E1}">
      <dgm:prSet/>
      <dgm:spPr/>
      <dgm:t>
        <a:bodyPr/>
        <a:lstStyle/>
        <a:p>
          <a:endParaRPr lang="en-US"/>
        </a:p>
      </dgm:t>
    </dgm:pt>
    <dgm:pt modelId="{ED877E03-4B69-4131-8DD7-EB0F8A896A0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Freshman in college</a:t>
          </a:r>
        </a:p>
      </dgm:t>
    </dgm:pt>
    <dgm:pt modelId="{555825FD-F434-45FD-8C77-235B609F652D}" type="parTrans" cxnId="{087DF31E-8177-4D6B-ABB6-62D45EB8D05D}">
      <dgm:prSet/>
      <dgm:spPr/>
      <dgm:t>
        <a:bodyPr/>
        <a:lstStyle/>
        <a:p>
          <a:endParaRPr lang="en-US"/>
        </a:p>
      </dgm:t>
    </dgm:pt>
    <dgm:pt modelId="{EDB9A4D4-3128-410A-81F6-A862978AE319}" type="sibTrans" cxnId="{087DF31E-8177-4D6B-ABB6-62D45EB8D05D}">
      <dgm:prSet/>
      <dgm:spPr/>
      <dgm:t>
        <a:bodyPr/>
        <a:lstStyle/>
        <a:p>
          <a:endParaRPr lang="en-US"/>
        </a:p>
      </dgm:t>
    </dgm:pt>
    <dgm:pt modelId="{7CC56BFB-646E-4B78-8EDE-BCF68A621F3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Female</a:t>
          </a:r>
        </a:p>
      </dgm:t>
    </dgm:pt>
    <dgm:pt modelId="{FAAF084F-E183-4A80-9703-15A23A440238}" type="parTrans" cxnId="{4CD28E90-5AE5-400E-ADED-1A6DBD0D5BB6}">
      <dgm:prSet/>
      <dgm:spPr/>
      <dgm:t>
        <a:bodyPr/>
        <a:lstStyle/>
        <a:p>
          <a:endParaRPr lang="en-US"/>
        </a:p>
      </dgm:t>
    </dgm:pt>
    <dgm:pt modelId="{EE470B1A-BFD6-4DC9-AD85-1BC18DBA0C2E}" type="sibTrans" cxnId="{4CD28E90-5AE5-400E-ADED-1A6DBD0D5BB6}">
      <dgm:prSet/>
      <dgm:spPr/>
      <dgm:t>
        <a:bodyPr/>
        <a:lstStyle/>
        <a:p>
          <a:endParaRPr lang="en-US"/>
        </a:p>
      </dgm:t>
    </dgm:pt>
    <dgm:pt modelId="{5B6E9AE0-C8AA-456A-8EA4-A9BA0671A0E2}" type="pres">
      <dgm:prSet presAssocID="{605206D1-F8BB-479B-BB8E-E303BD37EE36}" presName="root" presStyleCnt="0">
        <dgm:presLayoutVars>
          <dgm:dir/>
          <dgm:resizeHandles val="exact"/>
        </dgm:presLayoutVars>
      </dgm:prSet>
      <dgm:spPr/>
    </dgm:pt>
    <dgm:pt modelId="{3AEDA440-479B-44AD-B0B9-9555696FE2A6}" type="pres">
      <dgm:prSet presAssocID="{A87E69CC-8B8A-402D-B881-62C091DA0183}" presName="compNode" presStyleCnt="0"/>
      <dgm:spPr/>
    </dgm:pt>
    <dgm:pt modelId="{43726D84-8324-4A79-ADFF-E7D1831C5200}" type="pres">
      <dgm:prSet presAssocID="{A87E69CC-8B8A-402D-B881-62C091DA0183}" presName="iconBgRect" presStyleLbl="bgShp" presStyleIdx="0" presStyleCnt="3"/>
      <dgm:spPr/>
    </dgm:pt>
    <dgm:pt modelId="{82D392C5-E157-41F0-9493-B0AE7376DA49}" type="pres">
      <dgm:prSet presAssocID="{A87E69CC-8B8A-402D-B881-62C091DA0183}" presName="iconRect" presStyleLbl="node1" presStyleIdx="0" presStyleCnt="3" custFlipVert="1" custFlipHor="1" custScaleX="19087" custScaleY="125387" custLinFactX="-8857" custLinFactY="91438" custLinFactNeighborX="-100000" custLinFactNeighborY="100000"/>
      <dgm:spPr>
        <a:ln>
          <a:noFill/>
        </a:ln>
      </dgm:spPr>
    </dgm:pt>
    <dgm:pt modelId="{DF8568F6-5415-4F27-BF67-554CDDDE251C}" type="pres">
      <dgm:prSet presAssocID="{A87E69CC-8B8A-402D-B881-62C091DA0183}" presName="spaceRect" presStyleCnt="0"/>
      <dgm:spPr/>
    </dgm:pt>
    <dgm:pt modelId="{A88011A7-1CBF-4336-89D8-8DEDF3830255}" type="pres">
      <dgm:prSet presAssocID="{A87E69CC-8B8A-402D-B881-62C091DA0183}" presName="textRect" presStyleLbl="revTx" presStyleIdx="0" presStyleCnt="3">
        <dgm:presLayoutVars>
          <dgm:chMax val="1"/>
          <dgm:chPref val="1"/>
        </dgm:presLayoutVars>
      </dgm:prSet>
      <dgm:spPr/>
    </dgm:pt>
    <dgm:pt modelId="{EF746D3B-BA40-43B9-B3CE-AE32852CD65A}" type="pres">
      <dgm:prSet presAssocID="{73B4337C-C6CA-413A-AF85-F50C63124876}" presName="sibTrans" presStyleCnt="0"/>
      <dgm:spPr/>
    </dgm:pt>
    <dgm:pt modelId="{CC466DAC-F759-4476-8E76-A73399A6F691}" type="pres">
      <dgm:prSet presAssocID="{ED877E03-4B69-4131-8DD7-EB0F8A896A09}" presName="compNode" presStyleCnt="0"/>
      <dgm:spPr/>
    </dgm:pt>
    <dgm:pt modelId="{86FB651E-0C05-4085-BCB8-BF2D17B3DFF3}" type="pres">
      <dgm:prSet presAssocID="{ED877E03-4B69-4131-8DD7-EB0F8A896A09}" presName="iconBgRect" presStyleLbl="bgShp" presStyleIdx="1" presStyleCnt="3"/>
      <dgm:spPr/>
    </dgm:pt>
    <dgm:pt modelId="{77DD6870-E1AF-4F11-93BA-5AC73246CC80}" type="pres">
      <dgm:prSet presAssocID="{ED877E03-4B69-4131-8DD7-EB0F8A896A09}" presName="iconRect" presStyleLbl="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52E34895-7FE8-4124-900C-FCB86DBAFFBF}" type="pres">
      <dgm:prSet presAssocID="{ED877E03-4B69-4131-8DD7-EB0F8A896A09}" presName="spaceRect" presStyleCnt="0"/>
      <dgm:spPr/>
    </dgm:pt>
    <dgm:pt modelId="{A3AD255B-3DBA-4D49-85E4-43B89A9D862F}" type="pres">
      <dgm:prSet presAssocID="{ED877E03-4B69-4131-8DD7-EB0F8A896A09}" presName="textRect" presStyleLbl="revTx" presStyleIdx="1" presStyleCnt="3">
        <dgm:presLayoutVars>
          <dgm:chMax val="1"/>
          <dgm:chPref val="1"/>
        </dgm:presLayoutVars>
      </dgm:prSet>
      <dgm:spPr/>
    </dgm:pt>
    <dgm:pt modelId="{63E83BF7-D45D-484A-9014-A32AF2E9ECB2}" type="pres">
      <dgm:prSet presAssocID="{EDB9A4D4-3128-410A-81F6-A862978AE319}" presName="sibTrans" presStyleCnt="0"/>
      <dgm:spPr/>
    </dgm:pt>
    <dgm:pt modelId="{BECD5F69-833C-4F01-B361-7BCE81DC768E}" type="pres">
      <dgm:prSet presAssocID="{7CC56BFB-646E-4B78-8EDE-BCF68A621F3E}" presName="compNode" presStyleCnt="0"/>
      <dgm:spPr/>
    </dgm:pt>
    <dgm:pt modelId="{BC5AD596-44F4-43ED-854D-405DFD1B3B9C}" type="pres">
      <dgm:prSet presAssocID="{7CC56BFB-646E-4B78-8EDE-BCF68A621F3E}" presName="iconBgRect" presStyleLbl="bgShp" presStyleIdx="2" presStyleCnt="3"/>
      <dgm:spPr/>
    </dgm:pt>
    <dgm:pt modelId="{475FB4C2-30E9-4ED7-B313-F1C9CF1181D9}" type="pres">
      <dgm:prSet presAssocID="{7CC56BFB-646E-4B78-8EDE-BCF68A621F3E}" presName="iconRect" presStyleLbl="nod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Female"/>
        </a:ext>
      </dgm:extLst>
    </dgm:pt>
    <dgm:pt modelId="{CC93326E-6D7A-4906-B7D3-1EA2C9AB1902}" type="pres">
      <dgm:prSet presAssocID="{7CC56BFB-646E-4B78-8EDE-BCF68A621F3E}" presName="spaceRect" presStyleCnt="0"/>
      <dgm:spPr/>
    </dgm:pt>
    <dgm:pt modelId="{462E8EC7-5413-4AED-9C9A-5B1CB6F795D3}" type="pres">
      <dgm:prSet presAssocID="{7CC56BFB-646E-4B78-8EDE-BCF68A621F3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87DF31E-8177-4D6B-ABB6-62D45EB8D05D}" srcId="{605206D1-F8BB-479B-BB8E-E303BD37EE36}" destId="{ED877E03-4B69-4131-8DD7-EB0F8A896A09}" srcOrd="1" destOrd="0" parTransId="{555825FD-F434-45FD-8C77-235B609F652D}" sibTransId="{EDB9A4D4-3128-410A-81F6-A862978AE319}"/>
    <dgm:cxn modelId="{B5145F7D-F5B9-4B74-8776-A14CBB3E05E1}" srcId="{605206D1-F8BB-479B-BB8E-E303BD37EE36}" destId="{A87E69CC-8B8A-402D-B881-62C091DA0183}" srcOrd="0" destOrd="0" parTransId="{383B4376-6891-4061-AE38-35FC782E0FD7}" sibTransId="{73B4337C-C6CA-413A-AF85-F50C63124876}"/>
    <dgm:cxn modelId="{E0527A89-DD2D-7042-93DB-BDD23A08897D}" type="presOf" srcId="{ED877E03-4B69-4131-8DD7-EB0F8A896A09}" destId="{A3AD255B-3DBA-4D49-85E4-43B89A9D862F}" srcOrd="0" destOrd="0" presId="urn:microsoft.com/office/officeart/2018/5/layout/IconCircleLabelList"/>
    <dgm:cxn modelId="{4CD28E90-5AE5-400E-ADED-1A6DBD0D5BB6}" srcId="{605206D1-F8BB-479B-BB8E-E303BD37EE36}" destId="{7CC56BFB-646E-4B78-8EDE-BCF68A621F3E}" srcOrd="2" destOrd="0" parTransId="{FAAF084F-E183-4A80-9703-15A23A440238}" sibTransId="{EE470B1A-BFD6-4DC9-AD85-1BC18DBA0C2E}"/>
    <dgm:cxn modelId="{66FFAA9A-396C-DA4E-BE63-BAFEF9ED8BC6}" type="presOf" srcId="{7CC56BFB-646E-4B78-8EDE-BCF68A621F3E}" destId="{462E8EC7-5413-4AED-9C9A-5B1CB6F795D3}" srcOrd="0" destOrd="0" presId="urn:microsoft.com/office/officeart/2018/5/layout/IconCircleLabelList"/>
    <dgm:cxn modelId="{B588D0E0-4ACB-9942-A0EB-2F4D76B85E98}" type="presOf" srcId="{A87E69CC-8B8A-402D-B881-62C091DA0183}" destId="{A88011A7-1CBF-4336-89D8-8DEDF3830255}" srcOrd="0" destOrd="0" presId="urn:microsoft.com/office/officeart/2018/5/layout/IconCircleLabelList"/>
    <dgm:cxn modelId="{107D89F6-B616-E045-9867-77121AC9E47F}" type="presOf" srcId="{605206D1-F8BB-479B-BB8E-E303BD37EE36}" destId="{5B6E9AE0-C8AA-456A-8EA4-A9BA0671A0E2}" srcOrd="0" destOrd="0" presId="urn:microsoft.com/office/officeart/2018/5/layout/IconCircleLabelList"/>
    <dgm:cxn modelId="{D93B94A0-9123-694F-A159-60E30E5DB19D}" type="presParOf" srcId="{5B6E9AE0-C8AA-456A-8EA4-A9BA0671A0E2}" destId="{3AEDA440-479B-44AD-B0B9-9555696FE2A6}" srcOrd="0" destOrd="0" presId="urn:microsoft.com/office/officeart/2018/5/layout/IconCircleLabelList"/>
    <dgm:cxn modelId="{D810FB7A-7C7B-AC41-BEEF-0D9D0C5CAB1B}" type="presParOf" srcId="{3AEDA440-479B-44AD-B0B9-9555696FE2A6}" destId="{43726D84-8324-4A79-ADFF-E7D1831C5200}" srcOrd="0" destOrd="0" presId="urn:microsoft.com/office/officeart/2018/5/layout/IconCircleLabelList"/>
    <dgm:cxn modelId="{3D1AB62A-2B5B-4C47-8F9C-1F4CABE0A718}" type="presParOf" srcId="{3AEDA440-479B-44AD-B0B9-9555696FE2A6}" destId="{82D392C5-E157-41F0-9493-B0AE7376DA49}" srcOrd="1" destOrd="0" presId="urn:microsoft.com/office/officeart/2018/5/layout/IconCircleLabelList"/>
    <dgm:cxn modelId="{9BB2CD17-ADC7-ED41-93B9-981AE0597946}" type="presParOf" srcId="{3AEDA440-479B-44AD-B0B9-9555696FE2A6}" destId="{DF8568F6-5415-4F27-BF67-554CDDDE251C}" srcOrd="2" destOrd="0" presId="urn:microsoft.com/office/officeart/2018/5/layout/IconCircleLabelList"/>
    <dgm:cxn modelId="{C990B2AF-9863-774B-88E1-264DD04164C3}" type="presParOf" srcId="{3AEDA440-479B-44AD-B0B9-9555696FE2A6}" destId="{A88011A7-1CBF-4336-89D8-8DEDF3830255}" srcOrd="3" destOrd="0" presId="urn:microsoft.com/office/officeart/2018/5/layout/IconCircleLabelList"/>
    <dgm:cxn modelId="{20A32D07-960C-ED44-9B91-38D73E78490D}" type="presParOf" srcId="{5B6E9AE0-C8AA-456A-8EA4-A9BA0671A0E2}" destId="{EF746D3B-BA40-43B9-B3CE-AE32852CD65A}" srcOrd="1" destOrd="0" presId="urn:microsoft.com/office/officeart/2018/5/layout/IconCircleLabelList"/>
    <dgm:cxn modelId="{E76485D6-2B50-5949-96DF-246BF16E40FA}" type="presParOf" srcId="{5B6E9AE0-C8AA-456A-8EA4-A9BA0671A0E2}" destId="{CC466DAC-F759-4476-8E76-A73399A6F691}" srcOrd="2" destOrd="0" presId="urn:microsoft.com/office/officeart/2018/5/layout/IconCircleLabelList"/>
    <dgm:cxn modelId="{C58F9CD8-47CF-6D4D-A44D-E87B9AE02D0A}" type="presParOf" srcId="{CC466DAC-F759-4476-8E76-A73399A6F691}" destId="{86FB651E-0C05-4085-BCB8-BF2D17B3DFF3}" srcOrd="0" destOrd="0" presId="urn:microsoft.com/office/officeart/2018/5/layout/IconCircleLabelList"/>
    <dgm:cxn modelId="{E272BDAD-9E12-704D-8971-F9C6DD561237}" type="presParOf" srcId="{CC466DAC-F759-4476-8E76-A73399A6F691}" destId="{77DD6870-E1AF-4F11-93BA-5AC73246CC80}" srcOrd="1" destOrd="0" presId="urn:microsoft.com/office/officeart/2018/5/layout/IconCircleLabelList"/>
    <dgm:cxn modelId="{273BCB23-91A0-A64F-95B6-5CDC8A665B06}" type="presParOf" srcId="{CC466DAC-F759-4476-8E76-A73399A6F691}" destId="{52E34895-7FE8-4124-900C-FCB86DBAFFBF}" srcOrd="2" destOrd="0" presId="urn:microsoft.com/office/officeart/2018/5/layout/IconCircleLabelList"/>
    <dgm:cxn modelId="{91A26F85-9C37-5842-AA8E-2827BCDF3C37}" type="presParOf" srcId="{CC466DAC-F759-4476-8E76-A73399A6F691}" destId="{A3AD255B-3DBA-4D49-85E4-43B89A9D862F}" srcOrd="3" destOrd="0" presId="urn:microsoft.com/office/officeart/2018/5/layout/IconCircleLabelList"/>
    <dgm:cxn modelId="{B5B66CD4-A264-BC49-8B40-0FA46A74927A}" type="presParOf" srcId="{5B6E9AE0-C8AA-456A-8EA4-A9BA0671A0E2}" destId="{63E83BF7-D45D-484A-9014-A32AF2E9ECB2}" srcOrd="3" destOrd="0" presId="urn:microsoft.com/office/officeart/2018/5/layout/IconCircleLabelList"/>
    <dgm:cxn modelId="{1F47BFEC-89EF-994C-ABBE-BA265808C59D}" type="presParOf" srcId="{5B6E9AE0-C8AA-456A-8EA4-A9BA0671A0E2}" destId="{BECD5F69-833C-4F01-B361-7BCE81DC768E}" srcOrd="4" destOrd="0" presId="urn:microsoft.com/office/officeart/2018/5/layout/IconCircleLabelList"/>
    <dgm:cxn modelId="{B6128AB7-1F65-5244-A024-A9B1025D895A}" type="presParOf" srcId="{BECD5F69-833C-4F01-B361-7BCE81DC768E}" destId="{BC5AD596-44F4-43ED-854D-405DFD1B3B9C}" srcOrd="0" destOrd="0" presId="urn:microsoft.com/office/officeart/2018/5/layout/IconCircleLabelList"/>
    <dgm:cxn modelId="{6D6206F2-3343-3042-9581-570015576771}" type="presParOf" srcId="{BECD5F69-833C-4F01-B361-7BCE81DC768E}" destId="{475FB4C2-30E9-4ED7-B313-F1C9CF1181D9}" srcOrd="1" destOrd="0" presId="urn:microsoft.com/office/officeart/2018/5/layout/IconCircleLabelList"/>
    <dgm:cxn modelId="{7F67EF73-3C07-AD4A-BFA1-E172D5FA4792}" type="presParOf" srcId="{BECD5F69-833C-4F01-B361-7BCE81DC768E}" destId="{CC93326E-6D7A-4906-B7D3-1EA2C9AB1902}" srcOrd="2" destOrd="0" presId="urn:microsoft.com/office/officeart/2018/5/layout/IconCircleLabelList"/>
    <dgm:cxn modelId="{8DDE5A8D-4B65-644D-A6F0-CB16794161B2}" type="presParOf" srcId="{BECD5F69-833C-4F01-B361-7BCE81DC768E}" destId="{462E8EC7-5413-4AED-9C9A-5B1CB6F795D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8222CB-23D5-40CA-B863-66D6A51270D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A513A1E-B08D-4A57-9E7D-91DF60B79523}">
      <dgm:prSet/>
      <dgm:spPr/>
      <dgm:t>
        <a:bodyPr/>
        <a:lstStyle/>
        <a:p>
          <a:r>
            <a:rPr lang="en-US"/>
            <a:t>If you could travel anywhere where would you go? </a:t>
          </a:r>
        </a:p>
      </dgm:t>
    </dgm:pt>
    <dgm:pt modelId="{4377EB27-26C5-4D2E-8D23-CC9C802BBEED}" type="parTrans" cxnId="{2DF12112-A4B1-4368-B7DC-ED233B5C4E46}">
      <dgm:prSet/>
      <dgm:spPr/>
      <dgm:t>
        <a:bodyPr/>
        <a:lstStyle/>
        <a:p>
          <a:endParaRPr lang="en-US"/>
        </a:p>
      </dgm:t>
    </dgm:pt>
    <dgm:pt modelId="{5B4ED760-7DB3-4C30-8CBE-57472ED2F666}" type="sibTrans" cxnId="{2DF12112-A4B1-4368-B7DC-ED233B5C4E46}">
      <dgm:prSet/>
      <dgm:spPr/>
      <dgm:t>
        <a:bodyPr/>
        <a:lstStyle/>
        <a:p>
          <a:endParaRPr lang="en-US"/>
        </a:p>
      </dgm:t>
    </dgm:pt>
    <dgm:pt modelId="{889BDB3C-3D84-4832-8994-BD15ED1A93CA}">
      <dgm:prSet/>
      <dgm:spPr/>
      <dgm:t>
        <a:bodyPr/>
        <a:lstStyle/>
        <a:p>
          <a:r>
            <a:rPr lang="en-US"/>
            <a:t>The zoo</a:t>
          </a:r>
        </a:p>
      </dgm:t>
    </dgm:pt>
    <dgm:pt modelId="{7EC3DAEC-3EAC-4118-8867-C4357E20C7B9}" type="parTrans" cxnId="{992F1861-42DF-4CBE-AB51-854F6750447D}">
      <dgm:prSet/>
      <dgm:spPr/>
      <dgm:t>
        <a:bodyPr/>
        <a:lstStyle/>
        <a:p>
          <a:endParaRPr lang="en-US"/>
        </a:p>
      </dgm:t>
    </dgm:pt>
    <dgm:pt modelId="{4BDEF48B-D557-454C-B370-438BDD3F7EB1}" type="sibTrans" cxnId="{992F1861-42DF-4CBE-AB51-854F6750447D}">
      <dgm:prSet/>
      <dgm:spPr/>
      <dgm:t>
        <a:bodyPr/>
        <a:lstStyle/>
        <a:p>
          <a:endParaRPr lang="en-US"/>
        </a:p>
      </dgm:t>
    </dgm:pt>
    <dgm:pt modelId="{9564D511-C9E0-45E9-97BB-CDA124DFD201}" type="pres">
      <dgm:prSet presAssocID="{DD8222CB-23D5-40CA-B863-66D6A51270DB}" presName="root" presStyleCnt="0">
        <dgm:presLayoutVars>
          <dgm:dir/>
          <dgm:resizeHandles val="exact"/>
        </dgm:presLayoutVars>
      </dgm:prSet>
      <dgm:spPr/>
    </dgm:pt>
    <dgm:pt modelId="{DDF19E21-D012-4798-95E0-4BB33F81B525}" type="pres">
      <dgm:prSet presAssocID="{8A513A1E-B08D-4A57-9E7D-91DF60B79523}" presName="compNode" presStyleCnt="0"/>
      <dgm:spPr/>
    </dgm:pt>
    <dgm:pt modelId="{308A6F23-A55D-4E57-9843-4F630366CB93}" type="pres">
      <dgm:prSet presAssocID="{8A513A1E-B08D-4A57-9E7D-91DF60B7952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CF554210-3DC2-4EFF-84DE-D645CB3BF88C}" type="pres">
      <dgm:prSet presAssocID="{8A513A1E-B08D-4A57-9E7D-91DF60B79523}" presName="spaceRect" presStyleCnt="0"/>
      <dgm:spPr/>
    </dgm:pt>
    <dgm:pt modelId="{A8B829D7-D774-4483-8E2A-BD9D904EBE08}" type="pres">
      <dgm:prSet presAssocID="{8A513A1E-B08D-4A57-9E7D-91DF60B79523}" presName="textRect" presStyleLbl="revTx" presStyleIdx="0" presStyleCnt="2">
        <dgm:presLayoutVars>
          <dgm:chMax val="1"/>
          <dgm:chPref val="1"/>
        </dgm:presLayoutVars>
      </dgm:prSet>
      <dgm:spPr/>
    </dgm:pt>
    <dgm:pt modelId="{FD1D834F-702C-4E74-B88A-B6358B1E3C45}" type="pres">
      <dgm:prSet presAssocID="{5B4ED760-7DB3-4C30-8CBE-57472ED2F666}" presName="sibTrans" presStyleCnt="0"/>
      <dgm:spPr/>
    </dgm:pt>
    <dgm:pt modelId="{862712E8-B5D4-4411-9813-50A6570BB3BE}" type="pres">
      <dgm:prSet presAssocID="{889BDB3C-3D84-4832-8994-BD15ED1A93CA}" presName="compNode" presStyleCnt="0"/>
      <dgm:spPr/>
    </dgm:pt>
    <dgm:pt modelId="{4E6DEE6E-8E6F-427D-A483-46464E4C1EB7}" type="pres">
      <dgm:prSet presAssocID="{889BDB3C-3D84-4832-8994-BD15ED1A93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phant"/>
        </a:ext>
      </dgm:extLst>
    </dgm:pt>
    <dgm:pt modelId="{46F61F21-B2C3-4B26-B40E-7C9C148ACC69}" type="pres">
      <dgm:prSet presAssocID="{889BDB3C-3D84-4832-8994-BD15ED1A93CA}" presName="spaceRect" presStyleCnt="0"/>
      <dgm:spPr/>
    </dgm:pt>
    <dgm:pt modelId="{1FB42BA9-44E4-4B89-8A5A-EFCCEA32C2A3}" type="pres">
      <dgm:prSet presAssocID="{889BDB3C-3D84-4832-8994-BD15ED1A93C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DF12112-A4B1-4368-B7DC-ED233B5C4E46}" srcId="{DD8222CB-23D5-40CA-B863-66D6A51270DB}" destId="{8A513A1E-B08D-4A57-9E7D-91DF60B79523}" srcOrd="0" destOrd="0" parTransId="{4377EB27-26C5-4D2E-8D23-CC9C802BBEED}" sibTransId="{5B4ED760-7DB3-4C30-8CBE-57472ED2F666}"/>
    <dgm:cxn modelId="{43968932-11F1-42A6-9AF9-99C1E943B2B4}" type="presOf" srcId="{DD8222CB-23D5-40CA-B863-66D6A51270DB}" destId="{9564D511-C9E0-45E9-97BB-CDA124DFD201}" srcOrd="0" destOrd="0" presId="urn:microsoft.com/office/officeart/2018/2/layout/IconLabelList"/>
    <dgm:cxn modelId="{9EAE4D3A-F3A6-45F2-A380-F19816EFE6A8}" type="presOf" srcId="{889BDB3C-3D84-4832-8994-BD15ED1A93CA}" destId="{1FB42BA9-44E4-4B89-8A5A-EFCCEA32C2A3}" srcOrd="0" destOrd="0" presId="urn:microsoft.com/office/officeart/2018/2/layout/IconLabelList"/>
    <dgm:cxn modelId="{BC48433E-6816-4876-A95B-5828F44B8469}" type="presOf" srcId="{8A513A1E-B08D-4A57-9E7D-91DF60B79523}" destId="{A8B829D7-D774-4483-8E2A-BD9D904EBE08}" srcOrd="0" destOrd="0" presId="urn:microsoft.com/office/officeart/2018/2/layout/IconLabelList"/>
    <dgm:cxn modelId="{992F1861-42DF-4CBE-AB51-854F6750447D}" srcId="{DD8222CB-23D5-40CA-B863-66D6A51270DB}" destId="{889BDB3C-3D84-4832-8994-BD15ED1A93CA}" srcOrd="1" destOrd="0" parTransId="{7EC3DAEC-3EAC-4118-8867-C4357E20C7B9}" sibTransId="{4BDEF48B-D557-454C-B370-438BDD3F7EB1}"/>
    <dgm:cxn modelId="{45CDA8B3-0FBE-4D7C-9849-0E21EE18E704}" type="presParOf" srcId="{9564D511-C9E0-45E9-97BB-CDA124DFD201}" destId="{DDF19E21-D012-4798-95E0-4BB33F81B525}" srcOrd="0" destOrd="0" presId="urn:microsoft.com/office/officeart/2018/2/layout/IconLabelList"/>
    <dgm:cxn modelId="{0202FD1C-9631-4343-B316-7D98DA203792}" type="presParOf" srcId="{DDF19E21-D012-4798-95E0-4BB33F81B525}" destId="{308A6F23-A55D-4E57-9843-4F630366CB93}" srcOrd="0" destOrd="0" presId="urn:microsoft.com/office/officeart/2018/2/layout/IconLabelList"/>
    <dgm:cxn modelId="{CE665D7F-201A-4388-A30F-70BF73169A21}" type="presParOf" srcId="{DDF19E21-D012-4798-95E0-4BB33F81B525}" destId="{CF554210-3DC2-4EFF-84DE-D645CB3BF88C}" srcOrd="1" destOrd="0" presId="urn:microsoft.com/office/officeart/2018/2/layout/IconLabelList"/>
    <dgm:cxn modelId="{F845A576-8867-471A-AC11-2973C60576FF}" type="presParOf" srcId="{DDF19E21-D012-4798-95E0-4BB33F81B525}" destId="{A8B829D7-D774-4483-8E2A-BD9D904EBE08}" srcOrd="2" destOrd="0" presId="urn:microsoft.com/office/officeart/2018/2/layout/IconLabelList"/>
    <dgm:cxn modelId="{F1C94C86-AD25-4E4A-84A0-6DB5E9CF4EEA}" type="presParOf" srcId="{9564D511-C9E0-45E9-97BB-CDA124DFD201}" destId="{FD1D834F-702C-4E74-B88A-B6358B1E3C45}" srcOrd="1" destOrd="0" presId="urn:microsoft.com/office/officeart/2018/2/layout/IconLabelList"/>
    <dgm:cxn modelId="{269DD7AA-2017-45F7-A905-BF913918ED10}" type="presParOf" srcId="{9564D511-C9E0-45E9-97BB-CDA124DFD201}" destId="{862712E8-B5D4-4411-9813-50A6570BB3BE}" srcOrd="2" destOrd="0" presId="urn:microsoft.com/office/officeart/2018/2/layout/IconLabelList"/>
    <dgm:cxn modelId="{2BF322A0-27B4-4D6D-ADA0-05F3D649A3B4}" type="presParOf" srcId="{862712E8-B5D4-4411-9813-50A6570BB3BE}" destId="{4E6DEE6E-8E6F-427D-A483-46464E4C1EB7}" srcOrd="0" destOrd="0" presId="urn:microsoft.com/office/officeart/2018/2/layout/IconLabelList"/>
    <dgm:cxn modelId="{FB47EB38-E8D2-4ED2-AB87-A493983AF8EE}" type="presParOf" srcId="{862712E8-B5D4-4411-9813-50A6570BB3BE}" destId="{46F61F21-B2C3-4B26-B40E-7C9C148ACC69}" srcOrd="1" destOrd="0" presId="urn:microsoft.com/office/officeart/2018/2/layout/IconLabelList"/>
    <dgm:cxn modelId="{562A2008-6709-483D-9013-0EC11BC1F26B}" type="presParOf" srcId="{862712E8-B5D4-4411-9813-50A6570BB3BE}" destId="{1FB42BA9-44E4-4B89-8A5A-EFCCEA32C2A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2A658B-0C72-43B8-A999-CE68ADB0423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3B9EFCB1-91B0-49D0-A606-6DF1F6D8831B}">
      <dgm:prSet/>
      <dgm:spPr/>
      <dgm:t>
        <a:bodyPr/>
        <a:lstStyle/>
        <a:p>
          <a:r>
            <a:rPr lang="en-US"/>
            <a:t>What is your favorite math topic at school? </a:t>
          </a:r>
        </a:p>
      </dgm:t>
    </dgm:pt>
    <dgm:pt modelId="{543910AB-1CFF-4B14-ADF5-A3EA87802E94}" type="parTrans" cxnId="{0CF39308-0A5F-4CB3-8B61-C29B5E25722C}">
      <dgm:prSet/>
      <dgm:spPr/>
      <dgm:t>
        <a:bodyPr/>
        <a:lstStyle/>
        <a:p>
          <a:endParaRPr lang="en-US"/>
        </a:p>
      </dgm:t>
    </dgm:pt>
    <dgm:pt modelId="{74862AAC-ACC1-44AF-AEB8-333F8D79ED4A}" type="sibTrans" cxnId="{0CF39308-0A5F-4CB3-8B61-C29B5E25722C}">
      <dgm:prSet/>
      <dgm:spPr/>
      <dgm:t>
        <a:bodyPr/>
        <a:lstStyle/>
        <a:p>
          <a:endParaRPr lang="en-US"/>
        </a:p>
      </dgm:t>
    </dgm:pt>
    <dgm:pt modelId="{92B1FE0E-6257-4E4F-A195-1BB75E32CED5}">
      <dgm:prSet/>
      <dgm:spPr/>
      <dgm:t>
        <a:bodyPr/>
        <a:lstStyle/>
        <a:p>
          <a:r>
            <a:rPr lang="en-US"/>
            <a:t>Calculations and word problems</a:t>
          </a:r>
        </a:p>
      </dgm:t>
    </dgm:pt>
    <dgm:pt modelId="{9DFA33E7-5AA0-40AD-9B5A-95ED3CD445DF}" type="parTrans" cxnId="{622BB05C-BA0D-4C1F-8F8A-4448B79ED03A}">
      <dgm:prSet/>
      <dgm:spPr/>
      <dgm:t>
        <a:bodyPr/>
        <a:lstStyle/>
        <a:p>
          <a:endParaRPr lang="en-US"/>
        </a:p>
      </dgm:t>
    </dgm:pt>
    <dgm:pt modelId="{AF84D48B-E152-454A-AEF2-791A1B312099}" type="sibTrans" cxnId="{622BB05C-BA0D-4C1F-8F8A-4448B79ED03A}">
      <dgm:prSet/>
      <dgm:spPr/>
      <dgm:t>
        <a:bodyPr/>
        <a:lstStyle/>
        <a:p>
          <a:endParaRPr lang="en-US"/>
        </a:p>
      </dgm:t>
    </dgm:pt>
    <dgm:pt modelId="{53F5E524-BF1D-494E-8176-64E35D23663E}" type="pres">
      <dgm:prSet presAssocID="{FE2A658B-0C72-43B8-A999-CE68ADB0423B}" presName="root" presStyleCnt="0">
        <dgm:presLayoutVars>
          <dgm:dir/>
          <dgm:resizeHandles val="exact"/>
        </dgm:presLayoutVars>
      </dgm:prSet>
      <dgm:spPr/>
    </dgm:pt>
    <dgm:pt modelId="{39970129-8E0F-46B2-B43C-6A04FBBE0E86}" type="pres">
      <dgm:prSet presAssocID="{FE2A658B-0C72-43B8-A999-CE68ADB0423B}" presName="container" presStyleCnt="0">
        <dgm:presLayoutVars>
          <dgm:dir/>
          <dgm:resizeHandles val="exact"/>
        </dgm:presLayoutVars>
      </dgm:prSet>
      <dgm:spPr/>
    </dgm:pt>
    <dgm:pt modelId="{943FBEB1-7648-41E6-A141-211AC7B62B74}" type="pres">
      <dgm:prSet presAssocID="{3B9EFCB1-91B0-49D0-A606-6DF1F6D8831B}" presName="compNode" presStyleCnt="0"/>
      <dgm:spPr/>
    </dgm:pt>
    <dgm:pt modelId="{11827FDA-798E-41F9-839F-BE009655F35B}" type="pres">
      <dgm:prSet presAssocID="{3B9EFCB1-91B0-49D0-A606-6DF1F6D8831B}" presName="iconBgRect" presStyleLbl="bgShp" presStyleIdx="0" presStyleCnt="2"/>
      <dgm:spPr/>
    </dgm:pt>
    <dgm:pt modelId="{8E0AAD40-9776-4EC4-B5CC-95A4E0B9E3AB}" type="pres">
      <dgm:prSet presAssocID="{3B9EFCB1-91B0-49D0-A606-6DF1F6D8831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F860D70-C3CD-47ED-996D-7D6D545B4C2D}" type="pres">
      <dgm:prSet presAssocID="{3B9EFCB1-91B0-49D0-A606-6DF1F6D8831B}" presName="spaceRect" presStyleCnt="0"/>
      <dgm:spPr/>
    </dgm:pt>
    <dgm:pt modelId="{F3C22543-9CE5-40C7-BC16-76B157126D31}" type="pres">
      <dgm:prSet presAssocID="{3B9EFCB1-91B0-49D0-A606-6DF1F6D8831B}" presName="textRect" presStyleLbl="revTx" presStyleIdx="0" presStyleCnt="2">
        <dgm:presLayoutVars>
          <dgm:chMax val="1"/>
          <dgm:chPref val="1"/>
        </dgm:presLayoutVars>
      </dgm:prSet>
      <dgm:spPr/>
    </dgm:pt>
    <dgm:pt modelId="{82855A0C-C8C0-47C5-925F-1576D4FE4007}" type="pres">
      <dgm:prSet presAssocID="{74862AAC-ACC1-44AF-AEB8-333F8D79ED4A}" presName="sibTrans" presStyleLbl="sibTrans2D1" presStyleIdx="0" presStyleCnt="0"/>
      <dgm:spPr/>
    </dgm:pt>
    <dgm:pt modelId="{D6CB46F9-FFFC-44F7-91DF-462BDEA9182D}" type="pres">
      <dgm:prSet presAssocID="{92B1FE0E-6257-4E4F-A195-1BB75E32CED5}" presName="compNode" presStyleCnt="0"/>
      <dgm:spPr/>
    </dgm:pt>
    <dgm:pt modelId="{E6E4713B-C010-4C9A-8394-2BBC37A39D57}" type="pres">
      <dgm:prSet presAssocID="{92B1FE0E-6257-4E4F-A195-1BB75E32CED5}" presName="iconBgRect" presStyleLbl="bgShp" presStyleIdx="1" presStyleCnt="2"/>
      <dgm:spPr/>
    </dgm:pt>
    <dgm:pt modelId="{37EB5453-A147-4391-AA47-FC64EA44A9ED}" type="pres">
      <dgm:prSet presAssocID="{92B1FE0E-6257-4E4F-A195-1BB75E32CED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culator"/>
        </a:ext>
      </dgm:extLst>
    </dgm:pt>
    <dgm:pt modelId="{2F70927D-6D3D-4305-98EC-D37AD4713D68}" type="pres">
      <dgm:prSet presAssocID="{92B1FE0E-6257-4E4F-A195-1BB75E32CED5}" presName="spaceRect" presStyleCnt="0"/>
      <dgm:spPr/>
    </dgm:pt>
    <dgm:pt modelId="{D7FE8999-DEF5-4164-B990-8ADA8B1477E9}" type="pres">
      <dgm:prSet presAssocID="{92B1FE0E-6257-4E4F-A195-1BB75E32CED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CF39308-0A5F-4CB3-8B61-C29B5E25722C}" srcId="{FE2A658B-0C72-43B8-A999-CE68ADB0423B}" destId="{3B9EFCB1-91B0-49D0-A606-6DF1F6D8831B}" srcOrd="0" destOrd="0" parTransId="{543910AB-1CFF-4B14-ADF5-A3EA87802E94}" sibTransId="{74862AAC-ACC1-44AF-AEB8-333F8D79ED4A}"/>
    <dgm:cxn modelId="{D1B5742E-421B-440A-9698-F1722CE5773A}" type="presOf" srcId="{92B1FE0E-6257-4E4F-A195-1BB75E32CED5}" destId="{D7FE8999-DEF5-4164-B990-8ADA8B1477E9}" srcOrd="0" destOrd="0" presId="urn:microsoft.com/office/officeart/2018/2/layout/IconCircleList"/>
    <dgm:cxn modelId="{5CC6634D-9B61-46EF-B9A0-96553BE65F01}" type="presOf" srcId="{74862AAC-ACC1-44AF-AEB8-333F8D79ED4A}" destId="{82855A0C-C8C0-47C5-925F-1576D4FE4007}" srcOrd="0" destOrd="0" presId="urn:microsoft.com/office/officeart/2018/2/layout/IconCircleList"/>
    <dgm:cxn modelId="{622BB05C-BA0D-4C1F-8F8A-4448B79ED03A}" srcId="{FE2A658B-0C72-43B8-A999-CE68ADB0423B}" destId="{92B1FE0E-6257-4E4F-A195-1BB75E32CED5}" srcOrd="1" destOrd="0" parTransId="{9DFA33E7-5AA0-40AD-9B5A-95ED3CD445DF}" sibTransId="{AF84D48B-E152-454A-AEF2-791A1B312099}"/>
    <dgm:cxn modelId="{E51E13EA-F929-4788-BE42-24D3061380F9}" type="presOf" srcId="{3B9EFCB1-91B0-49D0-A606-6DF1F6D8831B}" destId="{F3C22543-9CE5-40C7-BC16-76B157126D31}" srcOrd="0" destOrd="0" presId="urn:microsoft.com/office/officeart/2018/2/layout/IconCircleList"/>
    <dgm:cxn modelId="{F201CDF1-955E-4EF4-9741-DCEF7CC0B721}" type="presOf" srcId="{FE2A658B-0C72-43B8-A999-CE68ADB0423B}" destId="{53F5E524-BF1D-494E-8176-64E35D23663E}" srcOrd="0" destOrd="0" presId="urn:microsoft.com/office/officeart/2018/2/layout/IconCircleList"/>
    <dgm:cxn modelId="{4693D0B3-63F6-45FD-985C-03D2950F6B13}" type="presParOf" srcId="{53F5E524-BF1D-494E-8176-64E35D23663E}" destId="{39970129-8E0F-46B2-B43C-6A04FBBE0E86}" srcOrd="0" destOrd="0" presId="urn:microsoft.com/office/officeart/2018/2/layout/IconCircleList"/>
    <dgm:cxn modelId="{CD8FFA5F-62CB-4AA1-9C70-1554197D71C8}" type="presParOf" srcId="{39970129-8E0F-46B2-B43C-6A04FBBE0E86}" destId="{943FBEB1-7648-41E6-A141-211AC7B62B74}" srcOrd="0" destOrd="0" presId="urn:microsoft.com/office/officeart/2018/2/layout/IconCircleList"/>
    <dgm:cxn modelId="{6A2EAAEC-AE0A-422E-8D26-E6EFC442C0FF}" type="presParOf" srcId="{943FBEB1-7648-41E6-A141-211AC7B62B74}" destId="{11827FDA-798E-41F9-839F-BE009655F35B}" srcOrd="0" destOrd="0" presId="urn:microsoft.com/office/officeart/2018/2/layout/IconCircleList"/>
    <dgm:cxn modelId="{A87513D8-FB42-435D-9671-46F3B0A78644}" type="presParOf" srcId="{943FBEB1-7648-41E6-A141-211AC7B62B74}" destId="{8E0AAD40-9776-4EC4-B5CC-95A4E0B9E3AB}" srcOrd="1" destOrd="0" presId="urn:microsoft.com/office/officeart/2018/2/layout/IconCircleList"/>
    <dgm:cxn modelId="{59119D0C-84A8-4917-B054-7135940C39B4}" type="presParOf" srcId="{943FBEB1-7648-41E6-A141-211AC7B62B74}" destId="{9F860D70-C3CD-47ED-996D-7D6D545B4C2D}" srcOrd="2" destOrd="0" presId="urn:microsoft.com/office/officeart/2018/2/layout/IconCircleList"/>
    <dgm:cxn modelId="{926DC2DE-9433-41E4-9767-16DB98198497}" type="presParOf" srcId="{943FBEB1-7648-41E6-A141-211AC7B62B74}" destId="{F3C22543-9CE5-40C7-BC16-76B157126D31}" srcOrd="3" destOrd="0" presId="urn:microsoft.com/office/officeart/2018/2/layout/IconCircleList"/>
    <dgm:cxn modelId="{DB4F8A87-1A33-40FA-AEA0-90DF36F44DFE}" type="presParOf" srcId="{39970129-8E0F-46B2-B43C-6A04FBBE0E86}" destId="{82855A0C-C8C0-47C5-925F-1576D4FE4007}" srcOrd="1" destOrd="0" presId="urn:microsoft.com/office/officeart/2018/2/layout/IconCircleList"/>
    <dgm:cxn modelId="{6AFDE30C-12C4-4F9A-990A-B22115145249}" type="presParOf" srcId="{39970129-8E0F-46B2-B43C-6A04FBBE0E86}" destId="{D6CB46F9-FFFC-44F7-91DF-462BDEA9182D}" srcOrd="2" destOrd="0" presId="urn:microsoft.com/office/officeart/2018/2/layout/IconCircleList"/>
    <dgm:cxn modelId="{CE803D08-46EF-45DE-BBEB-338EDE27E635}" type="presParOf" srcId="{D6CB46F9-FFFC-44F7-91DF-462BDEA9182D}" destId="{E6E4713B-C010-4C9A-8394-2BBC37A39D57}" srcOrd="0" destOrd="0" presId="urn:microsoft.com/office/officeart/2018/2/layout/IconCircleList"/>
    <dgm:cxn modelId="{407728AE-5B86-4CBE-B5A9-154553BA9B4A}" type="presParOf" srcId="{D6CB46F9-FFFC-44F7-91DF-462BDEA9182D}" destId="{37EB5453-A147-4391-AA47-FC64EA44A9ED}" srcOrd="1" destOrd="0" presId="urn:microsoft.com/office/officeart/2018/2/layout/IconCircleList"/>
    <dgm:cxn modelId="{85178D35-0B0B-4B0F-B1E9-330C59DB688D}" type="presParOf" srcId="{D6CB46F9-FFFC-44F7-91DF-462BDEA9182D}" destId="{2F70927D-6D3D-4305-98EC-D37AD4713D68}" srcOrd="2" destOrd="0" presId="urn:microsoft.com/office/officeart/2018/2/layout/IconCircleList"/>
    <dgm:cxn modelId="{AFBC2580-E1B5-4F19-BC33-ECB18669115D}" type="presParOf" srcId="{D6CB46F9-FFFC-44F7-91DF-462BDEA9182D}" destId="{D7FE8999-DEF5-4164-B990-8ADA8B1477E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869C2B-B051-419C-BC60-9F42AE8351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464987-BDBD-42F3-88A9-BB587091E2FC}">
      <dgm:prSet/>
      <dgm:spPr/>
      <dgm:t>
        <a:bodyPr/>
        <a:lstStyle/>
        <a:p>
          <a:r>
            <a:rPr lang="en-US"/>
            <a:t>If you could travel anywhere in the world where would you go?</a:t>
          </a:r>
        </a:p>
      </dgm:t>
    </dgm:pt>
    <dgm:pt modelId="{A4867789-1FE0-48A1-9577-67E6350F163E}" type="parTrans" cxnId="{FF254213-E88D-41B8-A26A-213BCD4EBFB4}">
      <dgm:prSet/>
      <dgm:spPr/>
      <dgm:t>
        <a:bodyPr/>
        <a:lstStyle/>
        <a:p>
          <a:endParaRPr lang="en-US"/>
        </a:p>
      </dgm:t>
    </dgm:pt>
    <dgm:pt modelId="{C531BB6E-7F43-44A8-B81C-A50B9147580F}" type="sibTrans" cxnId="{FF254213-E88D-41B8-A26A-213BCD4EBFB4}">
      <dgm:prSet/>
      <dgm:spPr/>
      <dgm:t>
        <a:bodyPr/>
        <a:lstStyle/>
        <a:p>
          <a:endParaRPr lang="en-US"/>
        </a:p>
      </dgm:t>
    </dgm:pt>
    <dgm:pt modelId="{823C1816-4008-4E6A-A2B7-608BEF00706D}">
      <dgm:prSet/>
      <dgm:spPr/>
      <dgm:t>
        <a:bodyPr/>
        <a:lstStyle/>
        <a:p>
          <a:r>
            <a:rPr lang="en-US"/>
            <a:t>Bora Bora</a:t>
          </a:r>
        </a:p>
      </dgm:t>
    </dgm:pt>
    <dgm:pt modelId="{49F32B13-91F0-421B-87E3-E86BA56C679E}" type="parTrans" cxnId="{E868926B-3632-45F4-87E6-E443267351D2}">
      <dgm:prSet/>
      <dgm:spPr/>
      <dgm:t>
        <a:bodyPr/>
        <a:lstStyle/>
        <a:p>
          <a:endParaRPr lang="en-US"/>
        </a:p>
      </dgm:t>
    </dgm:pt>
    <dgm:pt modelId="{B7CB3605-165C-43AC-9A52-6AE8F30B57AE}" type="sibTrans" cxnId="{E868926B-3632-45F4-87E6-E443267351D2}">
      <dgm:prSet/>
      <dgm:spPr/>
      <dgm:t>
        <a:bodyPr/>
        <a:lstStyle/>
        <a:p>
          <a:endParaRPr lang="en-US"/>
        </a:p>
      </dgm:t>
    </dgm:pt>
    <dgm:pt modelId="{62A488BD-1A38-486E-A4C0-6B2AE033EB84}" type="pres">
      <dgm:prSet presAssocID="{7E869C2B-B051-419C-BC60-9F42AE8351DB}" presName="root" presStyleCnt="0">
        <dgm:presLayoutVars>
          <dgm:dir/>
          <dgm:resizeHandles val="exact"/>
        </dgm:presLayoutVars>
      </dgm:prSet>
      <dgm:spPr/>
    </dgm:pt>
    <dgm:pt modelId="{894F4692-3A79-40B3-80D2-BD96269FABA7}" type="pres">
      <dgm:prSet presAssocID="{79464987-BDBD-42F3-88A9-BB587091E2FC}" presName="compNode" presStyleCnt="0"/>
      <dgm:spPr/>
    </dgm:pt>
    <dgm:pt modelId="{0A63AF4F-0380-4B82-A920-67F0B54831FC}" type="pres">
      <dgm:prSet presAssocID="{79464987-BDBD-42F3-88A9-BB587091E2FC}" presName="bgRect" presStyleLbl="bgShp" presStyleIdx="0" presStyleCnt="2"/>
      <dgm:spPr/>
    </dgm:pt>
    <dgm:pt modelId="{997EDE37-3657-4369-8D7C-D00E896A10F1}" type="pres">
      <dgm:prSet presAssocID="{79464987-BDBD-42F3-88A9-BB587091E2F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F2F395A4-B386-45CB-8FDF-3BBB9474C801}" type="pres">
      <dgm:prSet presAssocID="{79464987-BDBD-42F3-88A9-BB587091E2FC}" presName="spaceRect" presStyleCnt="0"/>
      <dgm:spPr/>
    </dgm:pt>
    <dgm:pt modelId="{D2B6709D-9DF2-4132-99BE-D3BE2FDAFD07}" type="pres">
      <dgm:prSet presAssocID="{79464987-BDBD-42F3-88A9-BB587091E2FC}" presName="parTx" presStyleLbl="revTx" presStyleIdx="0" presStyleCnt="2">
        <dgm:presLayoutVars>
          <dgm:chMax val="0"/>
          <dgm:chPref val="0"/>
        </dgm:presLayoutVars>
      </dgm:prSet>
      <dgm:spPr/>
    </dgm:pt>
    <dgm:pt modelId="{128EF9C1-9662-4822-B7C0-382BAF45F479}" type="pres">
      <dgm:prSet presAssocID="{C531BB6E-7F43-44A8-B81C-A50B9147580F}" presName="sibTrans" presStyleCnt="0"/>
      <dgm:spPr/>
    </dgm:pt>
    <dgm:pt modelId="{4507F1FB-2E62-4419-BCD6-2D03344E14A3}" type="pres">
      <dgm:prSet presAssocID="{823C1816-4008-4E6A-A2B7-608BEF00706D}" presName="compNode" presStyleCnt="0"/>
      <dgm:spPr/>
    </dgm:pt>
    <dgm:pt modelId="{3559FC04-697C-45D6-9FC7-6308523F1333}" type="pres">
      <dgm:prSet presAssocID="{823C1816-4008-4E6A-A2B7-608BEF00706D}" presName="bgRect" presStyleLbl="bgShp" presStyleIdx="1" presStyleCnt="2"/>
      <dgm:spPr/>
    </dgm:pt>
    <dgm:pt modelId="{509838A6-9A2C-4B35-A796-0FF08DB438DA}" type="pres">
      <dgm:prSet presAssocID="{823C1816-4008-4E6A-A2B7-608BEF00706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1A3D84BF-9314-4AAE-858F-A2A34ADB587D}" type="pres">
      <dgm:prSet presAssocID="{823C1816-4008-4E6A-A2B7-608BEF00706D}" presName="spaceRect" presStyleCnt="0"/>
      <dgm:spPr/>
    </dgm:pt>
    <dgm:pt modelId="{D61C1C82-C660-4C5D-A606-FDCCE8E4878C}" type="pres">
      <dgm:prSet presAssocID="{823C1816-4008-4E6A-A2B7-608BEF00706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F254213-E88D-41B8-A26A-213BCD4EBFB4}" srcId="{7E869C2B-B051-419C-BC60-9F42AE8351DB}" destId="{79464987-BDBD-42F3-88A9-BB587091E2FC}" srcOrd="0" destOrd="0" parTransId="{A4867789-1FE0-48A1-9577-67E6350F163E}" sibTransId="{C531BB6E-7F43-44A8-B81C-A50B9147580F}"/>
    <dgm:cxn modelId="{AA056454-87F2-4DB4-BFF8-98B169BCB42E}" type="presOf" srcId="{823C1816-4008-4E6A-A2B7-608BEF00706D}" destId="{D61C1C82-C660-4C5D-A606-FDCCE8E4878C}" srcOrd="0" destOrd="0" presId="urn:microsoft.com/office/officeart/2018/2/layout/IconVerticalSolidList"/>
    <dgm:cxn modelId="{E868926B-3632-45F4-87E6-E443267351D2}" srcId="{7E869C2B-B051-419C-BC60-9F42AE8351DB}" destId="{823C1816-4008-4E6A-A2B7-608BEF00706D}" srcOrd="1" destOrd="0" parTransId="{49F32B13-91F0-421B-87E3-E86BA56C679E}" sibTransId="{B7CB3605-165C-43AC-9A52-6AE8F30B57AE}"/>
    <dgm:cxn modelId="{CA266498-90FB-4A92-9827-F2A0D7C1311A}" type="presOf" srcId="{79464987-BDBD-42F3-88A9-BB587091E2FC}" destId="{D2B6709D-9DF2-4132-99BE-D3BE2FDAFD07}" srcOrd="0" destOrd="0" presId="urn:microsoft.com/office/officeart/2018/2/layout/IconVerticalSolidList"/>
    <dgm:cxn modelId="{1058EAFC-939F-4C16-8BE9-EF7EC2C38A9A}" type="presOf" srcId="{7E869C2B-B051-419C-BC60-9F42AE8351DB}" destId="{62A488BD-1A38-486E-A4C0-6B2AE033EB84}" srcOrd="0" destOrd="0" presId="urn:microsoft.com/office/officeart/2018/2/layout/IconVerticalSolidList"/>
    <dgm:cxn modelId="{E39A3B36-3385-45F2-A018-B43E60933D83}" type="presParOf" srcId="{62A488BD-1A38-486E-A4C0-6B2AE033EB84}" destId="{894F4692-3A79-40B3-80D2-BD96269FABA7}" srcOrd="0" destOrd="0" presId="urn:microsoft.com/office/officeart/2018/2/layout/IconVerticalSolidList"/>
    <dgm:cxn modelId="{CE05039E-3F31-4E7C-A177-704923EAAF94}" type="presParOf" srcId="{894F4692-3A79-40B3-80D2-BD96269FABA7}" destId="{0A63AF4F-0380-4B82-A920-67F0B54831FC}" srcOrd="0" destOrd="0" presId="urn:microsoft.com/office/officeart/2018/2/layout/IconVerticalSolidList"/>
    <dgm:cxn modelId="{99D7030A-1589-4FC5-AE31-AAAC02B53540}" type="presParOf" srcId="{894F4692-3A79-40B3-80D2-BD96269FABA7}" destId="{997EDE37-3657-4369-8D7C-D00E896A10F1}" srcOrd="1" destOrd="0" presId="urn:microsoft.com/office/officeart/2018/2/layout/IconVerticalSolidList"/>
    <dgm:cxn modelId="{100CF296-05C9-4A4E-8897-45BDFD832FB0}" type="presParOf" srcId="{894F4692-3A79-40B3-80D2-BD96269FABA7}" destId="{F2F395A4-B386-45CB-8FDF-3BBB9474C801}" srcOrd="2" destOrd="0" presId="urn:microsoft.com/office/officeart/2018/2/layout/IconVerticalSolidList"/>
    <dgm:cxn modelId="{4D310E28-CDDD-4309-AB6E-BA3A50BA4C47}" type="presParOf" srcId="{894F4692-3A79-40B3-80D2-BD96269FABA7}" destId="{D2B6709D-9DF2-4132-99BE-D3BE2FDAFD07}" srcOrd="3" destOrd="0" presId="urn:microsoft.com/office/officeart/2018/2/layout/IconVerticalSolidList"/>
    <dgm:cxn modelId="{65354760-3150-48D0-B3E4-89C4549EA323}" type="presParOf" srcId="{62A488BD-1A38-486E-A4C0-6B2AE033EB84}" destId="{128EF9C1-9662-4822-B7C0-382BAF45F479}" srcOrd="1" destOrd="0" presId="urn:microsoft.com/office/officeart/2018/2/layout/IconVerticalSolidList"/>
    <dgm:cxn modelId="{5B56DB4D-BD9B-4349-A28C-8450C27CE030}" type="presParOf" srcId="{62A488BD-1A38-486E-A4C0-6B2AE033EB84}" destId="{4507F1FB-2E62-4419-BCD6-2D03344E14A3}" srcOrd="2" destOrd="0" presId="urn:microsoft.com/office/officeart/2018/2/layout/IconVerticalSolidList"/>
    <dgm:cxn modelId="{9806093F-2DEF-4E2D-91DB-2CB058D6E60B}" type="presParOf" srcId="{4507F1FB-2E62-4419-BCD6-2D03344E14A3}" destId="{3559FC04-697C-45D6-9FC7-6308523F1333}" srcOrd="0" destOrd="0" presId="urn:microsoft.com/office/officeart/2018/2/layout/IconVerticalSolidList"/>
    <dgm:cxn modelId="{3FD65A18-9AF8-44ED-86AF-EBC85D82D7E7}" type="presParOf" srcId="{4507F1FB-2E62-4419-BCD6-2D03344E14A3}" destId="{509838A6-9A2C-4B35-A796-0FF08DB438DA}" srcOrd="1" destOrd="0" presId="urn:microsoft.com/office/officeart/2018/2/layout/IconVerticalSolidList"/>
    <dgm:cxn modelId="{8D8B2847-D7E2-412C-A2DB-4E665425F8C3}" type="presParOf" srcId="{4507F1FB-2E62-4419-BCD6-2D03344E14A3}" destId="{1A3D84BF-9314-4AAE-858F-A2A34ADB587D}" srcOrd="2" destOrd="0" presId="urn:microsoft.com/office/officeart/2018/2/layout/IconVerticalSolidList"/>
    <dgm:cxn modelId="{C86B8D1D-93D0-47FF-A6E5-1B142A45B4CA}" type="presParOf" srcId="{4507F1FB-2E62-4419-BCD6-2D03344E14A3}" destId="{D61C1C82-C660-4C5D-A606-FDCCE8E487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53D457-25FE-42A5-9091-0214A29406C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D9AADA-6F63-4BC2-8B93-F6C81C85670A}">
      <dgm:prSet/>
      <dgm:spPr/>
      <dgm:t>
        <a:bodyPr/>
        <a:lstStyle/>
        <a:p>
          <a:r>
            <a:rPr lang="en-US"/>
            <a:t>Erikson’s stages of development help analyze and describes children's socio-emotional development</a:t>
          </a:r>
        </a:p>
      </dgm:t>
    </dgm:pt>
    <dgm:pt modelId="{7124FE24-B449-48E4-A77D-C625C59D1476}" type="parTrans" cxnId="{8FDEFCEE-7B9F-4CCB-8047-511A1EB20F86}">
      <dgm:prSet/>
      <dgm:spPr/>
      <dgm:t>
        <a:bodyPr/>
        <a:lstStyle/>
        <a:p>
          <a:endParaRPr lang="en-US"/>
        </a:p>
      </dgm:t>
    </dgm:pt>
    <dgm:pt modelId="{4ECB6E58-F3F5-4327-BCFC-FAFE96EBDE72}" type="sibTrans" cxnId="{8FDEFCEE-7B9F-4CCB-8047-511A1EB20F86}">
      <dgm:prSet/>
      <dgm:spPr/>
      <dgm:t>
        <a:bodyPr/>
        <a:lstStyle/>
        <a:p>
          <a:endParaRPr lang="en-US"/>
        </a:p>
      </dgm:t>
    </dgm:pt>
    <dgm:pt modelId="{AF1D680A-BEA7-4624-B7EA-C87E68AF0A49}">
      <dgm:prSet/>
      <dgm:spPr/>
      <dgm:t>
        <a:bodyPr/>
        <a:lstStyle/>
        <a:p>
          <a:r>
            <a:rPr lang="en-US"/>
            <a:t>Piaget describes why there are so many differences when comparing answers throughout age groups</a:t>
          </a:r>
        </a:p>
      </dgm:t>
    </dgm:pt>
    <dgm:pt modelId="{062842DA-00F6-4FAE-870E-1D9CDDD9DEA6}" type="parTrans" cxnId="{5B3464DA-789E-4625-B9FA-29671B2810FF}">
      <dgm:prSet/>
      <dgm:spPr/>
      <dgm:t>
        <a:bodyPr/>
        <a:lstStyle/>
        <a:p>
          <a:endParaRPr lang="en-US"/>
        </a:p>
      </dgm:t>
    </dgm:pt>
    <dgm:pt modelId="{DDB1333B-4EC0-4B95-A8E4-5C2BC3EC5480}" type="sibTrans" cxnId="{5B3464DA-789E-4625-B9FA-29671B2810FF}">
      <dgm:prSet/>
      <dgm:spPr/>
      <dgm:t>
        <a:bodyPr/>
        <a:lstStyle/>
        <a:p>
          <a:endParaRPr lang="en-US"/>
        </a:p>
      </dgm:t>
    </dgm:pt>
    <dgm:pt modelId="{A25180E5-07AE-8345-BFBE-6D24674D5C0A}" type="pres">
      <dgm:prSet presAssocID="{4F53D457-25FE-42A5-9091-0214A29406C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C13D24-39FF-5640-8DCB-4714029095BB}" type="pres">
      <dgm:prSet presAssocID="{4CD9AADA-6F63-4BC2-8B93-F6C81C85670A}" presName="hierRoot1" presStyleCnt="0"/>
      <dgm:spPr/>
    </dgm:pt>
    <dgm:pt modelId="{835B7554-3324-9845-BFFC-555E400A6B9C}" type="pres">
      <dgm:prSet presAssocID="{4CD9AADA-6F63-4BC2-8B93-F6C81C85670A}" presName="composite" presStyleCnt="0"/>
      <dgm:spPr/>
    </dgm:pt>
    <dgm:pt modelId="{248F321C-931D-CD46-9609-9510B058AE92}" type="pres">
      <dgm:prSet presAssocID="{4CD9AADA-6F63-4BC2-8B93-F6C81C85670A}" presName="background" presStyleLbl="node0" presStyleIdx="0" presStyleCnt="2"/>
      <dgm:spPr/>
    </dgm:pt>
    <dgm:pt modelId="{714BB44E-361C-3041-9DE0-1BEDE45E7AA7}" type="pres">
      <dgm:prSet presAssocID="{4CD9AADA-6F63-4BC2-8B93-F6C81C85670A}" presName="text" presStyleLbl="fgAcc0" presStyleIdx="0" presStyleCnt="2">
        <dgm:presLayoutVars>
          <dgm:chPref val="3"/>
        </dgm:presLayoutVars>
      </dgm:prSet>
      <dgm:spPr/>
    </dgm:pt>
    <dgm:pt modelId="{20EC054A-9F91-0C42-9B21-9CAFBCAEA6AC}" type="pres">
      <dgm:prSet presAssocID="{4CD9AADA-6F63-4BC2-8B93-F6C81C85670A}" presName="hierChild2" presStyleCnt="0"/>
      <dgm:spPr/>
    </dgm:pt>
    <dgm:pt modelId="{781BC0F7-7B5E-874E-B9CE-AFF169BA86BC}" type="pres">
      <dgm:prSet presAssocID="{AF1D680A-BEA7-4624-B7EA-C87E68AF0A49}" presName="hierRoot1" presStyleCnt="0"/>
      <dgm:spPr/>
    </dgm:pt>
    <dgm:pt modelId="{2F7F08C6-1EA3-3D4A-96B6-4F1F3BE0A0CF}" type="pres">
      <dgm:prSet presAssocID="{AF1D680A-BEA7-4624-B7EA-C87E68AF0A49}" presName="composite" presStyleCnt="0"/>
      <dgm:spPr/>
    </dgm:pt>
    <dgm:pt modelId="{A5527ECD-F601-EA4F-AD96-1BDC9888FD7F}" type="pres">
      <dgm:prSet presAssocID="{AF1D680A-BEA7-4624-B7EA-C87E68AF0A49}" presName="background" presStyleLbl="node0" presStyleIdx="1" presStyleCnt="2"/>
      <dgm:spPr/>
    </dgm:pt>
    <dgm:pt modelId="{4FFA596F-A329-7F45-8231-5FDC014B6293}" type="pres">
      <dgm:prSet presAssocID="{AF1D680A-BEA7-4624-B7EA-C87E68AF0A49}" presName="text" presStyleLbl="fgAcc0" presStyleIdx="1" presStyleCnt="2">
        <dgm:presLayoutVars>
          <dgm:chPref val="3"/>
        </dgm:presLayoutVars>
      </dgm:prSet>
      <dgm:spPr/>
    </dgm:pt>
    <dgm:pt modelId="{B61123E4-10CF-0C47-8BBD-4E97686EFD8E}" type="pres">
      <dgm:prSet presAssocID="{AF1D680A-BEA7-4624-B7EA-C87E68AF0A49}" presName="hierChild2" presStyleCnt="0"/>
      <dgm:spPr/>
    </dgm:pt>
  </dgm:ptLst>
  <dgm:cxnLst>
    <dgm:cxn modelId="{5FCCB450-0320-8B44-869B-3E97D88FF94B}" type="presOf" srcId="{4CD9AADA-6F63-4BC2-8B93-F6C81C85670A}" destId="{714BB44E-361C-3041-9DE0-1BEDE45E7AA7}" srcOrd="0" destOrd="0" presId="urn:microsoft.com/office/officeart/2005/8/layout/hierarchy1"/>
    <dgm:cxn modelId="{4A37DD64-04A2-7048-A54A-8AB74FAE1875}" type="presOf" srcId="{AF1D680A-BEA7-4624-B7EA-C87E68AF0A49}" destId="{4FFA596F-A329-7F45-8231-5FDC014B6293}" srcOrd="0" destOrd="0" presId="urn:microsoft.com/office/officeart/2005/8/layout/hierarchy1"/>
    <dgm:cxn modelId="{BA17F76D-9D87-B34F-A854-74EECEB66D47}" type="presOf" srcId="{4F53D457-25FE-42A5-9091-0214A29406C0}" destId="{A25180E5-07AE-8345-BFBE-6D24674D5C0A}" srcOrd="0" destOrd="0" presId="urn:microsoft.com/office/officeart/2005/8/layout/hierarchy1"/>
    <dgm:cxn modelId="{5B3464DA-789E-4625-B9FA-29671B2810FF}" srcId="{4F53D457-25FE-42A5-9091-0214A29406C0}" destId="{AF1D680A-BEA7-4624-B7EA-C87E68AF0A49}" srcOrd="1" destOrd="0" parTransId="{062842DA-00F6-4FAE-870E-1D9CDDD9DEA6}" sibTransId="{DDB1333B-4EC0-4B95-A8E4-5C2BC3EC5480}"/>
    <dgm:cxn modelId="{8FDEFCEE-7B9F-4CCB-8047-511A1EB20F86}" srcId="{4F53D457-25FE-42A5-9091-0214A29406C0}" destId="{4CD9AADA-6F63-4BC2-8B93-F6C81C85670A}" srcOrd="0" destOrd="0" parTransId="{7124FE24-B449-48E4-A77D-C625C59D1476}" sibTransId="{4ECB6E58-F3F5-4327-BCFC-FAFE96EBDE72}"/>
    <dgm:cxn modelId="{94BC0509-4A43-0C45-AAA8-245D2867A803}" type="presParOf" srcId="{A25180E5-07AE-8345-BFBE-6D24674D5C0A}" destId="{4AC13D24-39FF-5640-8DCB-4714029095BB}" srcOrd="0" destOrd="0" presId="urn:microsoft.com/office/officeart/2005/8/layout/hierarchy1"/>
    <dgm:cxn modelId="{527B4A4E-2210-AA41-A223-A362487C070D}" type="presParOf" srcId="{4AC13D24-39FF-5640-8DCB-4714029095BB}" destId="{835B7554-3324-9845-BFFC-555E400A6B9C}" srcOrd="0" destOrd="0" presId="urn:microsoft.com/office/officeart/2005/8/layout/hierarchy1"/>
    <dgm:cxn modelId="{68C05C44-9AD7-2A46-9ACE-4040C5D28AB1}" type="presParOf" srcId="{835B7554-3324-9845-BFFC-555E400A6B9C}" destId="{248F321C-931D-CD46-9609-9510B058AE92}" srcOrd="0" destOrd="0" presId="urn:microsoft.com/office/officeart/2005/8/layout/hierarchy1"/>
    <dgm:cxn modelId="{8C4DA89E-ADED-3046-9157-276FB2771C38}" type="presParOf" srcId="{835B7554-3324-9845-BFFC-555E400A6B9C}" destId="{714BB44E-361C-3041-9DE0-1BEDE45E7AA7}" srcOrd="1" destOrd="0" presId="urn:microsoft.com/office/officeart/2005/8/layout/hierarchy1"/>
    <dgm:cxn modelId="{633657F6-8377-B94B-A5ED-8151EDBCF6AB}" type="presParOf" srcId="{4AC13D24-39FF-5640-8DCB-4714029095BB}" destId="{20EC054A-9F91-0C42-9B21-9CAFBCAEA6AC}" srcOrd="1" destOrd="0" presId="urn:microsoft.com/office/officeart/2005/8/layout/hierarchy1"/>
    <dgm:cxn modelId="{F901A350-226B-144D-88E6-7665B502B5BE}" type="presParOf" srcId="{A25180E5-07AE-8345-BFBE-6D24674D5C0A}" destId="{781BC0F7-7B5E-874E-B9CE-AFF169BA86BC}" srcOrd="1" destOrd="0" presId="urn:microsoft.com/office/officeart/2005/8/layout/hierarchy1"/>
    <dgm:cxn modelId="{C7E2E04F-B37A-DC46-865A-47B415FB4F5C}" type="presParOf" srcId="{781BC0F7-7B5E-874E-B9CE-AFF169BA86BC}" destId="{2F7F08C6-1EA3-3D4A-96B6-4F1F3BE0A0CF}" srcOrd="0" destOrd="0" presId="urn:microsoft.com/office/officeart/2005/8/layout/hierarchy1"/>
    <dgm:cxn modelId="{8573DD3B-7F45-254F-A2A2-CC1171ED3A6D}" type="presParOf" srcId="{2F7F08C6-1EA3-3D4A-96B6-4F1F3BE0A0CF}" destId="{A5527ECD-F601-EA4F-AD96-1BDC9888FD7F}" srcOrd="0" destOrd="0" presId="urn:microsoft.com/office/officeart/2005/8/layout/hierarchy1"/>
    <dgm:cxn modelId="{8DE79C1E-8115-BC41-A058-ACB7747E7552}" type="presParOf" srcId="{2F7F08C6-1EA3-3D4A-96B6-4F1F3BE0A0CF}" destId="{4FFA596F-A329-7F45-8231-5FDC014B6293}" srcOrd="1" destOrd="0" presId="urn:microsoft.com/office/officeart/2005/8/layout/hierarchy1"/>
    <dgm:cxn modelId="{DBFC0FDF-C8EB-024A-BF18-EF8E4A033411}" type="presParOf" srcId="{781BC0F7-7B5E-874E-B9CE-AFF169BA86BC}" destId="{B61123E4-10CF-0C47-8BBD-4E97686EFD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079D7-8648-4C2B-9D38-F846D9D491D5}">
      <dsp:nvSpPr>
        <dsp:cNvPr id="0" name=""/>
        <dsp:cNvSpPr/>
      </dsp:nvSpPr>
      <dsp:spPr>
        <a:xfrm>
          <a:off x="686474" y="242140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BE8F8-3C22-476D-BCEA-58E46DB7638F}">
      <dsp:nvSpPr>
        <dsp:cNvPr id="0" name=""/>
        <dsp:cNvSpPr/>
      </dsp:nvSpPr>
      <dsp:spPr>
        <a:xfrm flipV="1">
          <a:off x="1625703" y="2295445"/>
          <a:ext cx="1830" cy="349423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8164A-5E1E-4DD0-AFA3-B9A75A1C821A}">
      <dsp:nvSpPr>
        <dsp:cNvPr id="0" name=""/>
        <dsp:cNvSpPr/>
      </dsp:nvSpPr>
      <dsp:spPr>
        <a:xfrm>
          <a:off x="50287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Age 5</a:t>
          </a:r>
        </a:p>
      </dsp:txBody>
      <dsp:txXfrm>
        <a:off x="50287" y="2852140"/>
        <a:ext cx="3262500" cy="720000"/>
      </dsp:txXfrm>
    </dsp:sp>
    <dsp:sp modelId="{9E847482-E83C-4135-9507-F728D3990A24}">
      <dsp:nvSpPr>
        <dsp:cNvPr id="0" name=""/>
        <dsp:cNvSpPr/>
      </dsp:nvSpPr>
      <dsp:spPr>
        <a:xfrm>
          <a:off x="4519912" y="242140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66F58-9542-4F6E-B74B-D64FEA43A1B0}">
      <dsp:nvSpPr>
        <dsp:cNvPr id="0" name=""/>
        <dsp:cNvSpPr/>
      </dsp:nvSpPr>
      <dsp:spPr>
        <a:xfrm>
          <a:off x="4944037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08480-86E5-4FD9-A26E-3A28BA95DC2B}">
      <dsp:nvSpPr>
        <dsp:cNvPr id="0" name=""/>
        <dsp:cNvSpPr/>
      </dsp:nvSpPr>
      <dsp:spPr>
        <a:xfrm>
          <a:off x="3883725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Kindergarten</a:t>
          </a:r>
        </a:p>
      </dsp:txBody>
      <dsp:txXfrm>
        <a:off x="3883725" y="2852140"/>
        <a:ext cx="3262500" cy="720000"/>
      </dsp:txXfrm>
    </dsp:sp>
    <dsp:sp modelId="{3A3C9B0A-4088-4E51-A61A-8736AF39C068}">
      <dsp:nvSpPr>
        <dsp:cNvPr id="0" name=""/>
        <dsp:cNvSpPr/>
      </dsp:nvSpPr>
      <dsp:spPr>
        <a:xfrm>
          <a:off x="8353350" y="242140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C8A2F-7C32-4C70-9D42-2C6134C1BA3D}">
      <dsp:nvSpPr>
        <dsp:cNvPr id="0" name=""/>
        <dsp:cNvSpPr/>
      </dsp:nvSpPr>
      <dsp:spPr>
        <a:xfrm>
          <a:off x="8777475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819E6-29BD-49A4-A278-745E95986A1C}">
      <dsp:nvSpPr>
        <dsp:cNvPr id="0" name=""/>
        <dsp:cNvSpPr/>
      </dsp:nvSpPr>
      <dsp:spPr>
        <a:xfrm>
          <a:off x="7717162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male</a:t>
          </a:r>
        </a:p>
      </dsp:txBody>
      <dsp:txXfrm>
        <a:off x="7717162" y="2852140"/>
        <a:ext cx="326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76446-B6F0-448F-83EB-148B438E8636}">
      <dsp:nvSpPr>
        <dsp:cNvPr id="0" name=""/>
        <dsp:cNvSpPr/>
      </dsp:nvSpPr>
      <dsp:spPr>
        <a:xfrm>
          <a:off x="686474" y="242140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FF89A-40F9-4535-9058-C3F2E0A1D405}">
      <dsp:nvSpPr>
        <dsp:cNvPr id="0" name=""/>
        <dsp:cNvSpPr/>
      </dsp:nvSpPr>
      <dsp:spPr>
        <a:xfrm flipH="1" flipV="1">
          <a:off x="755192" y="2097480"/>
          <a:ext cx="575100" cy="234405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C131D-91CE-4ED8-8C4F-FF23A76E1F7E}">
      <dsp:nvSpPr>
        <dsp:cNvPr id="0" name=""/>
        <dsp:cNvSpPr/>
      </dsp:nvSpPr>
      <dsp:spPr>
        <a:xfrm>
          <a:off x="50287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Age 10</a:t>
          </a:r>
        </a:p>
      </dsp:txBody>
      <dsp:txXfrm>
        <a:off x="50287" y="2852140"/>
        <a:ext cx="3262500" cy="720000"/>
      </dsp:txXfrm>
    </dsp:sp>
    <dsp:sp modelId="{C24B76D0-C4A5-4D25-A47C-32861C7CFE9C}">
      <dsp:nvSpPr>
        <dsp:cNvPr id="0" name=""/>
        <dsp:cNvSpPr/>
      </dsp:nvSpPr>
      <dsp:spPr>
        <a:xfrm>
          <a:off x="4519912" y="242140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5356F-0D04-4F8F-9D49-AF71CF1E544F}">
      <dsp:nvSpPr>
        <dsp:cNvPr id="0" name=""/>
        <dsp:cNvSpPr/>
      </dsp:nvSpPr>
      <dsp:spPr>
        <a:xfrm>
          <a:off x="4944037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42AE2-C89B-450A-95A7-9EF7E0C54607}">
      <dsp:nvSpPr>
        <dsp:cNvPr id="0" name=""/>
        <dsp:cNvSpPr/>
      </dsp:nvSpPr>
      <dsp:spPr>
        <a:xfrm>
          <a:off x="3883725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Fifth grade</a:t>
          </a:r>
        </a:p>
      </dsp:txBody>
      <dsp:txXfrm>
        <a:off x="3883725" y="2852140"/>
        <a:ext cx="3262500" cy="720000"/>
      </dsp:txXfrm>
    </dsp:sp>
    <dsp:sp modelId="{654D57E3-792D-4DC0-97DA-E693F85E50D9}">
      <dsp:nvSpPr>
        <dsp:cNvPr id="0" name=""/>
        <dsp:cNvSpPr/>
      </dsp:nvSpPr>
      <dsp:spPr>
        <a:xfrm>
          <a:off x="8353350" y="242140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17DE9-DB2C-4C51-9C9D-28C0FD65B683}">
      <dsp:nvSpPr>
        <dsp:cNvPr id="0" name=""/>
        <dsp:cNvSpPr/>
      </dsp:nvSpPr>
      <dsp:spPr>
        <a:xfrm>
          <a:off x="8777475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EC15A-3361-41B5-9AC7-561986ED55FE}">
      <dsp:nvSpPr>
        <dsp:cNvPr id="0" name=""/>
        <dsp:cNvSpPr/>
      </dsp:nvSpPr>
      <dsp:spPr>
        <a:xfrm>
          <a:off x="7717162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000" kern="1200"/>
            <a:t>Male</a:t>
          </a:r>
        </a:p>
      </dsp:txBody>
      <dsp:txXfrm>
        <a:off x="7717162" y="2852140"/>
        <a:ext cx="32625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26D84-8324-4A79-ADFF-E7D1831C5200}">
      <dsp:nvSpPr>
        <dsp:cNvPr id="0" name=""/>
        <dsp:cNvSpPr/>
      </dsp:nvSpPr>
      <dsp:spPr>
        <a:xfrm>
          <a:off x="686474" y="242140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392C5-E157-41F0-9493-B0AE7376DA49}">
      <dsp:nvSpPr>
        <dsp:cNvPr id="0" name=""/>
        <dsp:cNvSpPr/>
      </dsp:nvSpPr>
      <dsp:spPr>
        <a:xfrm flipH="1" flipV="1">
          <a:off x="1423483" y="2382518"/>
          <a:ext cx="41600" cy="1431762"/>
        </a:xfrm>
        <a:prstGeom prst="rect">
          <a:avLst/>
        </a:prstGeom>
        <a:solidFill>
          <a:schemeClr val="bg1">
            <a:hueOff val="0"/>
            <a:satOff val="0"/>
            <a:lumOff val="0"/>
            <a:alphaOff val="0"/>
          </a:schemeClr>
        </a:solid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011A7-1CBF-4336-89D8-8DEDF3830255}">
      <dsp:nvSpPr>
        <dsp:cNvPr id="0" name=""/>
        <dsp:cNvSpPr/>
      </dsp:nvSpPr>
      <dsp:spPr>
        <a:xfrm>
          <a:off x="50287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Age 18</a:t>
          </a:r>
        </a:p>
      </dsp:txBody>
      <dsp:txXfrm>
        <a:off x="50287" y="2852140"/>
        <a:ext cx="3262500" cy="720000"/>
      </dsp:txXfrm>
    </dsp:sp>
    <dsp:sp modelId="{86FB651E-0C05-4085-BCB8-BF2D17B3DFF3}">
      <dsp:nvSpPr>
        <dsp:cNvPr id="0" name=""/>
        <dsp:cNvSpPr/>
      </dsp:nvSpPr>
      <dsp:spPr>
        <a:xfrm>
          <a:off x="4519912" y="242140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D6870-E1AF-4F11-93BA-5AC73246CC80}">
      <dsp:nvSpPr>
        <dsp:cNvPr id="0" name=""/>
        <dsp:cNvSpPr/>
      </dsp:nvSpPr>
      <dsp:spPr>
        <a:xfrm>
          <a:off x="4944037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D255B-3DBA-4D49-85E4-43B89A9D862F}">
      <dsp:nvSpPr>
        <dsp:cNvPr id="0" name=""/>
        <dsp:cNvSpPr/>
      </dsp:nvSpPr>
      <dsp:spPr>
        <a:xfrm>
          <a:off x="3883725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Freshman in college</a:t>
          </a:r>
        </a:p>
      </dsp:txBody>
      <dsp:txXfrm>
        <a:off x="3883725" y="2852140"/>
        <a:ext cx="3262500" cy="720000"/>
      </dsp:txXfrm>
    </dsp:sp>
    <dsp:sp modelId="{BC5AD596-44F4-43ED-854D-405DFD1B3B9C}">
      <dsp:nvSpPr>
        <dsp:cNvPr id="0" name=""/>
        <dsp:cNvSpPr/>
      </dsp:nvSpPr>
      <dsp:spPr>
        <a:xfrm>
          <a:off x="8353350" y="242140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FB4C2-30E9-4ED7-B313-F1C9CF1181D9}">
      <dsp:nvSpPr>
        <dsp:cNvPr id="0" name=""/>
        <dsp:cNvSpPr/>
      </dsp:nvSpPr>
      <dsp:spPr>
        <a:xfrm>
          <a:off x="8777475" y="666265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E8EC7-5413-4AED-9C9A-5B1CB6F795D3}">
      <dsp:nvSpPr>
        <dsp:cNvPr id="0" name=""/>
        <dsp:cNvSpPr/>
      </dsp:nvSpPr>
      <dsp:spPr>
        <a:xfrm>
          <a:off x="7717162" y="2852140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Female</a:t>
          </a:r>
        </a:p>
      </dsp:txBody>
      <dsp:txXfrm>
        <a:off x="7717162" y="2852140"/>
        <a:ext cx="3262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A6F23-A55D-4E57-9843-4F630366CB93}">
      <dsp:nvSpPr>
        <dsp:cNvPr id="0" name=""/>
        <dsp:cNvSpPr/>
      </dsp:nvSpPr>
      <dsp:spPr>
        <a:xfrm>
          <a:off x="2004974" y="340025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829D7-D774-4483-8E2A-BD9D904EBE08}">
      <dsp:nvSpPr>
        <dsp:cNvPr id="0" name=""/>
        <dsp:cNvSpPr/>
      </dsp:nvSpPr>
      <dsp:spPr>
        <a:xfrm>
          <a:off x="816974" y="275425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If you could travel anywhere where would you go? </a:t>
          </a:r>
        </a:p>
      </dsp:txBody>
      <dsp:txXfrm>
        <a:off x="816974" y="2754255"/>
        <a:ext cx="4320000" cy="720000"/>
      </dsp:txXfrm>
    </dsp:sp>
    <dsp:sp modelId="{4E6DEE6E-8E6F-427D-A483-46464E4C1EB7}">
      <dsp:nvSpPr>
        <dsp:cNvPr id="0" name=""/>
        <dsp:cNvSpPr/>
      </dsp:nvSpPr>
      <dsp:spPr>
        <a:xfrm>
          <a:off x="7080975" y="340025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42BA9-44E4-4B89-8A5A-EFCCEA32C2A3}">
      <dsp:nvSpPr>
        <dsp:cNvPr id="0" name=""/>
        <dsp:cNvSpPr/>
      </dsp:nvSpPr>
      <dsp:spPr>
        <a:xfrm>
          <a:off x="5892975" y="275425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zoo</a:t>
          </a:r>
        </a:p>
      </dsp:txBody>
      <dsp:txXfrm>
        <a:off x="5892975" y="2754255"/>
        <a:ext cx="432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27FDA-798E-41F9-839F-BE009655F35B}">
      <dsp:nvSpPr>
        <dsp:cNvPr id="0" name=""/>
        <dsp:cNvSpPr/>
      </dsp:nvSpPr>
      <dsp:spPr>
        <a:xfrm>
          <a:off x="6409" y="1177874"/>
          <a:ext cx="1458532" cy="14585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AAD40-9776-4EC4-B5CC-95A4E0B9E3AB}">
      <dsp:nvSpPr>
        <dsp:cNvPr id="0" name=""/>
        <dsp:cNvSpPr/>
      </dsp:nvSpPr>
      <dsp:spPr>
        <a:xfrm>
          <a:off x="312701" y="1484166"/>
          <a:ext cx="845948" cy="8459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22543-9CE5-40C7-BC16-76B157126D31}">
      <dsp:nvSpPr>
        <dsp:cNvPr id="0" name=""/>
        <dsp:cNvSpPr/>
      </dsp:nvSpPr>
      <dsp:spPr>
        <a:xfrm>
          <a:off x="1777484" y="1177874"/>
          <a:ext cx="3437969" cy="145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is your favorite math topic at school? </a:t>
          </a:r>
        </a:p>
      </dsp:txBody>
      <dsp:txXfrm>
        <a:off x="1777484" y="1177874"/>
        <a:ext cx="3437969" cy="1458532"/>
      </dsp:txXfrm>
    </dsp:sp>
    <dsp:sp modelId="{E6E4713B-C010-4C9A-8394-2BBC37A39D57}">
      <dsp:nvSpPr>
        <dsp:cNvPr id="0" name=""/>
        <dsp:cNvSpPr/>
      </dsp:nvSpPr>
      <dsp:spPr>
        <a:xfrm>
          <a:off x="5814495" y="1177874"/>
          <a:ext cx="1458532" cy="14585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B5453-A147-4391-AA47-FC64EA44A9ED}">
      <dsp:nvSpPr>
        <dsp:cNvPr id="0" name=""/>
        <dsp:cNvSpPr/>
      </dsp:nvSpPr>
      <dsp:spPr>
        <a:xfrm>
          <a:off x="6120786" y="1484166"/>
          <a:ext cx="845948" cy="8459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E8999-DEF5-4164-B990-8ADA8B1477E9}">
      <dsp:nvSpPr>
        <dsp:cNvPr id="0" name=""/>
        <dsp:cNvSpPr/>
      </dsp:nvSpPr>
      <dsp:spPr>
        <a:xfrm>
          <a:off x="7585570" y="1177874"/>
          <a:ext cx="3437969" cy="14585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Calculations and word problems</a:t>
          </a:r>
        </a:p>
      </dsp:txBody>
      <dsp:txXfrm>
        <a:off x="7585570" y="1177874"/>
        <a:ext cx="3437969" cy="14585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3AF4F-0380-4B82-A920-67F0B54831FC}">
      <dsp:nvSpPr>
        <dsp:cNvPr id="0" name=""/>
        <dsp:cNvSpPr/>
      </dsp:nvSpPr>
      <dsp:spPr>
        <a:xfrm>
          <a:off x="0" y="619820"/>
          <a:ext cx="11029950" cy="1144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EDE37-3657-4369-8D7C-D00E896A10F1}">
      <dsp:nvSpPr>
        <dsp:cNvPr id="0" name=""/>
        <dsp:cNvSpPr/>
      </dsp:nvSpPr>
      <dsp:spPr>
        <a:xfrm>
          <a:off x="346146" y="877284"/>
          <a:ext cx="629356" cy="6293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709D-9DF2-4132-99BE-D3BE2FDAFD07}">
      <dsp:nvSpPr>
        <dsp:cNvPr id="0" name=""/>
        <dsp:cNvSpPr/>
      </dsp:nvSpPr>
      <dsp:spPr>
        <a:xfrm>
          <a:off x="1321648" y="619820"/>
          <a:ext cx="9708301" cy="1144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03" tIns="121103" rIns="121103" bIns="1211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If you could travel anywhere in the world where would you go?</a:t>
          </a:r>
        </a:p>
      </dsp:txBody>
      <dsp:txXfrm>
        <a:off x="1321648" y="619820"/>
        <a:ext cx="9708301" cy="1144284"/>
      </dsp:txXfrm>
    </dsp:sp>
    <dsp:sp modelId="{3559FC04-697C-45D6-9FC7-6308523F1333}">
      <dsp:nvSpPr>
        <dsp:cNvPr id="0" name=""/>
        <dsp:cNvSpPr/>
      </dsp:nvSpPr>
      <dsp:spPr>
        <a:xfrm>
          <a:off x="0" y="2050176"/>
          <a:ext cx="11029950" cy="1144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838A6-9A2C-4B35-A796-0FF08DB438DA}">
      <dsp:nvSpPr>
        <dsp:cNvPr id="0" name=""/>
        <dsp:cNvSpPr/>
      </dsp:nvSpPr>
      <dsp:spPr>
        <a:xfrm>
          <a:off x="346146" y="2307640"/>
          <a:ext cx="629356" cy="6293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C1C82-C660-4C5D-A606-FDCCE8E4878C}">
      <dsp:nvSpPr>
        <dsp:cNvPr id="0" name=""/>
        <dsp:cNvSpPr/>
      </dsp:nvSpPr>
      <dsp:spPr>
        <a:xfrm>
          <a:off x="1321648" y="2050176"/>
          <a:ext cx="9708301" cy="1144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03" tIns="121103" rIns="121103" bIns="1211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Bora Bora</a:t>
          </a:r>
        </a:p>
      </dsp:txBody>
      <dsp:txXfrm>
        <a:off x="1321648" y="2050176"/>
        <a:ext cx="9708301" cy="11442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F321C-931D-CD46-9609-9510B058AE92}">
      <dsp:nvSpPr>
        <dsp:cNvPr id="0" name=""/>
        <dsp:cNvSpPr/>
      </dsp:nvSpPr>
      <dsp:spPr>
        <a:xfrm>
          <a:off x="1346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BB44E-361C-3041-9DE0-1BEDE45E7AA7}">
      <dsp:nvSpPr>
        <dsp:cNvPr id="0" name=""/>
        <dsp:cNvSpPr/>
      </dsp:nvSpPr>
      <dsp:spPr>
        <a:xfrm>
          <a:off x="526453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Erikson’s stages of development help analyze and describes children's socio-emotional development</a:t>
          </a:r>
        </a:p>
      </dsp:txBody>
      <dsp:txXfrm>
        <a:off x="614349" y="743967"/>
        <a:ext cx="4550175" cy="2825197"/>
      </dsp:txXfrm>
    </dsp:sp>
    <dsp:sp modelId="{A5527ECD-F601-EA4F-AD96-1BDC9888FD7F}">
      <dsp:nvSpPr>
        <dsp:cNvPr id="0" name=""/>
        <dsp:cNvSpPr/>
      </dsp:nvSpPr>
      <dsp:spPr>
        <a:xfrm>
          <a:off x="5777528" y="157219"/>
          <a:ext cx="4725967" cy="3000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A596F-A329-7F45-8231-5FDC014B6293}">
      <dsp:nvSpPr>
        <dsp:cNvPr id="0" name=""/>
        <dsp:cNvSpPr/>
      </dsp:nvSpPr>
      <dsp:spPr>
        <a:xfrm>
          <a:off x="6302636" y="656071"/>
          <a:ext cx="4725967" cy="30009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Piaget describes why there are so many differences when comparing answers throughout age groups</a:t>
          </a:r>
        </a:p>
      </dsp:txBody>
      <dsp:txXfrm>
        <a:off x="6390532" y="743967"/>
        <a:ext cx="4550175" cy="282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3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4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1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7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2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1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5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9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5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77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62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161BC-368C-AF49-AAA4-5A49C2142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9235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Three Ages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95121-9572-B548-9C57-114FE42D1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en-US" sz="2000"/>
              <a:t>Caroline Verhappen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D30735-16CB-409B-9F56-0391382998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61" r="5606"/>
          <a:stretch/>
        </p:blipFill>
        <p:spPr>
          <a:xfrm>
            <a:off x="20" y="10"/>
            <a:ext cx="7537685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5082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A43B05A4-157F-403C-939A-ED1B6A0A0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C90B7E-71DF-554A-85CD-C944F2CA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Socio-emotional differences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8CCE107-A70B-4916-9A0B-751C70B9B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9A925BC7-7CC5-4A0C-9B3D-8829EBF28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4244340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65B2E-BBCC-2047-8C29-E2FB421A3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743" y="1507415"/>
            <a:ext cx="5169064" cy="3903331"/>
          </a:xfrm>
          <a:ln w="57150">
            <a:noFill/>
          </a:ln>
        </p:spPr>
        <p:txBody>
          <a:bodyPr anchor="t">
            <a:normAutofit/>
          </a:bodyPr>
          <a:lstStyle/>
          <a:p>
            <a:r>
              <a:rPr lang="en-US" sz="2000"/>
              <a:t>As kids begin to grow and mature, they move out of their comfort zone and begin to make friends expanding their socio-emotional development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7D916-28C7-4965-BA3C-287FB8579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2070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FABBCE0-E08C-4BBE-9FD2-E2B253D4D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73B1D5-9224-F343-8CE8-CAD1EBFD7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Theorist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F426BAC-43D6-468E-B6FF-167034D5C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6072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02D80E-5995-4C54-8387-5893C2C89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6083C8-1401-4950-AF56-E2FAFE42D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07BC0D-09A8-4E47-9D4D-DD109EF517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163352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1340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FFF8BA-E008-4068-851C-2CED296AC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B873E7-8FFB-5A45-8D4B-C5FD5EF5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02156"/>
            <a:ext cx="4076153" cy="5156642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What I learned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2B0DA7-13B0-4805-B9BD-9BFACCB23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199"/>
            <a:ext cx="4210812" cy="949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D17921-1EF4-488E-A9AA-AC6B7F3CE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6743" y="457201"/>
            <a:ext cx="6834067" cy="94996"/>
          </a:xfrm>
          <a:prstGeom prst="rect">
            <a:avLst/>
          </a:prstGeom>
          <a:solidFill>
            <a:srgbClr val="3C47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20D8-E253-CD47-82A3-56B89742D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43" y="702156"/>
            <a:ext cx="6834065" cy="5156643"/>
          </a:xfrm>
        </p:spPr>
        <p:txBody>
          <a:bodyPr>
            <a:normAutofit/>
          </a:bodyPr>
          <a:lstStyle/>
          <a:p>
            <a:r>
              <a:rPr lang="en-US" dirty="0"/>
              <a:t>Having a stronger connection with the children you interview allows for better ways of connection and for the child to express more when answering questions</a:t>
            </a:r>
          </a:p>
        </p:txBody>
      </p:sp>
    </p:spTree>
    <p:extLst>
      <p:ext uri="{BB962C8B-B14F-4D97-AF65-F5344CB8AC3E}">
        <p14:creationId xmlns:p14="http://schemas.microsoft.com/office/powerpoint/2010/main" val="42349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1CEF-81A9-1E4B-9204-588B65E1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Early Childhood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461025-5D9F-4E86-8B85-613F01A10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91056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Child with balloon">
            <a:extLst>
              <a:ext uri="{FF2B5EF4-FFF2-40B4-BE49-F238E27FC236}">
                <a16:creationId xmlns:a16="http://schemas.microsoft.com/office/drawing/2014/main" id="{53EEE31E-74FE-0F47-8A9B-D0CE40B5C2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52600" y="2967037"/>
            <a:ext cx="1062038" cy="106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742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C33C-4868-5242-AF82-3A23B218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Later Childhood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9C29F9E0-2005-4843-BB68-8ABB8A58A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179715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D878E3A8-6EB0-5C47-A6A4-488804E21B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38300" y="2986088"/>
            <a:ext cx="1114424" cy="111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8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ACD2-D997-234B-879D-2884459B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Adolescence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DF4117-7C75-41E5-B2B7-C69C4E2670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243959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Graphic 5" descr="Woman">
            <a:extLst>
              <a:ext uri="{FF2B5EF4-FFF2-40B4-BE49-F238E27FC236}">
                <a16:creationId xmlns:a16="http://schemas.microsoft.com/office/drawing/2014/main" id="{9878AF37-24CB-014A-A1F4-74E40FCEAC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09737" y="3052763"/>
            <a:ext cx="1076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7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3D1F-DA32-9740-9B4F-2BB8CD03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Question for Early Childhood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8F48D4-61A5-4BE3-9943-3C5067E2B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706821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54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B84DE-3EA7-1343-91ED-37E9C35E8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Question for later childhood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D39687-7FB7-4E6C-A40F-BDD069E39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9778549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3509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63A3-91D7-FE4C-9143-8C820E07D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 for adolescence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CAF71C-56AE-46BE-A965-2C82A77A3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320410"/>
              </p:ext>
            </p:extLst>
          </p:nvPr>
        </p:nvGraphicFramePr>
        <p:xfrm>
          <a:off x="581025" y="2341563"/>
          <a:ext cx="11029950" cy="381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43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39E646-A625-4A26-86ED-BD90EDD32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019540-1104-4B12-9F83-45F586741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C4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0AA8FA-B4A5-6D4E-864C-117A66155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33" y="1577340"/>
            <a:ext cx="4955798" cy="3703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700">
                <a:solidFill>
                  <a:srgbClr val="FFFFFF">
                    <a:alpha val="90000"/>
                  </a:srgbClr>
                </a:solidFill>
              </a:rPr>
              <a:t>Cognitive differences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CB80-14BA-8747-A60F-3DFF51B2B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1577340"/>
            <a:ext cx="2895067" cy="3703320"/>
          </a:xfrm>
          <a:ln w="5715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cap="all">
                <a:solidFill>
                  <a:schemeClr val="accent1"/>
                </a:solidFill>
              </a:rPr>
              <a:t>The cognitive abilities in each age group matured in their answers as the age group went 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580CFD6-E44A-486A-9E73-D8D948F78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171433" y="3383280"/>
            <a:ext cx="3703320" cy="91440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847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3B05A4-157F-403C-939A-ED1B6A0A0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7ADCD3-8910-8A41-B1A0-4E4F938D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507414"/>
            <a:ext cx="5120255" cy="3903332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Physical differences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CCE107-A70B-4916-9A0B-751C70B9B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3642"/>
            <a:ext cx="11298933" cy="512708"/>
          </a:xfrm>
          <a:prstGeom prst="rect">
            <a:avLst/>
          </a:prstGeom>
          <a:solidFill>
            <a:srgbClr val="969FA7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925BC7-7CC5-4A0C-9B3D-8829EBF28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4244340" y="3329711"/>
            <a:ext cx="3703320" cy="587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1A60E-CBD3-BF45-9FE1-1BB7C7DBF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743" y="1507415"/>
            <a:ext cx="5169064" cy="3903331"/>
          </a:xfrm>
          <a:ln w="57150">
            <a:noFill/>
          </a:ln>
        </p:spPr>
        <p:txBody>
          <a:bodyPr anchor="t">
            <a:normAutofit/>
          </a:bodyPr>
          <a:lstStyle/>
          <a:p>
            <a:r>
              <a:rPr lang="en-US" sz="2000"/>
              <a:t>The boy in early childhood was very different in size and shape as the girl in the adolescence stage.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67D916-28C7-4965-BA3C-287FB8579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878019"/>
            <a:ext cx="11298933" cy="512708"/>
          </a:xfrm>
          <a:prstGeom prst="rect">
            <a:avLst/>
          </a:prstGeom>
          <a:solidFill>
            <a:srgbClr val="969FA7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459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244137"/>
      </a:dk2>
      <a:lt2>
        <a:srgbClr val="EBEDEF"/>
      </a:lt2>
      <a:accent1>
        <a:srgbClr val="E73D29"/>
      </a:accent1>
      <a:accent2>
        <a:srgbClr val="D57A17"/>
      </a:accent2>
      <a:accent3>
        <a:srgbClr val="AEA51F"/>
      </a:accent3>
      <a:accent4>
        <a:srgbClr val="14B3B4"/>
      </a:accent4>
      <a:accent5>
        <a:srgbClr val="2996E7"/>
      </a:accent5>
      <a:accent6>
        <a:srgbClr val="445CDD"/>
      </a:accent6>
      <a:hlink>
        <a:srgbClr val="5289C5"/>
      </a:hlink>
      <a:folHlink>
        <a:srgbClr val="878787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Macintosh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Gill Sans MT</vt:lpstr>
      <vt:lpstr>Tw Cen MT</vt:lpstr>
      <vt:lpstr>Wingdings 2</vt:lpstr>
      <vt:lpstr>DividendVTI</vt:lpstr>
      <vt:lpstr>Three Ages Project</vt:lpstr>
      <vt:lpstr>Early Childhood </vt:lpstr>
      <vt:lpstr>Later Childhood</vt:lpstr>
      <vt:lpstr>Adolescence</vt:lpstr>
      <vt:lpstr>Question for Early Childhood</vt:lpstr>
      <vt:lpstr>Question for later childhood</vt:lpstr>
      <vt:lpstr>Question for adolescence</vt:lpstr>
      <vt:lpstr>Cognitive differences </vt:lpstr>
      <vt:lpstr>Physical differences </vt:lpstr>
      <vt:lpstr>Socio-emotional differences</vt:lpstr>
      <vt:lpstr>Theorist </vt:lpstr>
      <vt:lpstr>What I learned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Ages Project</dc:title>
  <dc:creator>Caroline Verhappen</dc:creator>
  <cp:lastModifiedBy>Caroline Verhappen</cp:lastModifiedBy>
  <cp:revision>1</cp:revision>
  <dcterms:created xsi:type="dcterms:W3CDTF">2019-12-12T05:11:54Z</dcterms:created>
  <dcterms:modified xsi:type="dcterms:W3CDTF">2019-12-12T05:13:32Z</dcterms:modified>
</cp:coreProperties>
</file>