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Amatic SC" pitchFamily="2" charset="-79"/>
      <p:regular r:id="rId15"/>
      <p:bold r:id="rId16"/>
    </p:embeddedFont>
    <p:embeddedFont>
      <p:font typeface="Source Code Pro" panose="020B0509030403020204" pitchFamily="49" charset="77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 snapToGrid="0">
      <p:cViewPr varScale="1">
        <p:scale>
          <a:sx n="140" d="100"/>
          <a:sy n="140" d="100"/>
        </p:scale>
        <p:origin x="84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8f082232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8f082232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8f0822323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8f0822323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8f0822323_2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8f0822323_2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8f0822323_2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8f0822323_2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6dda48d9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6dda48d9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8f0822323_2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8f0822323_2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8f0822323_2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8f0822323_2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8f0822323_2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8f0822323_2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8f082232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8f082232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8f0822323_2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8f0822323_2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8f0822323_2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8f0822323_2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web-newsbank-com.proxy.longwood.edu/apps/news/document-view?p=WORLDNEWS&amp;docref=news/155B2249DA282AC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web-newsbank-com.proxy.longwood.edu/apps/news/document-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search.ebscohost.com.proxy.longwood.edu/login.aspx?direct=true&amp;db=a9h&amp;AN=10289449&amp;site=ehost-live&amp;scope=site" TargetMode="External"/><Relationship Id="rId4" Type="http://schemas.openxmlformats.org/officeDocument/2006/relationships/hyperlink" Target="http://search.ebscohost.com.proxy.longwood.edu/login.aspx?direct=true&amp;db=a9h&amp;AN=51884762&amp;site=ehost-live&amp;scope=sit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Skin Cancer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249475" y="40045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69800"/>
            <a:ext cx="9144000" cy="177370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1327350" y="3899100"/>
            <a:ext cx="68649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Ryleigh Turner, Dana Joss, Sienna McIntyre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2613225" y="1068100"/>
            <a:ext cx="3878400" cy="1400100"/>
          </a:xfrm>
          <a:prstGeom prst="bracketPai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wear sunscreen?</a:t>
            </a:r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1"/>
          </p:nvPr>
        </p:nvSpPr>
        <p:spPr>
          <a:xfrm>
            <a:off x="311700" y="1550150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By the age of 70, 1 in 5 Americans will have developed skin cancer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Damage occurs over a lifetime, protect yourself now!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No sunscreen = melanoma risk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8975" y="3750"/>
            <a:ext cx="1132349" cy="137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8975" y="82950"/>
            <a:ext cx="1132349" cy="1379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2"/>
          <p:cNvSpPr txBox="1"/>
          <p:nvPr/>
        </p:nvSpPr>
        <p:spPr>
          <a:xfrm>
            <a:off x="134800" y="4614625"/>
            <a:ext cx="37113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(Top 5 Reasons, n.d.)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xfrm>
            <a:off x="311700" y="13730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  <a:highlight>
                  <a:srgbClr val="F6B26B"/>
                </a:highlight>
              </a:rPr>
              <a:t>References </a:t>
            </a:r>
            <a:endParaRPr sz="4800">
              <a:solidFill>
                <a:srgbClr val="000000"/>
              </a:solidFill>
              <a:highlight>
                <a:srgbClr val="F6B26B"/>
              </a:highlight>
            </a:endParaRPr>
          </a:p>
        </p:txBody>
      </p:sp>
      <p:sp>
        <p:nvSpPr>
          <p:cNvPr id="141" name="Google Shape;141;p23"/>
          <p:cNvSpPr txBox="1">
            <a:spLocks noGrp="1"/>
          </p:cNvSpPr>
          <p:nvPr>
            <p:ph type="body" idx="1"/>
          </p:nvPr>
        </p:nvSpPr>
        <p:spPr>
          <a:xfrm>
            <a:off x="311700" y="1100600"/>
            <a:ext cx="8520600" cy="39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Croucher, S. (2015, June 1). Skin cancer: Breakthrough study shows how to halt progress of advanced malignant melanoma. </a:t>
            </a:r>
            <a:r>
              <a:rPr lang="en" sz="11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International </a:t>
            </a:r>
            <a:endParaRPr sz="110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Business Times: United Kingdom Edition (UK)</a:t>
            </a:r>
            <a:r>
              <a:rPr lang="en" sz="1100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Available from NewsBank:</a:t>
            </a:r>
            <a:endParaRPr sz="1100">
              <a:solidFill>
                <a:srgbClr val="000000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100" u="sng">
                <a:solidFill>
                  <a:schemeClr val="hlink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https://infoweb-newsbank-com.proxy.longwood.edu/apps/news/document-view?p=WORLDNEWS&amp;docref=news/155B2249DA282AC0</a:t>
            </a:r>
            <a:r>
              <a:rPr lang="en" sz="1100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100">
              <a:solidFill>
                <a:srgbClr val="000000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Haymarket Media (2019) How to prevent skin cancer (fact sheet). </a:t>
            </a:r>
            <a:r>
              <a:rPr lang="en" sz="12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Oncology Nurse Advisor (USA). </a:t>
            </a:r>
            <a:endParaRPr sz="120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218181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Hart, J. (2019, February 25).  SC law would set age limit for tanning beds. </a:t>
            </a:r>
            <a:r>
              <a:rPr lang="en" sz="11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WJBF News Channel</a:t>
            </a:r>
            <a:endParaRPr sz="110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2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6. </a:t>
            </a:r>
            <a:r>
              <a:rPr lang="en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Retrieved from WJBF.com</a:t>
            </a:r>
            <a:endParaRPr sz="120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Lewis, K.K. (2007) Stay safe in the sun. </a:t>
            </a:r>
            <a:r>
              <a:rPr lang="en" sz="12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Natural Health, 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(37)6. DOI: </a:t>
            </a:r>
            <a:r>
              <a:rPr lang="en" sz="12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10679588</a:t>
            </a:r>
            <a:endParaRPr sz="12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Mahdi Taha, D. (2016, June 15). Tips to reduce your risk of skin cancer this summer. </a:t>
            </a:r>
            <a:r>
              <a:rPr lang="en" sz="11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Highlands News-Sun (Sebring, FL)</a:t>
            </a:r>
            <a:r>
              <a:rPr lang="en" sz="1100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p. 1. Available from NewsBank.</a:t>
            </a:r>
            <a:endParaRPr sz="12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1600"/>
              </a:spcAft>
              <a:buNone/>
            </a:pP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  <a:highlight>
                  <a:srgbClr val="F6B26B"/>
                </a:highlight>
              </a:rPr>
              <a:t>References </a:t>
            </a:r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body" idx="1"/>
          </p:nvPr>
        </p:nvSpPr>
        <p:spPr>
          <a:xfrm>
            <a:off x="311700" y="1206875"/>
            <a:ext cx="8520600" cy="33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2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Media, H. (2019, March 25). How to Prevent Skin Cancer (Fact Sheet). </a:t>
            </a:r>
            <a:r>
              <a:rPr lang="en" sz="1100" i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Oncology Nurse Advisor (USA)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Available from NewsBank:</a:t>
            </a:r>
            <a:endParaRPr sz="11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l" rtl="0">
              <a:lnSpc>
                <a:spcPct val="2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https://infoweb-newsbank-com.proxy.longwood.edu/apps/news/document-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view?p=WORLDNEWS&amp;docref=news/17269BB4EF3236E0.</a:t>
            </a:r>
            <a:endParaRPr sz="1100">
              <a:solidFill>
                <a:srgbClr val="000000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Men’s skin cancer death rates double in 30 years. (2010). </a:t>
            </a:r>
            <a:r>
              <a:rPr lang="en" sz="1100" i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Practice Nurse</a:t>
            </a:r>
            <a:r>
              <a:rPr lang="en" sz="11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100" i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39</a:t>
            </a:r>
            <a:r>
              <a:rPr lang="en" sz="11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(11), 6. Retrieved from </a:t>
            </a:r>
            <a:r>
              <a:rPr lang="en" sz="1100" u="sng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http://search.ebscohost.com.proxy.longwood.edu/login.aspx?direct=true&amp;db=a9h&amp;AN=51884762&amp;site=ehost-live&amp;scope=site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Skin cancer deaths are on the rise. (2003). </a:t>
            </a:r>
            <a:r>
              <a:rPr lang="en" sz="1100" i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British Journal of Nursing</a:t>
            </a:r>
            <a:r>
              <a:rPr lang="en" sz="11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100" i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lang="en" sz="11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(13), 775. Retrieved from </a:t>
            </a:r>
            <a:r>
              <a:rPr lang="en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http://search.ebscohost.com.proxy.longwood.edu/login.aspx?direct=true&amp;db=a9h&amp;AN=10289449&amp;site=ehost-live&amp;scope=site</a:t>
            </a:r>
            <a:endParaRPr sz="11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 5 Important Reasons You Should Always Wear Sunscreen. (n.d.). Retrieved from https://www.ehe.health/blog/always-wear-sunscreen</a:t>
            </a:r>
            <a:endParaRPr sz="11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Rooth, M. (2019). Facing the facts. </a:t>
            </a:r>
            <a:r>
              <a:rPr lang="en" sz="11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Geelong Today, </a:t>
            </a:r>
            <a:r>
              <a:rPr lang="en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12. 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Yang, E.J., Beck, K.M., Maarouf, M., &amp; Shi, V.Y. (2018). Truths and myths in sunscreen labeling. </a:t>
            </a:r>
            <a:r>
              <a:rPr lang="en" sz="11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Cosmetic Commentary, </a:t>
            </a:r>
            <a:r>
              <a:rPr lang="en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(17)6, 1288-1292. 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https://doi.org/10.1111/jocd.12743 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spcBef>
                <a:spcPts val="1600"/>
              </a:spcBef>
              <a:spcAft>
                <a:spcPts val="0"/>
              </a:spcAft>
              <a:buNone/>
            </a:pP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highlight>
                  <a:srgbClr val="F6B26B"/>
                </a:highlight>
              </a:rPr>
              <a:t>Overview </a:t>
            </a:r>
            <a:endParaRPr sz="4800">
              <a:highlight>
                <a:srgbClr val="F6B26B"/>
              </a:highlight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581250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u="sng">
                <a:solidFill>
                  <a:srgbClr val="000000"/>
                </a:solidFill>
              </a:rPr>
              <a:t>Ryleigh</a:t>
            </a:r>
            <a:r>
              <a:rPr lang="en">
                <a:solidFill>
                  <a:srgbClr val="000000"/>
                </a:solidFill>
              </a:rPr>
              <a:t>: Description/Definition 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u="sng">
                <a:solidFill>
                  <a:srgbClr val="000000"/>
                </a:solidFill>
              </a:rPr>
              <a:t>Dana</a:t>
            </a:r>
            <a:r>
              <a:rPr lang="en">
                <a:solidFill>
                  <a:srgbClr val="000000"/>
                </a:solidFill>
              </a:rPr>
              <a:t>: Personal Experience 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u="sng">
                <a:solidFill>
                  <a:srgbClr val="000000"/>
                </a:solidFill>
              </a:rPr>
              <a:t>Sienna</a:t>
            </a:r>
            <a:r>
              <a:rPr lang="en">
                <a:solidFill>
                  <a:srgbClr val="000000"/>
                </a:solidFill>
              </a:rPr>
              <a:t>: Demonstration and Why Sunscreen is Important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2775" y="0"/>
            <a:ext cx="2361225" cy="236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2525" y="1581250"/>
            <a:ext cx="1824900" cy="157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6B26B"/>
                </a:highlight>
              </a:rPr>
              <a:t>Risk Factors/Skin Color</a:t>
            </a:r>
            <a:endParaRPr>
              <a:highlight>
                <a:srgbClr val="F6B26B"/>
              </a:highlight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6350" y="1033225"/>
            <a:ext cx="5872226" cy="391482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185275" y="1209750"/>
            <a:ext cx="2855400" cy="37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(Orthaber, 2017)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6B26B"/>
                </a:highlight>
              </a:rPr>
              <a:t>Melanoma in My FAmily </a:t>
            </a:r>
            <a:endParaRPr>
              <a:highlight>
                <a:srgbClr val="F6B26B"/>
              </a:highlight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300199" y="913198"/>
            <a:ext cx="4619378" cy="345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729025" y="1499150"/>
            <a:ext cx="3820025" cy="300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6B26B"/>
                </a:highlight>
              </a:rPr>
              <a:t>Statistics: Melanoma </a:t>
            </a:r>
            <a:endParaRPr>
              <a:highlight>
                <a:srgbClr val="F6B26B"/>
              </a:highlight>
            </a:endParaRPr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Accounts for 1% of skin cancers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Leading cause of skin cancer related death 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7,230 expected to die in 2019 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28 Deaths for every 100 diagnoses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Most dangerous type of skin cancer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Rates of men dying from melanoma have doubled in the last 3 decades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555575" y="3958550"/>
            <a:ext cx="4329000" cy="10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American Cancer Society, 2019.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British Journal of Nursing, 2003.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Practice Nurse, 2010.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6B26B"/>
                </a:highlight>
              </a:rPr>
              <a:t>STatistics, Cont.</a:t>
            </a:r>
            <a:r>
              <a:rPr lang="en"/>
              <a:t> </a:t>
            </a:r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145775" y="121832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People with fair skin are at higher risk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Warning signs include moles that are asymmetrical, growing, changing color or becoming itchy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625025" y="4120575"/>
            <a:ext cx="3472500" cy="10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Mahdi Taha, 2016.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Croucher, 2015.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6B26B"/>
                </a:highlight>
              </a:rPr>
              <a:t>American Cancer Society </a:t>
            </a:r>
            <a:endParaRPr>
              <a:highlight>
                <a:srgbClr val="F6B26B"/>
              </a:highlight>
            </a:endParaRPr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Three Types of Cancer: 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Localized 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Regional 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Distant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463000" y="4285800"/>
            <a:ext cx="7352100" cy="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416700" y="4143725"/>
            <a:ext cx="36114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American Cancer Society, 2019.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6B26B"/>
                </a:highlight>
              </a:rPr>
              <a:t>Preventative Measures</a:t>
            </a:r>
            <a:r>
              <a:rPr lang="en"/>
              <a:t> </a:t>
            </a: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Wear Sunscreen!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8400" y="1644350"/>
            <a:ext cx="2409499" cy="321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4050" y="1644347"/>
            <a:ext cx="2409499" cy="3214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11700" y="31360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Sunscreen application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8" name="Google Shape;118;p21"/>
          <p:cNvSpPr txBox="1"/>
          <p:nvPr/>
        </p:nvSpPr>
        <p:spPr>
          <a:xfrm>
            <a:off x="311700" y="1835425"/>
            <a:ext cx="2665200" cy="3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F6B26B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Step One:</a:t>
            </a:r>
            <a:endParaRPr sz="1800">
              <a:highlight>
                <a:srgbClr val="F6B26B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F6B26B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Assess your risk</a:t>
            </a:r>
            <a:endParaRPr sz="1800">
              <a:highlight>
                <a:srgbClr val="F6B26B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Skin Color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Genetic Predispositions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Past Sunburns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Geography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9350" y="155550"/>
            <a:ext cx="1132349" cy="137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9725" y="197025"/>
            <a:ext cx="1064250" cy="129624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/>
          <p:nvPr/>
        </p:nvSpPr>
        <p:spPr>
          <a:xfrm>
            <a:off x="3453200" y="1804375"/>
            <a:ext cx="2499300" cy="3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F6B26B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Step Two:</a:t>
            </a:r>
            <a:endParaRPr sz="1800">
              <a:highlight>
                <a:srgbClr val="F6B26B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F6B26B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Decide which kind is for you</a:t>
            </a:r>
            <a:endParaRPr sz="1800">
              <a:highlight>
                <a:srgbClr val="F6B26B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highlight>
                <a:srgbClr val="F6B26B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Face stick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Face rub in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Spray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Lotion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2" name="Google Shape;122;p21"/>
          <p:cNvSpPr txBox="1"/>
          <p:nvPr/>
        </p:nvSpPr>
        <p:spPr>
          <a:xfrm>
            <a:off x="6345650" y="1923625"/>
            <a:ext cx="2364300" cy="3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F6B26B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Step Three:</a:t>
            </a:r>
            <a:endParaRPr sz="1800">
              <a:highlight>
                <a:srgbClr val="F6B26B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F6B26B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Apply!</a:t>
            </a:r>
            <a:endParaRPr sz="1800">
              <a:highlight>
                <a:srgbClr val="F6B26B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Untwist the top or snap it open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If spray kind, RUB IT IN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Char char="●"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Get all of your cracks and crevices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3" name="Google Shape;123;p21"/>
          <p:cNvSpPr/>
          <p:nvPr/>
        </p:nvSpPr>
        <p:spPr>
          <a:xfrm>
            <a:off x="311700" y="1876975"/>
            <a:ext cx="2665200" cy="2934600"/>
          </a:xfrm>
          <a:prstGeom prst="bracketPai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1"/>
          <p:cNvSpPr/>
          <p:nvPr/>
        </p:nvSpPr>
        <p:spPr>
          <a:xfrm>
            <a:off x="3370225" y="1887325"/>
            <a:ext cx="2582100" cy="2934600"/>
          </a:xfrm>
          <a:prstGeom prst="bracketPai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1"/>
          <p:cNvSpPr/>
          <p:nvPr/>
        </p:nvSpPr>
        <p:spPr>
          <a:xfrm>
            <a:off x="6345650" y="1804375"/>
            <a:ext cx="2499300" cy="2934600"/>
          </a:xfrm>
          <a:prstGeom prst="bracketPai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1"/>
          <p:cNvSpPr txBox="1"/>
          <p:nvPr/>
        </p:nvSpPr>
        <p:spPr>
          <a:xfrm>
            <a:off x="139975" y="4811575"/>
            <a:ext cx="7803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ource Code Pro"/>
                <a:ea typeface="Source Code Pro"/>
                <a:cs typeface="Source Code Pro"/>
                <a:sym typeface="Source Code Pro"/>
              </a:rPr>
              <a:t>(Yang et al.,2018),(Lewis,2007),(Haymarket Media 2019),(Rooth,2019)  </a:t>
            </a:r>
            <a:endParaRPr sz="11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734</Words>
  <Application>Microsoft Macintosh PowerPoint</Application>
  <PresentationFormat>On-screen Show (16:9)</PresentationFormat>
  <Paragraphs>107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Source Code Pro</vt:lpstr>
      <vt:lpstr>Amatic SC</vt:lpstr>
      <vt:lpstr>Times New Roman</vt:lpstr>
      <vt:lpstr>Beach Day</vt:lpstr>
      <vt:lpstr>Skin Cancer</vt:lpstr>
      <vt:lpstr>Overview </vt:lpstr>
      <vt:lpstr>Risk Factors/Skin Color</vt:lpstr>
      <vt:lpstr>Melanoma in My FAmily </vt:lpstr>
      <vt:lpstr>Statistics: Melanoma </vt:lpstr>
      <vt:lpstr>STatistics, Cont. </vt:lpstr>
      <vt:lpstr>American Cancer Society </vt:lpstr>
      <vt:lpstr>Preventative Measures </vt:lpstr>
      <vt:lpstr>Sunscreen application </vt:lpstr>
      <vt:lpstr>Why wear sunscreen?</vt:lpstr>
      <vt:lpstr>References 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Skin Cancer</dc:title>
  <cp:lastModifiedBy>Ryleigh Turner</cp:lastModifiedBy>
  <cp:revision>1</cp:revision>
  <dcterms:modified xsi:type="dcterms:W3CDTF">2019-05-31T01:16:57Z</dcterms:modified>
</cp:coreProperties>
</file>