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363747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360862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3455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37134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2805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3501699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326223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32945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264600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8162D-57EB-4D76-81C9-963467C268DF}"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196846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E8162D-57EB-4D76-81C9-963467C268DF}"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83776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E8162D-57EB-4D76-81C9-963467C268DF}"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173891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E8162D-57EB-4D76-81C9-963467C268DF}"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242354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8162D-57EB-4D76-81C9-963467C268DF}" type="datetimeFigureOut">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282908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E8162D-57EB-4D76-81C9-963467C268DF}"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26181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E8162D-57EB-4D76-81C9-963467C268DF}"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2F142-BD91-49BF-8270-15A567536985}" type="slidenum">
              <a:rPr lang="en-US" smtClean="0"/>
              <a:t>‹#›</a:t>
            </a:fld>
            <a:endParaRPr lang="en-US"/>
          </a:p>
        </p:txBody>
      </p:sp>
    </p:spTree>
    <p:extLst>
      <p:ext uri="{BB962C8B-B14F-4D97-AF65-F5344CB8AC3E}">
        <p14:creationId xmlns:p14="http://schemas.microsoft.com/office/powerpoint/2010/main" val="238347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E8162D-57EB-4D76-81C9-963467C268DF}" type="datetimeFigureOut">
              <a:rPr lang="en-US" smtClean="0"/>
              <a:t>3/31/2016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22F142-BD91-49BF-8270-15A567536985}" type="slidenum">
              <a:rPr lang="en-US" smtClean="0"/>
              <a:t>‹#›</a:t>
            </a:fld>
            <a:endParaRPr lang="en-US"/>
          </a:p>
        </p:txBody>
      </p:sp>
    </p:spTree>
    <p:extLst>
      <p:ext uri="{BB962C8B-B14F-4D97-AF65-F5344CB8AC3E}">
        <p14:creationId xmlns:p14="http://schemas.microsoft.com/office/powerpoint/2010/main" val="2516443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Mindless Eating Mini Experiment</a:t>
            </a:r>
          </a:p>
        </p:txBody>
      </p:sp>
      <p:sp>
        <p:nvSpPr>
          <p:cNvPr id="3" name="Subtitle 2"/>
          <p:cNvSpPr>
            <a:spLocks noGrp="1"/>
          </p:cNvSpPr>
          <p:nvPr>
            <p:ph type="subTitle" idx="1"/>
          </p:nvPr>
        </p:nvSpPr>
        <p:spPr/>
        <p:txBody>
          <a:bodyPr/>
          <a:lstStyle/>
          <a:p>
            <a:r>
              <a:rPr lang="en-US" dirty="0"/>
              <a:t>By: Amanda Topping</a:t>
            </a:r>
          </a:p>
        </p:txBody>
      </p:sp>
    </p:spTree>
    <p:extLst>
      <p:ext uri="{BB962C8B-B14F-4D97-AF65-F5344CB8AC3E}">
        <p14:creationId xmlns:p14="http://schemas.microsoft.com/office/powerpoint/2010/main" val="55836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observations can you make regarding the Longwood population?</a:t>
            </a:r>
          </a:p>
        </p:txBody>
      </p:sp>
      <p:sp>
        <p:nvSpPr>
          <p:cNvPr id="3" name="Content Placeholder 2"/>
          <p:cNvSpPr>
            <a:spLocks noGrp="1"/>
          </p:cNvSpPr>
          <p:nvPr>
            <p:ph idx="1"/>
          </p:nvPr>
        </p:nvSpPr>
        <p:spPr/>
        <p:txBody>
          <a:bodyPr>
            <a:noAutofit/>
          </a:bodyPr>
          <a:lstStyle/>
          <a:p>
            <a:r>
              <a:rPr lang="en-US" sz="2800" dirty="0"/>
              <a:t>Though the people I observed were not in fact Longwood students, I can make little to no inferences about our campus specifically.  However, 3 of my test subjects were college students and two out of three of them ate more when given the option of endless soup and salad.  Therefore, I can hypothesize that college students do not care about their physical health as much as they care about the money they are spending.</a:t>
            </a:r>
          </a:p>
        </p:txBody>
      </p:sp>
    </p:spTree>
    <p:extLst>
      <p:ext uri="{BB962C8B-B14F-4D97-AF65-F5344CB8AC3E}">
        <p14:creationId xmlns:p14="http://schemas.microsoft.com/office/powerpoint/2010/main" val="326606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these results help to change “Mindless Eating?”</a:t>
            </a:r>
          </a:p>
        </p:txBody>
      </p:sp>
      <p:sp>
        <p:nvSpPr>
          <p:cNvPr id="3" name="Content Placeholder 2"/>
          <p:cNvSpPr>
            <a:spLocks noGrp="1"/>
          </p:cNvSpPr>
          <p:nvPr>
            <p:ph idx="1"/>
          </p:nvPr>
        </p:nvSpPr>
        <p:spPr/>
        <p:txBody>
          <a:bodyPr>
            <a:normAutofit/>
          </a:bodyPr>
          <a:lstStyle/>
          <a:p>
            <a:r>
              <a:rPr lang="en-US" sz="2800" dirty="0"/>
              <a:t>People are not aware of mindless eating but this project brings to light some of the very real consequences of this habit.  By conducting this experiment I helped 5 people realize the effects of mindless eating.  By bringing this issue into discussion, the problem is already being chiseled away at.</a:t>
            </a:r>
          </a:p>
        </p:txBody>
      </p:sp>
    </p:spTree>
    <p:extLst>
      <p:ext uri="{BB962C8B-B14F-4D97-AF65-F5344CB8AC3E}">
        <p14:creationId xmlns:p14="http://schemas.microsoft.com/office/powerpoint/2010/main" val="369302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topic and methods of the mini experiment</a:t>
            </a:r>
          </a:p>
        </p:txBody>
      </p:sp>
      <p:sp>
        <p:nvSpPr>
          <p:cNvPr id="3" name="Content Placeholder 2"/>
          <p:cNvSpPr>
            <a:spLocks noGrp="1"/>
          </p:cNvSpPr>
          <p:nvPr>
            <p:ph idx="1"/>
          </p:nvPr>
        </p:nvSpPr>
        <p:spPr/>
        <p:txBody>
          <a:bodyPr>
            <a:normAutofit/>
          </a:bodyPr>
          <a:lstStyle/>
          <a:p>
            <a:pPr algn="ctr"/>
            <a:r>
              <a:rPr lang="en-US" sz="2800" dirty="0"/>
              <a:t>I have conducted a mini experiment at Olive Garden</a:t>
            </a:r>
          </a:p>
          <a:p>
            <a:pPr algn="ctr"/>
            <a:r>
              <a:rPr lang="en-US" sz="2800" dirty="0"/>
              <a:t>My family and I went to Olive Garden and we all ordered the endless soup and salad</a:t>
            </a:r>
          </a:p>
          <a:p>
            <a:pPr algn="ctr"/>
            <a:r>
              <a:rPr lang="en-US" sz="2800" dirty="0"/>
              <a:t>Since I was already familiar with their regular eating habits I wanted to see if the food intake of my family would increase since they knew it was “endless” soup and salad</a:t>
            </a:r>
          </a:p>
        </p:txBody>
      </p:sp>
    </p:spTree>
    <p:extLst>
      <p:ext uri="{BB962C8B-B14F-4D97-AF65-F5344CB8AC3E}">
        <p14:creationId xmlns:p14="http://schemas.microsoft.com/office/powerpoint/2010/main" val="188324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researching this particular topic and research relevant to the general population?</a:t>
            </a:r>
          </a:p>
        </p:txBody>
      </p:sp>
      <p:sp>
        <p:nvSpPr>
          <p:cNvPr id="3" name="Content Placeholder 2"/>
          <p:cNvSpPr>
            <a:spLocks noGrp="1"/>
          </p:cNvSpPr>
          <p:nvPr>
            <p:ph idx="1"/>
          </p:nvPr>
        </p:nvSpPr>
        <p:spPr/>
        <p:txBody>
          <a:bodyPr>
            <a:normAutofit/>
          </a:bodyPr>
          <a:lstStyle/>
          <a:p>
            <a:r>
              <a:rPr lang="en-US" sz="2800" dirty="0"/>
              <a:t>Many people eat small portions of food because they can not afford an excess amount of food.  However, even though the food is accessible to people, it should not be eaten in excess.  Even in cases of buffets or an endless soup and salad option, portion control is still important because eating too much can cause weight gain and other health problems.</a:t>
            </a:r>
          </a:p>
        </p:txBody>
      </p:sp>
    </p:spTree>
    <p:extLst>
      <p:ext uri="{BB962C8B-B14F-4D97-AF65-F5344CB8AC3E}">
        <p14:creationId xmlns:p14="http://schemas.microsoft.com/office/powerpoint/2010/main" val="190136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was studied: men and women between the ages of 18 and 49</a:t>
            </a:r>
          </a:p>
        </p:txBody>
      </p:sp>
      <p:sp>
        <p:nvSpPr>
          <p:cNvPr id="3" name="Content Placeholder 2"/>
          <p:cNvSpPr>
            <a:spLocks noGrp="1"/>
          </p:cNvSpPr>
          <p:nvPr>
            <p:ph idx="1"/>
          </p:nvPr>
        </p:nvSpPr>
        <p:spPr/>
        <p:txBody>
          <a:bodyPr/>
          <a:lstStyle/>
          <a:p>
            <a:r>
              <a:rPr lang="en-US" dirty="0"/>
              <a:t>18 year old female</a:t>
            </a:r>
          </a:p>
          <a:p>
            <a:r>
              <a:rPr lang="en-US" dirty="0"/>
              <a:t>18 year old female</a:t>
            </a:r>
          </a:p>
          <a:p>
            <a:r>
              <a:rPr lang="en-US" dirty="0"/>
              <a:t>48 year old female</a:t>
            </a:r>
          </a:p>
          <a:p>
            <a:r>
              <a:rPr lang="en-US" dirty="0"/>
              <a:t>49 year old male</a:t>
            </a:r>
          </a:p>
          <a:p>
            <a:r>
              <a:rPr lang="en-US" dirty="0"/>
              <a:t>22 year old female</a:t>
            </a:r>
          </a:p>
        </p:txBody>
      </p:sp>
    </p:spTree>
    <p:extLst>
      <p:ext uri="{BB962C8B-B14F-4D97-AF65-F5344CB8AC3E}">
        <p14:creationId xmlns:p14="http://schemas.microsoft.com/office/powerpoint/2010/main" val="174114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hypothesis?</a:t>
            </a:r>
          </a:p>
        </p:txBody>
      </p:sp>
      <p:sp>
        <p:nvSpPr>
          <p:cNvPr id="3" name="Content Placeholder 2"/>
          <p:cNvSpPr>
            <a:spLocks noGrp="1"/>
          </p:cNvSpPr>
          <p:nvPr>
            <p:ph idx="1"/>
          </p:nvPr>
        </p:nvSpPr>
        <p:spPr/>
        <p:txBody>
          <a:bodyPr>
            <a:normAutofit/>
          </a:bodyPr>
          <a:lstStyle/>
          <a:p>
            <a:r>
              <a:rPr lang="en-US" sz="3600" dirty="0"/>
              <a:t>If customers are given the option to eat unlimited amounts of food for one low price, then the food intake of the customer will increase.</a:t>
            </a:r>
          </a:p>
        </p:txBody>
      </p:sp>
    </p:spTree>
    <p:extLst>
      <p:ext uri="{BB962C8B-B14F-4D97-AF65-F5344CB8AC3E}">
        <p14:creationId xmlns:p14="http://schemas.microsoft.com/office/powerpoint/2010/main" val="422049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the studies methods</a:t>
            </a:r>
            <a:br>
              <a:rPr lang="en-US" dirty="0"/>
            </a:br>
            <a:endParaRPr lang="en-US" dirty="0"/>
          </a:p>
        </p:txBody>
      </p:sp>
      <p:sp>
        <p:nvSpPr>
          <p:cNvPr id="3" name="Content Placeholder 2"/>
          <p:cNvSpPr>
            <a:spLocks noGrp="1"/>
          </p:cNvSpPr>
          <p:nvPr>
            <p:ph idx="1"/>
          </p:nvPr>
        </p:nvSpPr>
        <p:spPr/>
        <p:txBody>
          <a:bodyPr/>
          <a:lstStyle/>
          <a:p>
            <a:r>
              <a:rPr lang="en-US" dirty="0"/>
              <a:t>I recorded the amount of soup and salad my family would eat on a regular night</a:t>
            </a:r>
          </a:p>
          <a:p>
            <a:r>
              <a:rPr lang="en-US" dirty="0"/>
              <a:t>I observed my family as they ate endless soup and salad</a:t>
            </a:r>
          </a:p>
          <a:p>
            <a:r>
              <a:rPr lang="en-US" dirty="0"/>
              <a:t>I then recorded the number of bowls they ate of soup and how many servings of salad they had</a:t>
            </a:r>
          </a:p>
          <a:p>
            <a:endParaRPr lang="en-US" dirty="0"/>
          </a:p>
        </p:txBody>
      </p:sp>
    </p:spTree>
    <p:extLst>
      <p:ext uri="{BB962C8B-B14F-4D97-AF65-F5344CB8AC3E}">
        <p14:creationId xmlns:p14="http://schemas.microsoft.com/office/powerpoint/2010/main" val="194289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were the findings of the research?</a:t>
            </a:r>
          </a:p>
        </p:txBody>
      </p:sp>
      <p:sp>
        <p:nvSpPr>
          <p:cNvPr id="3" name="Content Placeholder 2"/>
          <p:cNvSpPr>
            <a:spLocks noGrp="1"/>
          </p:cNvSpPr>
          <p:nvPr>
            <p:ph idx="1"/>
          </p:nvPr>
        </p:nvSpPr>
        <p:spPr/>
        <p:txBody>
          <a:bodyPr/>
          <a:lstStyle/>
          <a:p>
            <a:r>
              <a:rPr lang="en-US" dirty="0"/>
              <a:t>Subject 1: had one more bowl of soup than would usually eat</a:t>
            </a:r>
          </a:p>
          <a:p>
            <a:r>
              <a:rPr lang="en-US" dirty="0"/>
              <a:t>Subject 2: had half a bowl more soup and 2 more servings of salad</a:t>
            </a:r>
          </a:p>
          <a:p>
            <a:r>
              <a:rPr lang="en-US" dirty="0"/>
              <a:t>Subject 3: had 2 extra servings of salad</a:t>
            </a:r>
          </a:p>
          <a:p>
            <a:r>
              <a:rPr lang="en-US" dirty="0"/>
              <a:t>Subject 4: had one and a half more bowls of soup</a:t>
            </a:r>
          </a:p>
          <a:p>
            <a:r>
              <a:rPr lang="en-US" dirty="0"/>
              <a:t>Subject 5: ate as much soup and salad as she usually would</a:t>
            </a:r>
          </a:p>
        </p:txBody>
      </p:sp>
    </p:spTree>
    <p:extLst>
      <p:ext uri="{BB962C8B-B14F-4D97-AF65-F5344CB8AC3E}">
        <p14:creationId xmlns:p14="http://schemas.microsoft.com/office/powerpoint/2010/main" val="138581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Were results similar between subjects tested? Why or why not?</a:t>
            </a:r>
          </a:p>
        </p:txBody>
      </p:sp>
      <p:sp>
        <p:nvSpPr>
          <p:cNvPr id="3" name="Content Placeholder 2"/>
          <p:cNvSpPr>
            <a:spLocks noGrp="1"/>
          </p:cNvSpPr>
          <p:nvPr>
            <p:ph idx="1"/>
          </p:nvPr>
        </p:nvSpPr>
        <p:spPr/>
        <p:txBody>
          <a:bodyPr>
            <a:normAutofit/>
          </a:bodyPr>
          <a:lstStyle/>
          <a:p>
            <a:r>
              <a:rPr lang="en-US" sz="3200" dirty="0"/>
              <a:t>Yes results were very similar, though subject five remained constant the other 4 subjects ate slightly more food than they would on an average day.  This is due to the fact that the food was readily available to them and they did not have to pay extra for it.</a:t>
            </a:r>
          </a:p>
        </p:txBody>
      </p:sp>
    </p:spTree>
    <p:extLst>
      <p:ext uri="{BB962C8B-B14F-4D97-AF65-F5344CB8AC3E}">
        <p14:creationId xmlns:p14="http://schemas.microsoft.com/office/powerpoint/2010/main" val="310392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the findings match the hypothesis? Why or why not?</a:t>
            </a:r>
          </a:p>
        </p:txBody>
      </p:sp>
      <p:sp>
        <p:nvSpPr>
          <p:cNvPr id="3" name="Content Placeholder 2"/>
          <p:cNvSpPr>
            <a:spLocks noGrp="1"/>
          </p:cNvSpPr>
          <p:nvPr>
            <p:ph idx="1"/>
          </p:nvPr>
        </p:nvSpPr>
        <p:spPr/>
        <p:txBody>
          <a:bodyPr>
            <a:normAutofit/>
          </a:bodyPr>
          <a:lstStyle/>
          <a:p>
            <a:r>
              <a:rPr lang="en-US" sz="3600" dirty="0"/>
              <a:t>Yes they did.  After watching the videos on mindless eating, I was educated enough to form a logical hypothesis.</a:t>
            </a:r>
          </a:p>
        </p:txBody>
      </p:sp>
    </p:spTree>
    <p:extLst>
      <p:ext uri="{BB962C8B-B14F-4D97-AF65-F5344CB8AC3E}">
        <p14:creationId xmlns:p14="http://schemas.microsoft.com/office/powerpoint/2010/main" val="10155253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598</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Mindless Eating Mini Experiment</vt:lpstr>
      <vt:lpstr>Describe the topic and methods of the mini experiment</vt:lpstr>
      <vt:lpstr>Why is researching this particular topic and research relevant to the general population?</vt:lpstr>
      <vt:lpstr>Who was studied: men and women between the ages of 18 and 49</vt:lpstr>
      <vt:lpstr>What was the hypothesis?</vt:lpstr>
      <vt:lpstr>State the studies methods </vt:lpstr>
      <vt:lpstr>What were the findings of the research?</vt:lpstr>
      <vt:lpstr>Were results similar between subjects tested? Why or why not?</vt:lpstr>
      <vt:lpstr>Did the findings match the hypothesis? Why or why not?</vt:lpstr>
      <vt:lpstr>What observations can you make regarding the Longwood population?</vt:lpstr>
      <vt:lpstr>How can these results help to change “Mindless Eating?”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Mindless Eating Mini Experiment</dc:title>
  <dc:creator>Amanda Topping</dc:creator>
  <cp:lastModifiedBy>Amanda Topping</cp:lastModifiedBy>
  <cp:revision>4</cp:revision>
  <dcterms:created xsi:type="dcterms:W3CDTF">2016-04-01T00:23:47Z</dcterms:created>
  <dcterms:modified xsi:type="dcterms:W3CDTF">2016-04-01T00:54:19Z</dcterms:modified>
</cp:coreProperties>
</file>