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8" r:id="rId10"/>
    <p:sldId id="269" r:id="rId11"/>
    <p:sldId id="271" r:id="rId12"/>
    <p:sldId id="274" r:id="rId13"/>
    <p:sldId id="275" r:id="rId14"/>
  </p:sldIdLst>
  <p:sldSz cx="9144000" cy="5143500" type="screen16x9"/>
  <p:notesSz cx="6858000" cy="9144000"/>
  <p:embeddedFontLst>
    <p:embeddedFont>
      <p:font typeface="Average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7bdfce9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7bdfce9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statistically significant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cb4b3c82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cb4b3c82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0cb4b3c8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0cb4b3c8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0cb4b3c82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0cb4b3c82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cb4b3c82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cb4b3c82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81309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81309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50c7e2e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50c7e2e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cb4b3c82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cb4b3c82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cb4b3c82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cb4b3c82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d3b8cf0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d3b8cf0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cb4b3c82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cb4b3c82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7bdfce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7bdfce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statistically significant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Effect of Different Leaf Species on Earthworm Growth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 Axeman, Jevaun Thaxton, Angelina Sherba, Nicole Barclay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(continued)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225" y="1017725"/>
            <a:ext cx="6205547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800" y="82900"/>
            <a:ext cx="1858175" cy="174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41163" y="101771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tree species contain different concentrations of nutrients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worms found under the leaves had a significant difference in worm size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type of leaf species did not have a significant difference in worm size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prediction was not supported because the mixed treatment did not have the greatest concentration of organic carbon or nitrogen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mixed leaves did not have the most amount of carbon and nitrogen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Position of the worms played a significant role in earthworm growth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of leaf species did not play a significant role in earthworm growth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 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Labelling  individual worms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Elimination of other organisms in the soil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Measuring organic carbon and nitrogen at the beginning of and throughout the experiment as well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Consistent watering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Earthworms are soil dwelling invertebrates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factors affect earthworm distribution in soil (Schelfhout, S., et al. 2017)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Organic matter in soil may alter earthworm behavior (Suarez, E.R., et al. 2006)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425" y="2838749"/>
            <a:ext cx="3922501" cy="22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Earthworms can create new habitat conditions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Earthworms aid the break down organic matter (Traw, B.M. and Gift, N. 2010)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Earthworms can increase microbial biomass (Bray, N., et al. 2019)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70822"/>
            <a:ext cx="9143999" cy="119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tree species can change soil fertility with the leaf litter they produce [1]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Trees with higher litter create higher activity of earthworms [1]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25" y="2121708"/>
            <a:ext cx="3859375" cy="257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325" y="2121700"/>
            <a:ext cx="342901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Alternate: </a:t>
            </a:r>
            <a:r>
              <a:rPr lang="en"/>
              <a:t>Leaves with more nitrogen and carbon content will cause the earthworms to grow larger than leaves that contain less nitrogen and carbon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Null: </a:t>
            </a:r>
            <a:r>
              <a:rPr lang="en"/>
              <a:t>Different leaf species will have no effect on earthworm growth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50" y="2571750"/>
            <a:ext cx="2174751" cy="217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275" y="2571750"/>
            <a:ext cx="2174751" cy="217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14" name="Google Shape;114;p20"/>
          <p:cNvGrpSpPr/>
          <p:nvPr/>
        </p:nvGrpSpPr>
        <p:grpSpPr>
          <a:xfrm>
            <a:off x="5632317" y="1189888"/>
            <a:ext cx="3305700" cy="3483050"/>
            <a:chOff x="5632317" y="1189775"/>
            <a:chExt cx="3305700" cy="3483050"/>
          </a:xfrm>
        </p:grpSpPr>
        <p:sp>
          <p:nvSpPr>
            <p:cNvPr id="115" name="Google Shape;115;p2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Three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Worms were weighed and recorded once a week for four weeks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Soil was watered every other week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20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118" name="Google Shape;118;p2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One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Worms were bought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Leaves were collected around Longwood campus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2944204" y="1189775"/>
            <a:ext cx="3305700" cy="3379100"/>
            <a:chOff x="2944204" y="1189775"/>
            <a:chExt cx="3305700" cy="3379100"/>
          </a:xfrm>
        </p:grpSpPr>
        <p:sp>
          <p:nvSpPr>
            <p:cNvPr id="121" name="Google Shape;121;p2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Step Two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3478949" y="195317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Twelve containers were filled with potting soil (three blackjack, three red maple, three mix, and three no leaves)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Twenty-four worms were weighed and recorded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Two worms were put into each container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207850" y="-560678"/>
            <a:ext cx="2489478" cy="361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839422" y="-1888"/>
            <a:ext cx="3787903" cy="2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649378" y="2496900"/>
            <a:ext cx="3606422" cy="26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407362" y="1926876"/>
            <a:ext cx="2652025" cy="37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313" y="1017725"/>
            <a:ext cx="628338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(continued)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313" y="1017725"/>
            <a:ext cx="6283381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800" y="82900"/>
            <a:ext cx="1858175" cy="174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378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</vt:lpstr>
      <vt:lpstr>Oswald</vt:lpstr>
      <vt:lpstr>Arial</vt:lpstr>
      <vt:lpstr>Average</vt:lpstr>
      <vt:lpstr>Slate</vt:lpstr>
      <vt:lpstr>The Effect of Different Leaf Species on Earthworm Growth</vt:lpstr>
      <vt:lpstr>Introduction</vt:lpstr>
      <vt:lpstr>Introduction</vt:lpstr>
      <vt:lpstr>Introduction</vt:lpstr>
      <vt:lpstr>Hypothesis</vt:lpstr>
      <vt:lpstr>Methods</vt:lpstr>
      <vt:lpstr>PowerPoint Presentation</vt:lpstr>
      <vt:lpstr>Results</vt:lpstr>
      <vt:lpstr>Results (continued)</vt:lpstr>
      <vt:lpstr>Results (continued)</vt:lpstr>
      <vt:lpstr>Discussion </vt:lpstr>
      <vt:lpstr>Conclusion</vt:lpstr>
      <vt:lpstr>Improvement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Different Leaf Species on Earthworm Growth</dc:title>
  <cp:lastModifiedBy>Jevaun Thaxton</cp:lastModifiedBy>
  <cp:revision>2</cp:revision>
  <dcterms:modified xsi:type="dcterms:W3CDTF">2020-09-30T01:56:20Z</dcterms:modified>
</cp:coreProperties>
</file>