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1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0A2D3-9B25-4350-BC0D-4DB430949CA1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433926-42DC-4120-8512-56FC5538109B}">
      <dgm:prSet/>
      <dgm:spPr/>
      <dgm:t>
        <a:bodyPr/>
        <a:lstStyle/>
        <a:p>
          <a:r>
            <a:rPr lang="en-US" dirty="0"/>
            <a:t>Many individuals experience depression through life changing sickness or other stresses: </a:t>
          </a:r>
        </a:p>
      </dgm:t>
    </dgm:pt>
    <dgm:pt modelId="{078F5FAB-C652-431C-AE6B-7878EED24BB7}" type="parTrans" cxnId="{B4E2D533-F963-4569-A234-7F56BEBB4B24}">
      <dgm:prSet/>
      <dgm:spPr/>
      <dgm:t>
        <a:bodyPr/>
        <a:lstStyle/>
        <a:p>
          <a:endParaRPr lang="en-US"/>
        </a:p>
      </dgm:t>
    </dgm:pt>
    <dgm:pt modelId="{A287423C-24A2-4C09-AF3B-A32DD0D9B9FE}" type="sibTrans" cxnId="{B4E2D533-F963-4569-A234-7F56BEBB4B24}">
      <dgm:prSet/>
      <dgm:spPr/>
      <dgm:t>
        <a:bodyPr/>
        <a:lstStyle/>
        <a:p>
          <a:endParaRPr lang="en-US"/>
        </a:p>
      </dgm:t>
    </dgm:pt>
    <dgm:pt modelId="{96EFB8B9-B3C4-49AE-A88C-5085ECC62C52}">
      <dgm:prSet/>
      <dgm:spPr/>
      <dgm:t>
        <a:bodyPr/>
        <a:lstStyle/>
        <a:p>
          <a:r>
            <a:rPr lang="en-US"/>
            <a:t>25% in cancer patients</a:t>
          </a:r>
        </a:p>
      </dgm:t>
    </dgm:pt>
    <dgm:pt modelId="{455C1333-C361-4540-9618-2181F5A9CFFA}" type="parTrans" cxnId="{BD25CD8D-DDD6-46C7-B74A-6432FE9202CC}">
      <dgm:prSet/>
      <dgm:spPr/>
      <dgm:t>
        <a:bodyPr/>
        <a:lstStyle/>
        <a:p>
          <a:endParaRPr lang="en-US"/>
        </a:p>
      </dgm:t>
    </dgm:pt>
    <dgm:pt modelId="{E090A539-179A-42F9-8CFC-2E1A6B19E284}" type="sibTrans" cxnId="{BD25CD8D-DDD6-46C7-B74A-6432FE9202CC}">
      <dgm:prSet/>
      <dgm:spPr/>
      <dgm:t>
        <a:bodyPr/>
        <a:lstStyle/>
        <a:p>
          <a:endParaRPr lang="en-US"/>
        </a:p>
      </dgm:t>
    </dgm:pt>
    <dgm:pt modelId="{5380CAC1-9919-4FC0-8364-C5D84116CEBC}">
      <dgm:prSet/>
      <dgm:spPr/>
      <dgm:t>
        <a:bodyPr/>
        <a:lstStyle/>
        <a:p>
          <a:r>
            <a:rPr lang="en-US"/>
            <a:t>10-27% in stroke patients</a:t>
          </a:r>
        </a:p>
      </dgm:t>
    </dgm:pt>
    <dgm:pt modelId="{7D8D4E24-6111-482D-B2D3-C5DEBB0092A2}" type="parTrans" cxnId="{57E6E49B-CD32-4F8B-8D27-652EFE67C848}">
      <dgm:prSet/>
      <dgm:spPr/>
      <dgm:t>
        <a:bodyPr/>
        <a:lstStyle/>
        <a:p>
          <a:endParaRPr lang="en-US"/>
        </a:p>
      </dgm:t>
    </dgm:pt>
    <dgm:pt modelId="{5B43D0B7-72E5-4692-815C-E5AB7A4E48F0}" type="sibTrans" cxnId="{57E6E49B-CD32-4F8B-8D27-652EFE67C848}">
      <dgm:prSet/>
      <dgm:spPr/>
      <dgm:t>
        <a:bodyPr/>
        <a:lstStyle/>
        <a:p>
          <a:endParaRPr lang="en-US"/>
        </a:p>
      </dgm:t>
    </dgm:pt>
    <dgm:pt modelId="{512730E3-B9B8-49A4-A3CE-D88891E5575A}">
      <dgm:prSet/>
      <dgm:spPr/>
      <dgm:t>
        <a:bodyPr/>
        <a:lstStyle/>
        <a:p>
          <a:r>
            <a:rPr lang="en-US"/>
            <a:t>1 in 3 heart attack survivors</a:t>
          </a:r>
        </a:p>
      </dgm:t>
    </dgm:pt>
    <dgm:pt modelId="{D2D042D0-D1DC-4AAE-85E6-537054A4202E}" type="parTrans" cxnId="{C16F893B-2C14-42BC-BE7E-0B4DACA9FA69}">
      <dgm:prSet/>
      <dgm:spPr/>
      <dgm:t>
        <a:bodyPr/>
        <a:lstStyle/>
        <a:p>
          <a:endParaRPr lang="en-US"/>
        </a:p>
      </dgm:t>
    </dgm:pt>
    <dgm:pt modelId="{5BA46612-9B15-466B-B466-7C30B3D8BD41}" type="sibTrans" cxnId="{C16F893B-2C14-42BC-BE7E-0B4DACA9FA69}">
      <dgm:prSet/>
      <dgm:spPr/>
      <dgm:t>
        <a:bodyPr/>
        <a:lstStyle/>
        <a:p>
          <a:endParaRPr lang="en-US"/>
        </a:p>
      </dgm:t>
    </dgm:pt>
    <dgm:pt modelId="{2548E5EA-BD29-46A0-81D0-C74A7272247E}">
      <dgm:prSet/>
      <dgm:spPr/>
      <dgm:t>
        <a:bodyPr/>
        <a:lstStyle/>
        <a:p>
          <a:r>
            <a:rPr lang="en-US"/>
            <a:t>1 in 3 HIV patients</a:t>
          </a:r>
        </a:p>
      </dgm:t>
    </dgm:pt>
    <dgm:pt modelId="{4CD3D595-1200-4DD3-A4FD-E299B20D3573}" type="parTrans" cxnId="{7A450F71-E114-4E78-B4F5-0FFAE708FC0D}">
      <dgm:prSet/>
      <dgm:spPr/>
      <dgm:t>
        <a:bodyPr/>
        <a:lstStyle/>
        <a:p>
          <a:endParaRPr lang="en-US"/>
        </a:p>
      </dgm:t>
    </dgm:pt>
    <dgm:pt modelId="{83F7C736-9733-416F-BD1C-FF49A70C5FF7}" type="sibTrans" cxnId="{7A450F71-E114-4E78-B4F5-0FFAE708FC0D}">
      <dgm:prSet/>
      <dgm:spPr/>
      <dgm:t>
        <a:bodyPr/>
        <a:lstStyle/>
        <a:p>
          <a:endParaRPr lang="en-US"/>
        </a:p>
      </dgm:t>
    </dgm:pt>
    <dgm:pt modelId="{8CEA1817-6FB0-4D93-B961-976A9F47F5CE}">
      <dgm:prSet/>
      <dgm:spPr/>
      <dgm:t>
        <a:bodyPr/>
        <a:lstStyle/>
        <a:p>
          <a:r>
            <a:rPr lang="en-US"/>
            <a:t>50% of people with Parkinson’s</a:t>
          </a:r>
        </a:p>
      </dgm:t>
    </dgm:pt>
    <dgm:pt modelId="{1A6D0CFA-CB2D-4E3D-BCDF-4B823B748ADD}" type="parTrans" cxnId="{E973AEC5-306F-496C-8C46-F2CD14514B7A}">
      <dgm:prSet/>
      <dgm:spPr/>
      <dgm:t>
        <a:bodyPr/>
        <a:lstStyle/>
        <a:p>
          <a:endParaRPr lang="en-US"/>
        </a:p>
      </dgm:t>
    </dgm:pt>
    <dgm:pt modelId="{0214E6EE-DB99-407D-AE81-B760B2542F86}" type="sibTrans" cxnId="{E973AEC5-306F-496C-8C46-F2CD14514B7A}">
      <dgm:prSet/>
      <dgm:spPr/>
      <dgm:t>
        <a:bodyPr/>
        <a:lstStyle/>
        <a:p>
          <a:endParaRPr lang="en-US"/>
        </a:p>
      </dgm:t>
    </dgm:pt>
    <dgm:pt modelId="{6837998C-C131-4BBC-B536-2EE6B37B05B3}">
      <dgm:prSet/>
      <dgm:spPr/>
      <dgm:t>
        <a:bodyPr/>
        <a:lstStyle/>
        <a:p>
          <a:r>
            <a:rPr lang="en-US" dirty="0"/>
            <a:t>50-75% of people with an eating disorder</a:t>
          </a:r>
        </a:p>
      </dgm:t>
    </dgm:pt>
    <dgm:pt modelId="{062BD3AB-9239-44EB-80B1-EE0B33E89B5F}" type="parTrans" cxnId="{CFD7BE04-36ED-42B3-8C49-9A1BC302DCAC}">
      <dgm:prSet/>
      <dgm:spPr/>
      <dgm:t>
        <a:bodyPr/>
        <a:lstStyle/>
        <a:p>
          <a:endParaRPr lang="en-US"/>
        </a:p>
      </dgm:t>
    </dgm:pt>
    <dgm:pt modelId="{2D962008-5ED0-4E94-B7BE-BD09B241E2FD}" type="sibTrans" cxnId="{CFD7BE04-36ED-42B3-8C49-9A1BC302DCAC}">
      <dgm:prSet/>
      <dgm:spPr/>
      <dgm:t>
        <a:bodyPr/>
        <a:lstStyle/>
        <a:p>
          <a:endParaRPr lang="en-US"/>
        </a:p>
      </dgm:t>
    </dgm:pt>
    <dgm:pt modelId="{2C4A4398-4EA4-4361-8162-0880404D9425}">
      <dgm:prSet/>
      <dgm:spPr/>
      <dgm:t>
        <a:bodyPr/>
        <a:lstStyle/>
        <a:p>
          <a:r>
            <a:rPr lang="en-US" dirty="0"/>
            <a:t>27% of individuals with substance abuse disorders</a:t>
          </a:r>
        </a:p>
      </dgm:t>
    </dgm:pt>
    <dgm:pt modelId="{312B432D-F392-43C3-B137-F078A1B29019}" type="parTrans" cxnId="{F876ED54-7CA2-423D-B8CE-1637BA779EB2}">
      <dgm:prSet/>
      <dgm:spPr/>
      <dgm:t>
        <a:bodyPr/>
        <a:lstStyle/>
        <a:p>
          <a:endParaRPr lang="en-US"/>
        </a:p>
      </dgm:t>
    </dgm:pt>
    <dgm:pt modelId="{969FC3A3-BC9E-4C9C-870E-513390056C96}" type="sibTrans" cxnId="{F876ED54-7CA2-423D-B8CE-1637BA779EB2}">
      <dgm:prSet/>
      <dgm:spPr/>
      <dgm:t>
        <a:bodyPr/>
        <a:lstStyle/>
        <a:p>
          <a:endParaRPr lang="en-US"/>
        </a:p>
      </dgm:t>
    </dgm:pt>
    <dgm:pt modelId="{FC605CDE-06D5-460F-84A5-6612DDDFA4AD}">
      <dgm:prSet/>
      <dgm:spPr/>
      <dgm:t>
        <a:bodyPr/>
        <a:lstStyle/>
        <a:p>
          <a:r>
            <a:rPr lang="en-US" dirty="0"/>
            <a:t>Most common mental disorder in the United States</a:t>
          </a:r>
        </a:p>
      </dgm:t>
    </dgm:pt>
    <dgm:pt modelId="{445A57C8-06E8-4127-A987-A3D7FA752B77}" type="parTrans" cxnId="{847D0B37-C54A-4D77-9BE6-1C66BA731673}">
      <dgm:prSet/>
      <dgm:spPr/>
      <dgm:t>
        <a:bodyPr/>
        <a:lstStyle/>
        <a:p>
          <a:endParaRPr lang="en-US"/>
        </a:p>
      </dgm:t>
    </dgm:pt>
    <dgm:pt modelId="{DD85A836-1EEB-4F0B-872F-B5594C217AA6}" type="sibTrans" cxnId="{847D0B37-C54A-4D77-9BE6-1C66BA731673}">
      <dgm:prSet/>
      <dgm:spPr/>
      <dgm:t>
        <a:bodyPr/>
        <a:lstStyle/>
        <a:p>
          <a:endParaRPr lang="en-US"/>
        </a:p>
      </dgm:t>
    </dgm:pt>
    <dgm:pt modelId="{B5A089F8-3630-42A5-9A53-4CF7AF79ECAA}">
      <dgm:prSet/>
      <dgm:spPr/>
      <dgm:t>
        <a:bodyPr/>
        <a:lstStyle/>
        <a:p>
          <a:r>
            <a:rPr lang="en-US"/>
            <a:t>18.1% of the US population suffer from this mental illness, yet only 36.9 receive treatment</a:t>
          </a:r>
        </a:p>
      </dgm:t>
    </dgm:pt>
    <dgm:pt modelId="{F45DA04F-F6E8-4005-83B2-7C93ABE54D90}" type="parTrans" cxnId="{027A4BC8-362C-4633-80EF-3D8CB4D06256}">
      <dgm:prSet/>
      <dgm:spPr/>
      <dgm:t>
        <a:bodyPr/>
        <a:lstStyle/>
        <a:p>
          <a:endParaRPr lang="en-US"/>
        </a:p>
      </dgm:t>
    </dgm:pt>
    <dgm:pt modelId="{1061D2A5-13E4-4215-A739-F3CA2C9BC995}" type="sibTrans" cxnId="{027A4BC8-362C-4633-80EF-3D8CB4D06256}">
      <dgm:prSet/>
      <dgm:spPr/>
      <dgm:t>
        <a:bodyPr/>
        <a:lstStyle/>
        <a:p>
          <a:endParaRPr lang="en-US"/>
        </a:p>
      </dgm:t>
    </dgm:pt>
    <dgm:pt modelId="{89A6A5CF-4A86-41E4-A063-892D60006212}">
      <dgm:prSet/>
      <dgm:spPr/>
      <dgm:t>
        <a:bodyPr/>
        <a:lstStyle/>
        <a:p>
          <a:r>
            <a:rPr lang="en-US" dirty="0"/>
            <a:t>Serious mood order </a:t>
          </a:r>
        </a:p>
      </dgm:t>
    </dgm:pt>
    <dgm:pt modelId="{BEFF8DD0-E215-468A-90D4-E3E4ACF5785D}" type="parTrans" cxnId="{4F6C81CE-4CC3-4D08-8195-0C9613330B21}">
      <dgm:prSet/>
      <dgm:spPr/>
      <dgm:t>
        <a:bodyPr/>
        <a:lstStyle/>
        <a:p>
          <a:endParaRPr lang="en-US"/>
        </a:p>
      </dgm:t>
    </dgm:pt>
    <dgm:pt modelId="{F12D2D29-E469-4152-8831-4EEC8CDE221C}" type="sibTrans" cxnId="{4F6C81CE-4CC3-4D08-8195-0C9613330B21}">
      <dgm:prSet/>
      <dgm:spPr/>
      <dgm:t>
        <a:bodyPr/>
        <a:lstStyle/>
        <a:p>
          <a:endParaRPr lang="en-US"/>
        </a:p>
      </dgm:t>
    </dgm:pt>
    <dgm:pt modelId="{6276A5FD-1774-4C3E-8054-F5A0033404EB}">
      <dgm:prSet/>
      <dgm:spPr/>
      <dgm:t>
        <a:bodyPr/>
        <a:lstStyle/>
        <a:p>
          <a:r>
            <a:rPr lang="en-US"/>
            <a:t>Can affect daily activities: Eating, Sleeping, Working </a:t>
          </a:r>
        </a:p>
      </dgm:t>
    </dgm:pt>
    <dgm:pt modelId="{4C8BF864-6116-4DE9-9C37-DA6C1EA60D35}" type="parTrans" cxnId="{4A249CE8-170F-4A30-8498-DF84DA194667}">
      <dgm:prSet/>
      <dgm:spPr/>
      <dgm:t>
        <a:bodyPr/>
        <a:lstStyle/>
        <a:p>
          <a:endParaRPr lang="en-US"/>
        </a:p>
      </dgm:t>
    </dgm:pt>
    <dgm:pt modelId="{04B1E47F-0423-4E29-86B8-501EB1C8B5DE}" type="sibTrans" cxnId="{4A249CE8-170F-4A30-8498-DF84DA194667}">
      <dgm:prSet/>
      <dgm:spPr/>
      <dgm:t>
        <a:bodyPr/>
        <a:lstStyle/>
        <a:p>
          <a:endParaRPr lang="en-US"/>
        </a:p>
      </dgm:t>
    </dgm:pt>
    <dgm:pt modelId="{D6696AED-02E5-BE49-80FA-D8BB00A6BCEE}" type="pres">
      <dgm:prSet presAssocID="{C070A2D3-9B25-4350-BC0D-4DB430949CA1}" presName="Name0" presStyleCnt="0">
        <dgm:presLayoutVars>
          <dgm:dir/>
          <dgm:animLvl val="lvl"/>
          <dgm:resizeHandles val="exact"/>
        </dgm:presLayoutVars>
      </dgm:prSet>
      <dgm:spPr/>
    </dgm:pt>
    <dgm:pt modelId="{4B738124-8AC5-EC46-ADF5-25046C0CC1FE}" type="pres">
      <dgm:prSet presAssocID="{1E433926-42DC-4120-8512-56FC5538109B}" presName="boxAndChildren" presStyleCnt="0"/>
      <dgm:spPr/>
    </dgm:pt>
    <dgm:pt modelId="{65277869-1914-694D-88C2-CEF6D0C5FCF3}" type="pres">
      <dgm:prSet presAssocID="{1E433926-42DC-4120-8512-56FC5538109B}" presName="parentTextBox" presStyleLbl="node1" presStyleIdx="0" presStyleCnt="3"/>
      <dgm:spPr/>
    </dgm:pt>
    <dgm:pt modelId="{70F230F4-341A-384C-81C0-9E3201EE79A1}" type="pres">
      <dgm:prSet presAssocID="{1E433926-42DC-4120-8512-56FC5538109B}" presName="entireBox" presStyleLbl="node1" presStyleIdx="0" presStyleCnt="3"/>
      <dgm:spPr/>
    </dgm:pt>
    <dgm:pt modelId="{E0C59531-49EE-244C-AFD9-5E680B590789}" type="pres">
      <dgm:prSet presAssocID="{1E433926-42DC-4120-8512-56FC5538109B}" presName="descendantBox" presStyleCnt="0"/>
      <dgm:spPr/>
    </dgm:pt>
    <dgm:pt modelId="{6A444C00-388B-2F46-8DAD-4B05A75E6AA9}" type="pres">
      <dgm:prSet presAssocID="{96EFB8B9-B3C4-49AE-A88C-5085ECC62C52}" presName="childTextBox" presStyleLbl="fgAccFollowNode1" presStyleIdx="0" presStyleCnt="9">
        <dgm:presLayoutVars>
          <dgm:bulletEnabled val="1"/>
        </dgm:presLayoutVars>
      </dgm:prSet>
      <dgm:spPr/>
    </dgm:pt>
    <dgm:pt modelId="{ED4654A1-4AAC-FD4F-8EAF-6164F075FB96}" type="pres">
      <dgm:prSet presAssocID="{5380CAC1-9919-4FC0-8364-C5D84116CEBC}" presName="childTextBox" presStyleLbl="fgAccFollowNode1" presStyleIdx="1" presStyleCnt="9">
        <dgm:presLayoutVars>
          <dgm:bulletEnabled val="1"/>
        </dgm:presLayoutVars>
      </dgm:prSet>
      <dgm:spPr/>
    </dgm:pt>
    <dgm:pt modelId="{903DC92C-24F3-734B-A59A-38A0B40A4CAD}" type="pres">
      <dgm:prSet presAssocID="{512730E3-B9B8-49A4-A3CE-D88891E5575A}" presName="childTextBox" presStyleLbl="fgAccFollowNode1" presStyleIdx="2" presStyleCnt="9">
        <dgm:presLayoutVars>
          <dgm:bulletEnabled val="1"/>
        </dgm:presLayoutVars>
      </dgm:prSet>
      <dgm:spPr/>
    </dgm:pt>
    <dgm:pt modelId="{5140FC5D-55D6-184A-A1BD-CCADD862EE45}" type="pres">
      <dgm:prSet presAssocID="{2548E5EA-BD29-46A0-81D0-C74A7272247E}" presName="childTextBox" presStyleLbl="fgAccFollowNode1" presStyleIdx="3" presStyleCnt="9">
        <dgm:presLayoutVars>
          <dgm:bulletEnabled val="1"/>
        </dgm:presLayoutVars>
      </dgm:prSet>
      <dgm:spPr/>
    </dgm:pt>
    <dgm:pt modelId="{7780C205-41C6-044A-9E8A-2AE9B709C3D5}" type="pres">
      <dgm:prSet presAssocID="{8CEA1817-6FB0-4D93-B961-976A9F47F5CE}" presName="childTextBox" presStyleLbl="fgAccFollowNode1" presStyleIdx="4" presStyleCnt="9">
        <dgm:presLayoutVars>
          <dgm:bulletEnabled val="1"/>
        </dgm:presLayoutVars>
      </dgm:prSet>
      <dgm:spPr/>
    </dgm:pt>
    <dgm:pt modelId="{E4C84A86-C584-AA40-93F7-804F7F8DAFA2}" type="pres">
      <dgm:prSet presAssocID="{6837998C-C131-4BBC-B536-2EE6B37B05B3}" presName="childTextBox" presStyleLbl="fgAccFollowNode1" presStyleIdx="5" presStyleCnt="9">
        <dgm:presLayoutVars>
          <dgm:bulletEnabled val="1"/>
        </dgm:presLayoutVars>
      </dgm:prSet>
      <dgm:spPr/>
    </dgm:pt>
    <dgm:pt modelId="{5DD6B9DE-081D-A048-AC23-79FAB99A03B8}" type="pres">
      <dgm:prSet presAssocID="{2C4A4398-4EA4-4361-8162-0880404D9425}" presName="childTextBox" presStyleLbl="fgAccFollowNode1" presStyleIdx="6" presStyleCnt="9">
        <dgm:presLayoutVars>
          <dgm:bulletEnabled val="1"/>
        </dgm:presLayoutVars>
      </dgm:prSet>
      <dgm:spPr/>
    </dgm:pt>
    <dgm:pt modelId="{9B746CD2-12C9-A845-8E2C-D48FF7195F9B}" type="pres">
      <dgm:prSet presAssocID="{DD85A836-1EEB-4F0B-872F-B5594C217AA6}" presName="sp" presStyleCnt="0"/>
      <dgm:spPr/>
    </dgm:pt>
    <dgm:pt modelId="{E6395094-A2B7-7A4B-A2EA-948CC1B11E87}" type="pres">
      <dgm:prSet presAssocID="{FC605CDE-06D5-460F-84A5-6612DDDFA4AD}" presName="arrowAndChildren" presStyleCnt="0"/>
      <dgm:spPr/>
    </dgm:pt>
    <dgm:pt modelId="{1D052201-D73D-A945-ACE0-DA57A7B01CE8}" type="pres">
      <dgm:prSet presAssocID="{FC605CDE-06D5-460F-84A5-6612DDDFA4AD}" presName="parentTextArrow" presStyleLbl="node1" presStyleIdx="0" presStyleCnt="3"/>
      <dgm:spPr/>
    </dgm:pt>
    <dgm:pt modelId="{D2664190-1E0B-2441-A6B3-502D0E598CAF}" type="pres">
      <dgm:prSet presAssocID="{FC605CDE-06D5-460F-84A5-6612DDDFA4AD}" presName="arrow" presStyleLbl="node1" presStyleIdx="1" presStyleCnt="3"/>
      <dgm:spPr/>
    </dgm:pt>
    <dgm:pt modelId="{FFD60341-C89C-2541-A9CD-DBE7EDC31E32}" type="pres">
      <dgm:prSet presAssocID="{FC605CDE-06D5-460F-84A5-6612DDDFA4AD}" presName="descendantArrow" presStyleCnt="0"/>
      <dgm:spPr/>
    </dgm:pt>
    <dgm:pt modelId="{8F7796EA-4AEF-3C41-B0EA-D0F9BD4A5891}" type="pres">
      <dgm:prSet presAssocID="{B5A089F8-3630-42A5-9A53-4CF7AF79ECAA}" presName="childTextArrow" presStyleLbl="fgAccFollowNode1" presStyleIdx="7" presStyleCnt="9">
        <dgm:presLayoutVars>
          <dgm:bulletEnabled val="1"/>
        </dgm:presLayoutVars>
      </dgm:prSet>
      <dgm:spPr/>
    </dgm:pt>
    <dgm:pt modelId="{2A5E27F8-B1BB-9C49-B9AF-6E0FB2F73C4E}" type="pres">
      <dgm:prSet presAssocID="{F12D2D29-E469-4152-8831-4EEC8CDE221C}" presName="sp" presStyleCnt="0"/>
      <dgm:spPr/>
    </dgm:pt>
    <dgm:pt modelId="{0363ED16-88F8-0C49-87B8-131BEE352364}" type="pres">
      <dgm:prSet presAssocID="{89A6A5CF-4A86-41E4-A063-892D60006212}" presName="arrowAndChildren" presStyleCnt="0"/>
      <dgm:spPr/>
    </dgm:pt>
    <dgm:pt modelId="{F8A65177-3307-CF4B-92EF-DE28D3E8150C}" type="pres">
      <dgm:prSet presAssocID="{89A6A5CF-4A86-41E4-A063-892D60006212}" presName="parentTextArrow" presStyleLbl="node1" presStyleIdx="1" presStyleCnt="3"/>
      <dgm:spPr/>
    </dgm:pt>
    <dgm:pt modelId="{E84772E9-C413-8F43-AC82-9611603500E1}" type="pres">
      <dgm:prSet presAssocID="{89A6A5CF-4A86-41E4-A063-892D60006212}" presName="arrow" presStyleLbl="node1" presStyleIdx="2" presStyleCnt="3"/>
      <dgm:spPr/>
    </dgm:pt>
    <dgm:pt modelId="{7C398739-A2E1-8947-B465-DF006A0E7F00}" type="pres">
      <dgm:prSet presAssocID="{89A6A5CF-4A86-41E4-A063-892D60006212}" presName="descendantArrow" presStyleCnt="0"/>
      <dgm:spPr/>
    </dgm:pt>
    <dgm:pt modelId="{492903FD-79F1-544C-A629-00FEA115D6AB}" type="pres">
      <dgm:prSet presAssocID="{6276A5FD-1774-4C3E-8054-F5A0033404EB}" presName="childTextArrow" presStyleLbl="fgAccFollowNode1" presStyleIdx="8" presStyleCnt="9">
        <dgm:presLayoutVars>
          <dgm:bulletEnabled val="1"/>
        </dgm:presLayoutVars>
      </dgm:prSet>
      <dgm:spPr/>
    </dgm:pt>
  </dgm:ptLst>
  <dgm:cxnLst>
    <dgm:cxn modelId="{CFD7BE04-36ED-42B3-8C49-9A1BC302DCAC}" srcId="{1E433926-42DC-4120-8512-56FC5538109B}" destId="{6837998C-C131-4BBC-B536-2EE6B37B05B3}" srcOrd="5" destOrd="0" parTransId="{062BD3AB-9239-44EB-80B1-EE0B33E89B5F}" sibTransId="{2D962008-5ED0-4E94-B7BE-BD09B241E2FD}"/>
    <dgm:cxn modelId="{D9993112-323C-AE48-80B4-9F6D7C82C8BA}" type="presOf" srcId="{FC605CDE-06D5-460F-84A5-6612DDDFA4AD}" destId="{1D052201-D73D-A945-ACE0-DA57A7B01CE8}" srcOrd="0" destOrd="0" presId="urn:microsoft.com/office/officeart/2005/8/layout/process4"/>
    <dgm:cxn modelId="{CA22AA18-C95A-5E48-9976-0A8F0969DA53}" type="presOf" srcId="{89A6A5CF-4A86-41E4-A063-892D60006212}" destId="{E84772E9-C413-8F43-AC82-9611603500E1}" srcOrd="1" destOrd="0" presId="urn:microsoft.com/office/officeart/2005/8/layout/process4"/>
    <dgm:cxn modelId="{DFFF241A-816E-C348-974E-E0BB8A069CFD}" type="presOf" srcId="{1E433926-42DC-4120-8512-56FC5538109B}" destId="{70F230F4-341A-384C-81C0-9E3201EE79A1}" srcOrd="1" destOrd="0" presId="urn:microsoft.com/office/officeart/2005/8/layout/process4"/>
    <dgm:cxn modelId="{1C078726-4241-274B-9E56-F7DD65B83FE1}" type="presOf" srcId="{6276A5FD-1774-4C3E-8054-F5A0033404EB}" destId="{492903FD-79F1-544C-A629-00FEA115D6AB}" srcOrd="0" destOrd="0" presId="urn:microsoft.com/office/officeart/2005/8/layout/process4"/>
    <dgm:cxn modelId="{5738D132-CE59-904D-B14F-D1F1A8DA8C63}" type="presOf" srcId="{C070A2D3-9B25-4350-BC0D-4DB430949CA1}" destId="{D6696AED-02E5-BE49-80FA-D8BB00A6BCEE}" srcOrd="0" destOrd="0" presId="urn:microsoft.com/office/officeart/2005/8/layout/process4"/>
    <dgm:cxn modelId="{B4E2D533-F963-4569-A234-7F56BEBB4B24}" srcId="{C070A2D3-9B25-4350-BC0D-4DB430949CA1}" destId="{1E433926-42DC-4120-8512-56FC5538109B}" srcOrd="2" destOrd="0" parTransId="{078F5FAB-C652-431C-AE6B-7878EED24BB7}" sibTransId="{A287423C-24A2-4C09-AF3B-A32DD0D9B9FE}"/>
    <dgm:cxn modelId="{847D0B37-C54A-4D77-9BE6-1C66BA731673}" srcId="{C070A2D3-9B25-4350-BC0D-4DB430949CA1}" destId="{FC605CDE-06D5-460F-84A5-6612DDDFA4AD}" srcOrd="1" destOrd="0" parTransId="{445A57C8-06E8-4127-A987-A3D7FA752B77}" sibTransId="{DD85A836-1EEB-4F0B-872F-B5594C217AA6}"/>
    <dgm:cxn modelId="{C16F893B-2C14-42BC-BE7E-0B4DACA9FA69}" srcId="{1E433926-42DC-4120-8512-56FC5538109B}" destId="{512730E3-B9B8-49A4-A3CE-D88891E5575A}" srcOrd="2" destOrd="0" parTransId="{D2D042D0-D1DC-4AAE-85E6-537054A4202E}" sibTransId="{5BA46612-9B15-466B-B466-7C30B3D8BD41}"/>
    <dgm:cxn modelId="{2EBFE14D-6B08-884C-9F83-58F4158C2E40}" type="presOf" srcId="{96EFB8B9-B3C4-49AE-A88C-5085ECC62C52}" destId="{6A444C00-388B-2F46-8DAD-4B05A75E6AA9}" srcOrd="0" destOrd="0" presId="urn:microsoft.com/office/officeart/2005/8/layout/process4"/>
    <dgm:cxn modelId="{F876ED54-7CA2-423D-B8CE-1637BA779EB2}" srcId="{1E433926-42DC-4120-8512-56FC5538109B}" destId="{2C4A4398-4EA4-4361-8162-0880404D9425}" srcOrd="6" destOrd="0" parTransId="{312B432D-F392-43C3-B137-F078A1B29019}" sibTransId="{969FC3A3-BC9E-4C9C-870E-513390056C96}"/>
    <dgm:cxn modelId="{61BE9760-ACA6-DA44-9721-BABFBCC98225}" type="presOf" srcId="{6837998C-C131-4BBC-B536-2EE6B37B05B3}" destId="{E4C84A86-C584-AA40-93F7-804F7F8DAFA2}" srcOrd="0" destOrd="0" presId="urn:microsoft.com/office/officeart/2005/8/layout/process4"/>
    <dgm:cxn modelId="{DD999465-C8ED-3B4C-B657-9821177FDAE0}" type="presOf" srcId="{B5A089F8-3630-42A5-9A53-4CF7AF79ECAA}" destId="{8F7796EA-4AEF-3C41-B0EA-D0F9BD4A5891}" srcOrd="0" destOrd="0" presId="urn:microsoft.com/office/officeart/2005/8/layout/process4"/>
    <dgm:cxn modelId="{7A450F71-E114-4E78-B4F5-0FFAE708FC0D}" srcId="{1E433926-42DC-4120-8512-56FC5538109B}" destId="{2548E5EA-BD29-46A0-81D0-C74A7272247E}" srcOrd="3" destOrd="0" parTransId="{4CD3D595-1200-4DD3-A4FD-E299B20D3573}" sibTransId="{83F7C736-9733-416F-BD1C-FF49A70C5FF7}"/>
    <dgm:cxn modelId="{47A49573-B8C6-1148-BE85-2D8C990FA903}" type="presOf" srcId="{2C4A4398-4EA4-4361-8162-0880404D9425}" destId="{5DD6B9DE-081D-A048-AC23-79FAB99A03B8}" srcOrd="0" destOrd="0" presId="urn:microsoft.com/office/officeart/2005/8/layout/process4"/>
    <dgm:cxn modelId="{62F0DD7D-C563-A74A-872F-A0FFDAAA42CB}" type="presOf" srcId="{2548E5EA-BD29-46A0-81D0-C74A7272247E}" destId="{5140FC5D-55D6-184A-A1BD-CCADD862EE45}" srcOrd="0" destOrd="0" presId="urn:microsoft.com/office/officeart/2005/8/layout/process4"/>
    <dgm:cxn modelId="{BF5FDC85-FEF8-F94D-8622-26576C99ED3C}" type="presOf" srcId="{8CEA1817-6FB0-4D93-B961-976A9F47F5CE}" destId="{7780C205-41C6-044A-9E8A-2AE9B709C3D5}" srcOrd="0" destOrd="0" presId="urn:microsoft.com/office/officeart/2005/8/layout/process4"/>
    <dgm:cxn modelId="{BD25CD8D-DDD6-46C7-B74A-6432FE9202CC}" srcId="{1E433926-42DC-4120-8512-56FC5538109B}" destId="{96EFB8B9-B3C4-49AE-A88C-5085ECC62C52}" srcOrd="0" destOrd="0" parTransId="{455C1333-C361-4540-9618-2181F5A9CFFA}" sibTransId="{E090A539-179A-42F9-8CFC-2E1A6B19E284}"/>
    <dgm:cxn modelId="{329A539A-7276-C941-9520-52D5F214A487}" type="presOf" srcId="{512730E3-B9B8-49A4-A3CE-D88891E5575A}" destId="{903DC92C-24F3-734B-A59A-38A0B40A4CAD}" srcOrd="0" destOrd="0" presId="urn:microsoft.com/office/officeart/2005/8/layout/process4"/>
    <dgm:cxn modelId="{57E6E49B-CD32-4F8B-8D27-652EFE67C848}" srcId="{1E433926-42DC-4120-8512-56FC5538109B}" destId="{5380CAC1-9919-4FC0-8364-C5D84116CEBC}" srcOrd="1" destOrd="0" parTransId="{7D8D4E24-6111-482D-B2D3-C5DEBB0092A2}" sibTransId="{5B43D0B7-72E5-4692-815C-E5AB7A4E48F0}"/>
    <dgm:cxn modelId="{E549F7BE-65F9-9B48-85A3-AFA943719AB6}" type="presOf" srcId="{FC605CDE-06D5-460F-84A5-6612DDDFA4AD}" destId="{D2664190-1E0B-2441-A6B3-502D0E598CAF}" srcOrd="1" destOrd="0" presId="urn:microsoft.com/office/officeart/2005/8/layout/process4"/>
    <dgm:cxn modelId="{E973AEC5-306F-496C-8C46-F2CD14514B7A}" srcId="{1E433926-42DC-4120-8512-56FC5538109B}" destId="{8CEA1817-6FB0-4D93-B961-976A9F47F5CE}" srcOrd="4" destOrd="0" parTransId="{1A6D0CFA-CB2D-4E3D-BCDF-4B823B748ADD}" sibTransId="{0214E6EE-DB99-407D-AE81-B760B2542F86}"/>
    <dgm:cxn modelId="{027A4BC8-362C-4633-80EF-3D8CB4D06256}" srcId="{FC605CDE-06D5-460F-84A5-6612DDDFA4AD}" destId="{B5A089F8-3630-42A5-9A53-4CF7AF79ECAA}" srcOrd="0" destOrd="0" parTransId="{F45DA04F-F6E8-4005-83B2-7C93ABE54D90}" sibTransId="{1061D2A5-13E4-4215-A739-F3CA2C9BC995}"/>
    <dgm:cxn modelId="{406F79C9-9D7C-D74E-8D62-CB55757EA160}" type="presOf" srcId="{89A6A5CF-4A86-41E4-A063-892D60006212}" destId="{F8A65177-3307-CF4B-92EF-DE28D3E8150C}" srcOrd="0" destOrd="0" presId="urn:microsoft.com/office/officeart/2005/8/layout/process4"/>
    <dgm:cxn modelId="{4F6C81CE-4CC3-4D08-8195-0C9613330B21}" srcId="{C070A2D3-9B25-4350-BC0D-4DB430949CA1}" destId="{89A6A5CF-4A86-41E4-A063-892D60006212}" srcOrd="0" destOrd="0" parTransId="{BEFF8DD0-E215-468A-90D4-E3E4ACF5785D}" sibTransId="{F12D2D29-E469-4152-8831-4EEC8CDE221C}"/>
    <dgm:cxn modelId="{AEB763D1-A881-1943-B179-BBF4A5CEB275}" type="presOf" srcId="{1E433926-42DC-4120-8512-56FC5538109B}" destId="{65277869-1914-694D-88C2-CEF6D0C5FCF3}" srcOrd="0" destOrd="0" presId="urn:microsoft.com/office/officeart/2005/8/layout/process4"/>
    <dgm:cxn modelId="{4A249CE8-170F-4A30-8498-DF84DA194667}" srcId="{89A6A5CF-4A86-41E4-A063-892D60006212}" destId="{6276A5FD-1774-4C3E-8054-F5A0033404EB}" srcOrd="0" destOrd="0" parTransId="{4C8BF864-6116-4DE9-9C37-DA6C1EA60D35}" sibTransId="{04B1E47F-0423-4E29-86B8-501EB1C8B5DE}"/>
    <dgm:cxn modelId="{23A904E9-D4B7-6E42-AA9B-B4E4699E3146}" type="presOf" srcId="{5380CAC1-9919-4FC0-8364-C5D84116CEBC}" destId="{ED4654A1-4AAC-FD4F-8EAF-6164F075FB96}" srcOrd="0" destOrd="0" presId="urn:microsoft.com/office/officeart/2005/8/layout/process4"/>
    <dgm:cxn modelId="{EA6765D1-CA83-1041-A147-D86E81AF8887}" type="presParOf" srcId="{D6696AED-02E5-BE49-80FA-D8BB00A6BCEE}" destId="{4B738124-8AC5-EC46-ADF5-25046C0CC1FE}" srcOrd="0" destOrd="0" presId="urn:microsoft.com/office/officeart/2005/8/layout/process4"/>
    <dgm:cxn modelId="{6FB293B5-8281-7A42-AA39-656759A4A209}" type="presParOf" srcId="{4B738124-8AC5-EC46-ADF5-25046C0CC1FE}" destId="{65277869-1914-694D-88C2-CEF6D0C5FCF3}" srcOrd="0" destOrd="0" presId="urn:microsoft.com/office/officeart/2005/8/layout/process4"/>
    <dgm:cxn modelId="{E365D321-70BE-9A4A-BCE3-3100C0AC36FC}" type="presParOf" srcId="{4B738124-8AC5-EC46-ADF5-25046C0CC1FE}" destId="{70F230F4-341A-384C-81C0-9E3201EE79A1}" srcOrd="1" destOrd="0" presId="urn:microsoft.com/office/officeart/2005/8/layout/process4"/>
    <dgm:cxn modelId="{BE127D06-300A-B841-9674-13EFE1E00E15}" type="presParOf" srcId="{4B738124-8AC5-EC46-ADF5-25046C0CC1FE}" destId="{E0C59531-49EE-244C-AFD9-5E680B590789}" srcOrd="2" destOrd="0" presId="urn:microsoft.com/office/officeart/2005/8/layout/process4"/>
    <dgm:cxn modelId="{04AB725B-93B9-CF42-A4FD-7171E374E0D4}" type="presParOf" srcId="{E0C59531-49EE-244C-AFD9-5E680B590789}" destId="{6A444C00-388B-2F46-8DAD-4B05A75E6AA9}" srcOrd="0" destOrd="0" presId="urn:microsoft.com/office/officeart/2005/8/layout/process4"/>
    <dgm:cxn modelId="{516950EB-97C9-F04A-96DD-F94CEDB7020E}" type="presParOf" srcId="{E0C59531-49EE-244C-AFD9-5E680B590789}" destId="{ED4654A1-4AAC-FD4F-8EAF-6164F075FB96}" srcOrd="1" destOrd="0" presId="urn:microsoft.com/office/officeart/2005/8/layout/process4"/>
    <dgm:cxn modelId="{1E1D0D46-A8E4-214A-962A-BB9DC5E806D9}" type="presParOf" srcId="{E0C59531-49EE-244C-AFD9-5E680B590789}" destId="{903DC92C-24F3-734B-A59A-38A0B40A4CAD}" srcOrd="2" destOrd="0" presId="urn:microsoft.com/office/officeart/2005/8/layout/process4"/>
    <dgm:cxn modelId="{4A8A7DED-0830-CB40-A887-0FEDD91E84B1}" type="presParOf" srcId="{E0C59531-49EE-244C-AFD9-5E680B590789}" destId="{5140FC5D-55D6-184A-A1BD-CCADD862EE45}" srcOrd="3" destOrd="0" presId="urn:microsoft.com/office/officeart/2005/8/layout/process4"/>
    <dgm:cxn modelId="{B56F346B-FF26-334F-B7A8-10381F11A657}" type="presParOf" srcId="{E0C59531-49EE-244C-AFD9-5E680B590789}" destId="{7780C205-41C6-044A-9E8A-2AE9B709C3D5}" srcOrd="4" destOrd="0" presId="urn:microsoft.com/office/officeart/2005/8/layout/process4"/>
    <dgm:cxn modelId="{9A893F9A-B094-2B4B-A6B2-3255EECCE26C}" type="presParOf" srcId="{E0C59531-49EE-244C-AFD9-5E680B590789}" destId="{E4C84A86-C584-AA40-93F7-804F7F8DAFA2}" srcOrd="5" destOrd="0" presId="urn:microsoft.com/office/officeart/2005/8/layout/process4"/>
    <dgm:cxn modelId="{9B4AE651-752B-6A4A-83F8-5E83C3F5AEBE}" type="presParOf" srcId="{E0C59531-49EE-244C-AFD9-5E680B590789}" destId="{5DD6B9DE-081D-A048-AC23-79FAB99A03B8}" srcOrd="6" destOrd="0" presId="urn:microsoft.com/office/officeart/2005/8/layout/process4"/>
    <dgm:cxn modelId="{287DFA63-FF8E-A64C-B08F-8C47E1101934}" type="presParOf" srcId="{D6696AED-02E5-BE49-80FA-D8BB00A6BCEE}" destId="{9B746CD2-12C9-A845-8E2C-D48FF7195F9B}" srcOrd="1" destOrd="0" presId="urn:microsoft.com/office/officeart/2005/8/layout/process4"/>
    <dgm:cxn modelId="{BE95C51C-2FA8-7C4C-A82F-089B55258FA1}" type="presParOf" srcId="{D6696AED-02E5-BE49-80FA-D8BB00A6BCEE}" destId="{E6395094-A2B7-7A4B-A2EA-948CC1B11E87}" srcOrd="2" destOrd="0" presId="urn:microsoft.com/office/officeart/2005/8/layout/process4"/>
    <dgm:cxn modelId="{A0987B55-49F5-1F4B-81FD-168F251D4830}" type="presParOf" srcId="{E6395094-A2B7-7A4B-A2EA-948CC1B11E87}" destId="{1D052201-D73D-A945-ACE0-DA57A7B01CE8}" srcOrd="0" destOrd="0" presId="urn:microsoft.com/office/officeart/2005/8/layout/process4"/>
    <dgm:cxn modelId="{CCDC3E39-4964-354D-8A83-EC840A78C128}" type="presParOf" srcId="{E6395094-A2B7-7A4B-A2EA-948CC1B11E87}" destId="{D2664190-1E0B-2441-A6B3-502D0E598CAF}" srcOrd="1" destOrd="0" presId="urn:microsoft.com/office/officeart/2005/8/layout/process4"/>
    <dgm:cxn modelId="{20617397-0AA6-A24E-867A-CD1A3440CE6E}" type="presParOf" srcId="{E6395094-A2B7-7A4B-A2EA-948CC1B11E87}" destId="{FFD60341-C89C-2541-A9CD-DBE7EDC31E32}" srcOrd="2" destOrd="0" presId="urn:microsoft.com/office/officeart/2005/8/layout/process4"/>
    <dgm:cxn modelId="{95729A13-3504-2247-AC27-6199EE3B64D3}" type="presParOf" srcId="{FFD60341-C89C-2541-A9CD-DBE7EDC31E32}" destId="{8F7796EA-4AEF-3C41-B0EA-D0F9BD4A5891}" srcOrd="0" destOrd="0" presId="urn:microsoft.com/office/officeart/2005/8/layout/process4"/>
    <dgm:cxn modelId="{021C19C4-9F6C-C24B-AAFE-A071224CBCD8}" type="presParOf" srcId="{D6696AED-02E5-BE49-80FA-D8BB00A6BCEE}" destId="{2A5E27F8-B1BB-9C49-B9AF-6E0FB2F73C4E}" srcOrd="3" destOrd="0" presId="urn:microsoft.com/office/officeart/2005/8/layout/process4"/>
    <dgm:cxn modelId="{F1D8A96B-D1E1-814C-A03D-F80FA492E3EB}" type="presParOf" srcId="{D6696AED-02E5-BE49-80FA-D8BB00A6BCEE}" destId="{0363ED16-88F8-0C49-87B8-131BEE352364}" srcOrd="4" destOrd="0" presId="urn:microsoft.com/office/officeart/2005/8/layout/process4"/>
    <dgm:cxn modelId="{ED5A86AF-D9EA-ED43-802B-E93AC4449DD4}" type="presParOf" srcId="{0363ED16-88F8-0C49-87B8-131BEE352364}" destId="{F8A65177-3307-CF4B-92EF-DE28D3E8150C}" srcOrd="0" destOrd="0" presId="urn:microsoft.com/office/officeart/2005/8/layout/process4"/>
    <dgm:cxn modelId="{B70DACE4-568B-7C46-B801-0B71CD014341}" type="presParOf" srcId="{0363ED16-88F8-0C49-87B8-131BEE352364}" destId="{E84772E9-C413-8F43-AC82-9611603500E1}" srcOrd="1" destOrd="0" presId="urn:microsoft.com/office/officeart/2005/8/layout/process4"/>
    <dgm:cxn modelId="{9EFE5302-FA5A-0D4A-9562-88D7D5B6F79B}" type="presParOf" srcId="{0363ED16-88F8-0C49-87B8-131BEE352364}" destId="{7C398739-A2E1-8947-B465-DF006A0E7F00}" srcOrd="2" destOrd="0" presId="urn:microsoft.com/office/officeart/2005/8/layout/process4"/>
    <dgm:cxn modelId="{7C53A065-F4E3-6540-8DDA-C01144CAC908}" type="presParOf" srcId="{7C398739-A2E1-8947-B465-DF006A0E7F00}" destId="{492903FD-79F1-544C-A629-00FEA115D6A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68731-E50D-4DCC-A2E6-AF58EC658D1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C4D2D5-B898-4B56-802C-EA6EB0BD53C6}">
      <dgm:prSet/>
      <dgm:spPr/>
      <dgm:t>
        <a:bodyPr/>
        <a:lstStyle/>
        <a:p>
          <a:r>
            <a:rPr lang="en-US" dirty="0"/>
            <a:t>“Stress-Related Immune Markers in Depression: Implications for Treatment” said that the natural immune response is quite elusive, that is why immunotherapy is so important</a:t>
          </a:r>
        </a:p>
      </dgm:t>
    </dgm:pt>
    <dgm:pt modelId="{BDEA1699-6DAE-4920-B489-A65985F9A41C}" type="parTrans" cxnId="{C47CE8CD-09EE-4991-AB94-CF7585CE5A8F}">
      <dgm:prSet/>
      <dgm:spPr/>
      <dgm:t>
        <a:bodyPr/>
        <a:lstStyle/>
        <a:p>
          <a:endParaRPr lang="en-US"/>
        </a:p>
      </dgm:t>
    </dgm:pt>
    <dgm:pt modelId="{FC775D9E-6C6F-4A01-B0A4-5733C318912F}" type="sibTrans" cxnId="{C47CE8CD-09EE-4991-AB94-CF7585CE5A8F}">
      <dgm:prSet/>
      <dgm:spPr/>
      <dgm:t>
        <a:bodyPr/>
        <a:lstStyle/>
        <a:p>
          <a:endParaRPr lang="en-US"/>
        </a:p>
      </dgm:t>
    </dgm:pt>
    <dgm:pt modelId="{4A2EE1D4-D085-4A0A-A9B6-0AF55B1C7914}">
      <dgm:prSet/>
      <dgm:spPr/>
      <dgm:t>
        <a:bodyPr/>
        <a:lstStyle/>
        <a:p>
          <a:r>
            <a:rPr lang="en-US"/>
            <a:t>Evidence shows that it could be a dysregulated endocrine or inflammatory response</a:t>
          </a:r>
        </a:p>
      </dgm:t>
    </dgm:pt>
    <dgm:pt modelId="{146634AC-6C1A-450F-AE55-FFAF4002ACDC}" type="parTrans" cxnId="{5B1601F2-2609-47A7-9829-E6BE70056CB2}">
      <dgm:prSet/>
      <dgm:spPr/>
      <dgm:t>
        <a:bodyPr/>
        <a:lstStyle/>
        <a:p>
          <a:endParaRPr lang="en-US"/>
        </a:p>
      </dgm:t>
    </dgm:pt>
    <dgm:pt modelId="{0AD7923C-FDB4-451C-ACB1-8157F9F77C4C}" type="sibTrans" cxnId="{5B1601F2-2609-47A7-9829-E6BE70056CB2}">
      <dgm:prSet/>
      <dgm:spPr/>
      <dgm:t>
        <a:bodyPr/>
        <a:lstStyle/>
        <a:p>
          <a:endParaRPr lang="en-US"/>
        </a:p>
      </dgm:t>
    </dgm:pt>
    <dgm:pt modelId="{A0ADA559-D6A2-4F8F-8E44-22E7F6957894}">
      <dgm:prSet/>
      <dgm:spPr/>
      <dgm:t>
        <a:bodyPr/>
        <a:lstStyle/>
        <a:p>
          <a:r>
            <a:rPr lang="en-US"/>
            <a:t>Inflammation in individuals who have experienced things like childhood trauma maybe at greater risk</a:t>
          </a:r>
        </a:p>
      </dgm:t>
    </dgm:pt>
    <dgm:pt modelId="{0C340CD4-5A77-4D7D-ABEA-C4051D6748FB}" type="parTrans" cxnId="{07DE0576-45C4-4056-91EB-0FEEBBF8847A}">
      <dgm:prSet/>
      <dgm:spPr/>
      <dgm:t>
        <a:bodyPr/>
        <a:lstStyle/>
        <a:p>
          <a:endParaRPr lang="en-US"/>
        </a:p>
      </dgm:t>
    </dgm:pt>
    <dgm:pt modelId="{A7B4E7A0-6799-47D5-B0B2-B986F9D0053F}" type="sibTrans" cxnId="{07DE0576-45C4-4056-91EB-0FEEBBF8847A}">
      <dgm:prSet/>
      <dgm:spPr/>
      <dgm:t>
        <a:bodyPr/>
        <a:lstStyle/>
        <a:p>
          <a:endParaRPr lang="en-US"/>
        </a:p>
      </dgm:t>
    </dgm:pt>
    <dgm:pt modelId="{027D6A6C-AB83-46CB-B28C-35520B6D9CF9}">
      <dgm:prSet/>
      <dgm:spPr/>
      <dgm:t>
        <a:bodyPr/>
        <a:lstStyle/>
        <a:p>
          <a:r>
            <a:rPr lang="en-US"/>
            <a:t>It could also be caused by prolonged exposure to stress</a:t>
          </a:r>
        </a:p>
      </dgm:t>
    </dgm:pt>
    <dgm:pt modelId="{ECC42127-10E6-4C4F-AA09-4BC9E0F85484}" type="parTrans" cxnId="{86BE24CD-3BEE-4F21-B692-209D772530C4}">
      <dgm:prSet/>
      <dgm:spPr/>
      <dgm:t>
        <a:bodyPr/>
        <a:lstStyle/>
        <a:p>
          <a:endParaRPr lang="en-US"/>
        </a:p>
      </dgm:t>
    </dgm:pt>
    <dgm:pt modelId="{5D15A6A8-5581-4D35-8654-AAA68F894F8A}" type="sibTrans" cxnId="{86BE24CD-3BEE-4F21-B692-209D772530C4}">
      <dgm:prSet/>
      <dgm:spPr/>
      <dgm:t>
        <a:bodyPr/>
        <a:lstStyle/>
        <a:p>
          <a:endParaRPr lang="en-US"/>
        </a:p>
      </dgm:t>
    </dgm:pt>
    <dgm:pt modelId="{24D97E54-DA25-E549-8A04-0111A2A11482}" type="pres">
      <dgm:prSet presAssocID="{47768731-E50D-4DCC-A2E6-AF58EC658D1B}" presName="outerComposite" presStyleCnt="0">
        <dgm:presLayoutVars>
          <dgm:chMax val="5"/>
          <dgm:dir/>
          <dgm:resizeHandles val="exact"/>
        </dgm:presLayoutVars>
      </dgm:prSet>
      <dgm:spPr/>
    </dgm:pt>
    <dgm:pt modelId="{6D032C85-9523-8841-A960-AF9E0AC7C385}" type="pres">
      <dgm:prSet presAssocID="{47768731-E50D-4DCC-A2E6-AF58EC658D1B}" presName="dummyMaxCanvas" presStyleCnt="0">
        <dgm:presLayoutVars/>
      </dgm:prSet>
      <dgm:spPr/>
    </dgm:pt>
    <dgm:pt modelId="{37B24EA9-931D-8241-BEA5-414C471459CF}" type="pres">
      <dgm:prSet presAssocID="{47768731-E50D-4DCC-A2E6-AF58EC658D1B}" presName="FourNodes_1" presStyleLbl="node1" presStyleIdx="0" presStyleCnt="4">
        <dgm:presLayoutVars>
          <dgm:bulletEnabled val="1"/>
        </dgm:presLayoutVars>
      </dgm:prSet>
      <dgm:spPr/>
    </dgm:pt>
    <dgm:pt modelId="{02685543-A6C3-C24F-9F18-5EADCD44C9DE}" type="pres">
      <dgm:prSet presAssocID="{47768731-E50D-4DCC-A2E6-AF58EC658D1B}" presName="FourNodes_2" presStyleLbl="node1" presStyleIdx="1" presStyleCnt="4">
        <dgm:presLayoutVars>
          <dgm:bulletEnabled val="1"/>
        </dgm:presLayoutVars>
      </dgm:prSet>
      <dgm:spPr/>
    </dgm:pt>
    <dgm:pt modelId="{3A54A08F-4EF4-CA4B-AFEA-AF81DAC44E61}" type="pres">
      <dgm:prSet presAssocID="{47768731-E50D-4DCC-A2E6-AF58EC658D1B}" presName="FourNodes_3" presStyleLbl="node1" presStyleIdx="2" presStyleCnt="4">
        <dgm:presLayoutVars>
          <dgm:bulletEnabled val="1"/>
        </dgm:presLayoutVars>
      </dgm:prSet>
      <dgm:spPr/>
    </dgm:pt>
    <dgm:pt modelId="{6D0F6033-7E68-9C41-AEA4-EDA40ED9B15F}" type="pres">
      <dgm:prSet presAssocID="{47768731-E50D-4DCC-A2E6-AF58EC658D1B}" presName="FourNodes_4" presStyleLbl="node1" presStyleIdx="3" presStyleCnt="4">
        <dgm:presLayoutVars>
          <dgm:bulletEnabled val="1"/>
        </dgm:presLayoutVars>
      </dgm:prSet>
      <dgm:spPr/>
    </dgm:pt>
    <dgm:pt modelId="{47EBD4F2-3E58-844B-A270-0B8651B1A707}" type="pres">
      <dgm:prSet presAssocID="{47768731-E50D-4DCC-A2E6-AF58EC658D1B}" presName="FourConn_1-2" presStyleLbl="fgAccFollowNode1" presStyleIdx="0" presStyleCnt="3">
        <dgm:presLayoutVars>
          <dgm:bulletEnabled val="1"/>
        </dgm:presLayoutVars>
      </dgm:prSet>
      <dgm:spPr/>
    </dgm:pt>
    <dgm:pt modelId="{BA79E08F-6912-DD4F-A194-65F74120B653}" type="pres">
      <dgm:prSet presAssocID="{47768731-E50D-4DCC-A2E6-AF58EC658D1B}" presName="FourConn_2-3" presStyleLbl="fgAccFollowNode1" presStyleIdx="1" presStyleCnt="3">
        <dgm:presLayoutVars>
          <dgm:bulletEnabled val="1"/>
        </dgm:presLayoutVars>
      </dgm:prSet>
      <dgm:spPr/>
    </dgm:pt>
    <dgm:pt modelId="{A630FC42-4E52-7341-9617-E8797F4DCE88}" type="pres">
      <dgm:prSet presAssocID="{47768731-E50D-4DCC-A2E6-AF58EC658D1B}" presName="FourConn_3-4" presStyleLbl="fgAccFollowNode1" presStyleIdx="2" presStyleCnt="3">
        <dgm:presLayoutVars>
          <dgm:bulletEnabled val="1"/>
        </dgm:presLayoutVars>
      </dgm:prSet>
      <dgm:spPr/>
    </dgm:pt>
    <dgm:pt modelId="{AB16BCE6-0A8C-1941-8821-80A256D1E334}" type="pres">
      <dgm:prSet presAssocID="{47768731-E50D-4DCC-A2E6-AF58EC658D1B}" presName="FourNodes_1_text" presStyleLbl="node1" presStyleIdx="3" presStyleCnt="4">
        <dgm:presLayoutVars>
          <dgm:bulletEnabled val="1"/>
        </dgm:presLayoutVars>
      </dgm:prSet>
      <dgm:spPr/>
    </dgm:pt>
    <dgm:pt modelId="{51468D0E-46F0-5B47-B6AD-64C8665819A4}" type="pres">
      <dgm:prSet presAssocID="{47768731-E50D-4DCC-A2E6-AF58EC658D1B}" presName="FourNodes_2_text" presStyleLbl="node1" presStyleIdx="3" presStyleCnt="4">
        <dgm:presLayoutVars>
          <dgm:bulletEnabled val="1"/>
        </dgm:presLayoutVars>
      </dgm:prSet>
      <dgm:spPr/>
    </dgm:pt>
    <dgm:pt modelId="{930B7A9F-9977-C841-BEF9-377610AE3757}" type="pres">
      <dgm:prSet presAssocID="{47768731-E50D-4DCC-A2E6-AF58EC658D1B}" presName="FourNodes_3_text" presStyleLbl="node1" presStyleIdx="3" presStyleCnt="4">
        <dgm:presLayoutVars>
          <dgm:bulletEnabled val="1"/>
        </dgm:presLayoutVars>
      </dgm:prSet>
      <dgm:spPr/>
    </dgm:pt>
    <dgm:pt modelId="{F8EA2BF2-B472-9A4F-8147-724AF49BDA0E}" type="pres">
      <dgm:prSet presAssocID="{47768731-E50D-4DCC-A2E6-AF58EC658D1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E4B7611-6963-834C-B18B-4ADC621891AC}" type="presOf" srcId="{4A2EE1D4-D085-4A0A-A9B6-0AF55B1C7914}" destId="{51468D0E-46F0-5B47-B6AD-64C8665819A4}" srcOrd="1" destOrd="0" presId="urn:microsoft.com/office/officeart/2005/8/layout/vProcess5"/>
    <dgm:cxn modelId="{2A82B816-0AAB-8A4F-8053-581892748D02}" type="presOf" srcId="{A7B4E7A0-6799-47D5-B0B2-B986F9D0053F}" destId="{A630FC42-4E52-7341-9617-E8797F4DCE88}" srcOrd="0" destOrd="0" presId="urn:microsoft.com/office/officeart/2005/8/layout/vProcess5"/>
    <dgm:cxn modelId="{4A3E111A-534C-624B-AF50-70F3F6E8B422}" type="presOf" srcId="{027D6A6C-AB83-46CB-B28C-35520B6D9CF9}" destId="{F8EA2BF2-B472-9A4F-8147-724AF49BDA0E}" srcOrd="1" destOrd="0" presId="urn:microsoft.com/office/officeart/2005/8/layout/vProcess5"/>
    <dgm:cxn modelId="{FAAD8E5B-3AB7-A341-9135-317989A971CA}" type="presOf" srcId="{EFC4D2D5-B898-4B56-802C-EA6EB0BD53C6}" destId="{AB16BCE6-0A8C-1941-8821-80A256D1E334}" srcOrd="1" destOrd="0" presId="urn:microsoft.com/office/officeart/2005/8/layout/vProcess5"/>
    <dgm:cxn modelId="{07DE0576-45C4-4056-91EB-0FEEBBF8847A}" srcId="{47768731-E50D-4DCC-A2E6-AF58EC658D1B}" destId="{A0ADA559-D6A2-4F8F-8E44-22E7F6957894}" srcOrd="2" destOrd="0" parTransId="{0C340CD4-5A77-4D7D-ABEA-C4051D6748FB}" sibTransId="{A7B4E7A0-6799-47D5-B0B2-B986F9D0053F}"/>
    <dgm:cxn modelId="{19AF9182-F8D2-B54A-BC44-33F3B3BC2D96}" type="presOf" srcId="{EFC4D2D5-B898-4B56-802C-EA6EB0BD53C6}" destId="{37B24EA9-931D-8241-BEA5-414C471459CF}" srcOrd="0" destOrd="0" presId="urn:microsoft.com/office/officeart/2005/8/layout/vProcess5"/>
    <dgm:cxn modelId="{25AAB88F-5BA8-1F47-9554-4A2985B6C989}" type="presOf" srcId="{027D6A6C-AB83-46CB-B28C-35520B6D9CF9}" destId="{6D0F6033-7E68-9C41-AEA4-EDA40ED9B15F}" srcOrd="0" destOrd="0" presId="urn:microsoft.com/office/officeart/2005/8/layout/vProcess5"/>
    <dgm:cxn modelId="{099A2797-2D2D-B14C-8758-85C4DCF79E6F}" type="presOf" srcId="{47768731-E50D-4DCC-A2E6-AF58EC658D1B}" destId="{24D97E54-DA25-E549-8A04-0111A2A11482}" srcOrd="0" destOrd="0" presId="urn:microsoft.com/office/officeart/2005/8/layout/vProcess5"/>
    <dgm:cxn modelId="{60A33C98-EC29-7C4F-9FB9-DA2A1B7F6227}" type="presOf" srcId="{0AD7923C-FDB4-451C-ACB1-8157F9F77C4C}" destId="{BA79E08F-6912-DD4F-A194-65F74120B653}" srcOrd="0" destOrd="0" presId="urn:microsoft.com/office/officeart/2005/8/layout/vProcess5"/>
    <dgm:cxn modelId="{8B36CE9E-1B09-FE41-A5C2-E5D3AC702361}" type="presOf" srcId="{4A2EE1D4-D085-4A0A-A9B6-0AF55B1C7914}" destId="{02685543-A6C3-C24F-9F18-5EADCD44C9DE}" srcOrd="0" destOrd="0" presId="urn:microsoft.com/office/officeart/2005/8/layout/vProcess5"/>
    <dgm:cxn modelId="{4FAB7FC3-7342-354E-AC58-8941F00D316C}" type="presOf" srcId="{A0ADA559-D6A2-4F8F-8E44-22E7F6957894}" destId="{930B7A9F-9977-C841-BEF9-377610AE3757}" srcOrd="1" destOrd="0" presId="urn:microsoft.com/office/officeart/2005/8/layout/vProcess5"/>
    <dgm:cxn modelId="{86BE24CD-3BEE-4F21-B692-209D772530C4}" srcId="{47768731-E50D-4DCC-A2E6-AF58EC658D1B}" destId="{027D6A6C-AB83-46CB-B28C-35520B6D9CF9}" srcOrd="3" destOrd="0" parTransId="{ECC42127-10E6-4C4F-AA09-4BC9E0F85484}" sibTransId="{5D15A6A8-5581-4D35-8654-AAA68F894F8A}"/>
    <dgm:cxn modelId="{C47CE8CD-09EE-4991-AB94-CF7585CE5A8F}" srcId="{47768731-E50D-4DCC-A2E6-AF58EC658D1B}" destId="{EFC4D2D5-B898-4B56-802C-EA6EB0BD53C6}" srcOrd="0" destOrd="0" parTransId="{BDEA1699-6DAE-4920-B489-A65985F9A41C}" sibTransId="{FC775D9E-6C6F-4A01-B0A4-5733C318912F}"/>
    <dgm:cxn modelId="{774753D1-FDDF-6B45-8006-66BCF8D0CEC3}" type="presOf" srcId="{A0ADA559-D6A2-4F8F-8E44-22E7F6957894}" destId="{3A54A08F-4EF4-CA4B-AFEA-AF81DAC44E61}" srcOrd="0" destOrd="0" presId="urn:microsoft.com/office/officeart/2005/8/layout/vProcess5"/>
    <dgm:cxn modelId="{E8FEE5E8-4419-7B49-BE00-1D34C84EBD9C}" type="presOf" srcId="{FC775D9E-6C6F-4A01-B0A4-5733C318912F}" destId="{47EBD4F2-3E58-844B-A270-0B8651B1A707}" srcOrd="0" destOrd="0" presId="urn:microsoft.com/office/officeart/2005/8/layout/vProcess5"/>
    <dgm:cxn modelId="{5B1601F2-2609-47A7-9829-E6BE70056CB2}" srcId="{47768731-E50D-4DCC-A2E6-AF58EC658D1B}" destId="{4A2EE1D4-D085-4A0A-A9B6-0AF55B1C7914}" srcOrd="1" destOrd="0" parTransId="{146634AC-6C1A-450F-AE55-FFAF4002ACDC}" sibTransId="{0AD7923C-FDB4-451C-ACB1-8157F9F77C4C}"/>
    <dgm:cxn modelId="{89620D64-5350-924B-AF0A-C8824A1F10BF}" type="presParOf" srcId="{24D97E54-DA25-E549-8A04-0111A2A11482}" destId="{6D032C85-9523-8841-A960-AF9E0AC7C385}" srcOrd="0" destOrd="0" presId="urn:microsoft.com/office/officeart/2005/8/layout/vProcess5"/>
    <dgm:cxn modelId="{EBDC5708-9FD3-C149-A829-54EE6B79ABFF}" type="presParOf" srcId="{24D97E54-DA25-E549-8A04-0111A2A11482}" destId="{37B24EA9-931D-8241-BEA5-414C471459CF}" srcOrd="1" destOrd="0" presId="urn:microsoft.com/office/officeart/2005/8/layout/vProcess5"/>
    <dgm:cxn modelId="{7930B2EF-937C-304B-9BB4-FFAF62DAC83F}" type="presParOf" srcId="{24D97E54-DA25-E549-8A04-0111A2A11482}" destId="{02685543-A6C3-C24F-9F18-5EADCD44C9DE}" srcOrd="2" destOrd="0" presId="urn:microsoft.com/office/officeart/2005/8/layout/vProcess5"/>
    <dgm:cxn modelId="{8B275569-9710-274F-A8B0-9FF5DCD6D6C1}" type="presParOf" srcId="{24D97E54-DA25-E549-8A04-0111A2A11482}" destId="{3A54A08F-4EF4-CA4B-AFEA-AF81DAC44E61}" srcOrd="3" destOrd="0" presId="urn:microsoft.com/office/officeart/2005/8/layout/vProcess5"/>
    <dgm:cxn modelId="{75F1D723-DF16-6F48-8971-8B9D7B2C5751}" type="presParOf" srcId="{24D97E54-DA25-E549-8A04-0111A2A11482}" destId="{6D0F6033-7E68-9C41-AEA4-EDA40ED9B15F}" srcOrd="4" destOrd="0" presId="urn:microsoft.com/office/officeart/2005/8/layout/vProcess5"/>
    <dgm:cxn modelId="{00DF7E58-BB6B-1D4C-B4B2-DC3676C662CF}" type="presParOf" srcId="{24D97E54-DA25-E549-8A04-0111A2A11482}" destId="{47EBD4F2-3E58-844B-A270-0B8651B1A707}" srcOrd="5" destOrd="0" presId="urn:microsoft.com/office/officeart/2005/8/layout/vProcess5"/>
    <dgm:cxn modelId="{3A8315F5-6B3B-134C-9FB6-EBD691649426}" type="presParOf" srcId="{24D97E54-DA25-E549-8A04-0111A2A11482}" destId="{BA79E08F-6912-DD4F-A194-65F74120B653}" srcOrd="6" destOrd="0" presId="urn:microsoft.com/office/officeart/2005/8/layout/vProcess5"/>
    <dgm:cxn modelId="{37DBB133-8DFE-5447-A654-20355CAD87A9}" type="presParOf" srcId="{24D97E54-DA25-E549-8A04-0111A2A11482}" destId="{A630FC42-4E52-7341-9617-E8797F4DCE88}" srcOrd="7" destOrd="0" presId="urn:microsoft.com/office/officeart/2005/8/layout/vProcess5"/>
    <dgm:cxn modelId="{DF91A57E-DFAB-7049-BBBC-99D80B1EED25}" type="presParOf" srcId="{24D97E54-DA25-E549-8A04-0111A2A11482}" destId="{AB16BCE6-0A8C-1941-8821-80A256D1E334}" srcOrd="8" destOrd="0" presId="urn:microsoft.com/office/officeart/2005/8/layout/vProcess5"/>
    <dgm:cxn modelId="{1E7A4957-8676-5F4A-B839-F0204880E2F4}" type="presParOf" srcId="{24D97E54-DA25-E549-8A04-0111A2A11482}" destId="{51468D0E-46F0-5B47-B6AD-64C8665819A4}" srcOrd="9" destOrd="0" presId="urn:microsoft.com/office/officeart/2005/8/layout/vProcess5"/>
    <dgm:cxn modelId="{547F15AD-DD0E-7141-9F15-1493B153CC30}" type="presParOf" srcId="{24D97E54-DA25-E549-8A04-0111A2A11482}" destId="{930B7A9F-9977-C841-BEF9-377610AE3757}" srcOrd="10" destOrd="0" presId="urn:microsoft.com/office/officeart/2005/8/layout/vProcess5"/>
    <dgm:cxn modelId="{E6C423CF-37F4-8B41-A279-63A2A0A2B5E6}" type="presParOf" srcId="{24D97E54-DA25-E549-8A04-0111A2A11482}" destId="{F8EA2BF2-B472-9A4F-8147-724AF49BDA0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E447D7-3FC1-4515-968C-16FF717328EE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F4CAFD-C4E2-4495-87AE-75D608ACC1EB}">
      <dgm:prSet/>
      <dgm:spPr/>
      <dgm:t>
        <a:bodyPr/>
        <a:lstStyle/>
        <a:p>
          <a:r>
            <a:rPr lang="en-US"/>
            <a:t>IFN Alpha is important in fighting cancer and other diseases</a:t>
          </a:r>
        </a:p>
      </dgm:t>
    </dgm:pt>
    <dgm:pt modelId="{2D3718D3-B80A-4D14-A9E1-99D579F95AAD}" type="parTrans" cxnId="{0BA6621D-73AF-40CB-BA58-DEF7FF24342F}">
      <dgm:prSet/>
      <dgm:spPr/>
      <dgm:t>
        <a:bodyPr/>
        <a:lstStyle/>
        <a:p>
          <a:endParaRPr lang="en-US"/>
        </a:p>
      </dgm:t>
    </dgm:pt>
    <dgm:pt modelId="{837C2867-3162-467B-A917-CBB9F2CDAE1D}" type="sibTrans" cxnId="{0BA6621D-73AF-40CB-BA58-DEF7FF24342F}">
      <dgm:prSet/>
      <dgm:spPr/>
      <dgm:t>
        <a:bodyPr/>
        <a:lstStyle/>
        <a:p>
          <a:endParaRPr lang="en-US"/>
        </a:p>
      </dgm:t>
    </dgm:pt>
    <dgm:pt modelId="{2A776913-BA19-4F2B-ABEF-DACEB4582E6B}">
      <dgm:prSet/>
      <dgm:spPr/>
      <dgm:t>
        <a:bodyPr/>
        <a:lstStyle/>
        <a:p>
          <a:r>
            <a:rPr lang="en-US"/>
            <a:t>Long-term interferon alpha leads to chronic inflammation</a:t>
          </a:r>
        </a:p>
      </dgm:t>
    </dgm:pt>
    <dgm:pt modelId="{E40506A9-266B-4831-9706-594538BF5895}" type="parTrans" cxnId="{E7BD0345-B0BC-44F4-8B6F-AF6B26E9DBE9}">
      <dgm:prSet/>
      <dgm:spPr/>
      <dgm:t>
        <a:bodyPr/>
        <a:lstStyle/>
        <a:p>
          <a:endParaRPr lang="en-US"/>
        </a:p>
      </dgm:t>
    </dgm:pt>
    <dgm:pt modelId="{0B070061-6080-4173-92BB-9AA9AB6F88FE}" type="sibTrans" cxnId="{E7BD0345-B0BC-44F4-8B6F-AF6B26E9DBE9}">
      <dgm:prSet/>
      <dgm:spPr/>
      <dgm:t>
        <a:bodyPr/>
        <a:lstStyle/>
        <a:p>
          <a:endParaRPr lang="en-US"/>
        </a:p>
      </dgm:t>
    </dgm:pt>
    <dgm:pt modelId="{E3FA34A5-20BE-4161-9155-7D0376BF0723}">
      <dgm:prSet/>
      <dgm:spPr/>
      <dgm:t>
        <a:bodyPr/>
        <a:lstStyle/>
        <a:p>
          <a:r>
            <a:rPr lang="en-US"/>
            <a:t>“Most frequent side effect of long term interferon-alpha is depression” (Kovacs 2016) because of this chronic inflammation</a:t>
          </a:r>
        </a:p>
      </dgm:t>
    </dgm:pt>
    <dgm:pt modelId="{865FC21A-B80A-4DF4-AEC9-71A720980C66}" type="parTrans" cxnId="{9FCEF44D-FE38-4D73-BFD7-69967B03870D}">
      <dgm:prSet/>
      <dgm:spPr/>
      <dgm:t>
        <a:bodyPr/>
        <a:lstStyle/>
        <a:p>
          <a:endParaRPr lang="en-US"/>
        </a:p>
      </dgm:t>
    </dgm:pt>
    <dgm:pt modelId="{045F7ACF-0DB2-4E4E-B49A-4507D9296553}" type="sibTrans" cxnId="{9FCEF44D-FE38-4D73-BFD7-69967B03870D}">
      <dgm:prSet/>
      <dgm:spPr/>
      <dgm:t>
        <a:bodyPr/>
        <a:lstStyle/>
        <a:p>
          <a:endParaRPr lang="en-US"/>
        </a:p>
      </dgm:t>
    </dgm:pt>
    <dgm:pt modelId="{0C167689-5C26-DE4D-90D8-B76638ACF6C3}" type="pres">
      <dgm:prSet presAssocID="{1FE447D7-3FC1-4515-968C-16FF717328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3EA0C95-D9FB-9142-8123-2C5541E3DC87}" type="pres">
      <dgm:prSet presAssocID="{49F4CAFD-C4E2-4495-87AE-75D608ACC1EB}" presName="hierRoot1" presStyleCnt="0"/>
      <dgm:spPr/>
    </dgm:pt>
    <dgm:pt modelId="{CB053233-D885-6044-93C0-ECF912F42203}" type="pres">
      <dgm:prSet presAssocID="{49F4CAFD-C4E2-4495-87AE-75D608ACC1EB}" presName="composite" presStyleCnt="0"/>
      <dgm:spPr/>
    </dgm:pt>
    <dgm:pt modelId="{ADBBA7BF-FFB1-0D4A-A00A-47C4EAE3BFC7}" type="pres">
      <dgm:prSet presAssocID="{49F4CAFD-C4E2-4495-87AE-75D608ACC1EB}" presName="background" presStyleLbl="node0" presStyleIdx="0" presStyleCnt="3"/>
      <dgm:spPr/>
    </dgm:pt>
    <dgm:pt modelId="{48C8CDA0-7A32-1244-9029-0F7A4F254EF9}" type="pres">
      <dgm:prSet presAssocID="{49F4CAFD-C4E2-4495-87AE-75D608ACC1EB}" presName="text" presStyleLbl="fgAcc0" presStyleIdx="0" presStyleCnt="3">
        <dgm:presLayoutVars>
          <dgm:chPref val="3"/>
        </dgm:presLayoutVars>
      </dgm:prSet>
      <dgm:spPr/>
    </dgm:pt>
    <dgm:pt modelId="{672D43EA-0B8A-7F44-82B3-560B17695865}" type="pres">
      <dgm:prSet presAssocID="{49F4CAFD-C4E2-4495-87AE-75D608ACC1EB}" presName="hierChild2" presStyleCnt="0"/>
      <dgm:spPr/>
    </dgm:pt>
    <dgm:pt modelId="{2C041180-2F4F-A649-9D28-04F9DB8EEAF5}" type="pres">
      <dgm:prSet presAssocID="{2A776913-BA19-4F2B-ABEF-DACEB4582E6B}" presName="hierRoot1" presStyleCnt="0"/>
      <dgm:spPr/>
    </dgm:pt>
    <dgm:pt modelId="{89B74CCB-3F4B-3447-9367-4C9960100963}" type="pres">
      <dgm:prSet presAssocID="{2A776913-BA19-4F2B-ABEF-DACEB4582E6B}" presName="composite" presStyleCnt="0"/>
      <dgm:spPr/>
    </dgm:pt>
    <dgm:pt modelId="{1FAC3693-ADCC-BC4A-937C-ABCE58C288FD}" type="pres">
      <dgm:prSet presAssocID="{2A776913-BA19-4F2B-ABEF-DACEB4582E6B}" presName="background" presStyleLbl="node0" presStyleIdx="1" presStyleCnt="3"/>
      <dgm:spPr/>
    </dgm:pt>
    <dgm:pt modelId="{8E67CE9B-81A4-BB46-91BE-7E600DC87970}" type="pres">
      <dgm:prSet presAssocID="{2A776913-BA19-4F2B-ABEF-DACEB4582E6B}" presName="text" presStyleLbl="fgAcc0" presStyleIdx="1" presStyleCnt="3">
        <dgm:presLayoutVars>
          <dgm:chPref val="3"/>
        </dgm:presLayoutVars>
      </dgm:prSet>
      <dgm:spPr/>
    </dgm:pt>
    <dgm:pt modelId="{07E0A86C-16AC-014B-BAC7-1B508102E32A}" type="pres">
      <dgm:prSet presAssocID="{2A776913-BA19-4F2B-ABEF-DACEB4582E6B}" presName="hierChild2" presStyleCnt="0"/>
      <dgm:spPr/>
    </dgm:pt>
    <dgm:pt modelId="{F1280337-938A-9945-9DB5-123E77740A0F}" type="pres">
      <dgm:prSet presAssocID="{E3FA34A5-20BE-4161-9155-7D0376BF0723}" presName="hierRoot1" presStyleCnt="0"/>
      <dgm:spPr/>
    </dgm:pt>
    <dgm:pt modelId="{78E40676-A97A-D640-BA9A-7AA366F9DD89}" type="pres">
      <dgm:prSet presAssocID="{E3FA34A5-20BE-4161-9155-7D0376BF0723}" presName="composite" presStyleCnt="0"/>
      <dgm:spPr/>
    </dgm:pt>
    <dgm:pt modelId="{DBA25ADB-371C-A945-9F36-9D870AB848B7}" type="pres">
      <dgm:prSet presAssocID="{E3FA34A5-20BE-4161-9155-7D0376BF0723}" presName="background" presStyleLbl="node0" presStyleIdx="2" presStyleCnt="3"/>
      <dgm:spPr/>
    </dgm:pt>
    <dgm:pt modelId="{2566FBE8-79E2-C84B-AC91-9028DA41288F}" type="pres">
      <dgm:prSet presAssocID="{E3FA34A5-20BE-4161-9155-7D0376BF0723}" presName="text" presStyleLbl="fgAcc0" presStyleIdx="2" presStyleCnt="3">
        <dgm:presLayoutVars>
          <dgm:chPref val="3"/>
        </dgm:presLayoutVars>
      </dgm:prSet>
      <dgm:spPr/>
    </dgm:pt>
    <dgm:pt modelId="{1ACA44E2-8994-F74F-A837-4ECB98517C11}" type="pres">
      <dgm:prSet presAssocID="{E3FA34A5-20BE-4161-9155-7D0376BF0723}" presName="hierChild2" presStyleCnt="0"/>
      <dgm:spPr/>
    </dgm:pt>
  </dgm:ptLst>
  <dgm:cxnLst>
    <dgm:cxn modelId="{0BA6621D-73AF-40CB-BA58-DEF7FF24342F}" srcId="{1FE447D7-3FC1-4515-968C-16FF717328EE}" destId="{49F4CAFD-C4E2-4495-87AE-75D608ACC1EB}" srcOrd="0" destOrd="0" parTransId="{2D3718D3-B80A-4D14-A9E1-99D579F95AAD}" sibTransId="{837C2867-3162-467B-A917-CBB9F2CDAE1D}"/>
    <dgm:cxn modelId="{2620C13A-1C15-4B4A-8589-8F892A9604B8}" type="presOf" srcId="{49F4CAFD-C4E2-4495-87AE-75D608ACC1EB}" destId="{48C8CDA0-7A32-1244-9029-0F7A4F254EF9}" srcOrd="0" destOrd="0" presId="urn:microsoft.com/office/officeart/2005/8/layout/hierarchy1"/>
    <dgm:cxn modelId="{E7BD0345-B0BC-44F4-8B6F-AF6B26E9DBE9}" srcId="{1FE447D7-3FC1-4515-968C-16FF717328EE}" destId="{2A776913-BA19-4F2B-ABEF-DACEB4582E6B}" srcOrd="1" destOrd="0" parTransId="{E40506A9-266B-4831-9706-594538BF5895}" sibTransId="{0B070061-6080-4173-92BB-9AA9AB6F88FE}"/>
    <dgm:cxn modelId="{CE67CB4B-037A-464B-8382-CBE48FDA5158}" type="presOf" srcId="{2A776913-BA19-4F2B-ABEF-DACEB4582E6B}" destId="{8E67CE9B-81A4-BB46-91BE-7E600DC87970}" srcOrd="0" destOrd="0" presId="urn:microsoft.com/office/officeart/2005/8/layout/hierarchy1"/>
    <dgm:cxn modelId="{9FCEF44D-FE38-4D73-BFD7-69967B03870D}" srcId="{1FE447D7-3FC1-4515-968C-16FF717328EE}" destId="{E3FA34A5-20BE-4161-9155-7D0376BF0723}" srcOrd="2" destOrd="0" parTransId="{865FC21A-B80A-4DF4-AEC9-71A720980C66}" sibTransId="{045F7ACF-0DB2-4E4E-B49A-4507D9296553}"/>
    <dgm:cxn modelId="{A0388F91-0023-0F4C-8CD7-8EC95E852CC3}" type="presOf" srcId="{1FE447D7-3FC1-4515-968C-16FF717328EE}" destId="{0C167689-5C26-DE4D-90D8-B76638ACF6C3}" srcOrd="0" destOrd="0" presId="urn:microsoft.com/office/officeart/2005/8/layout/hierarchy1"/>
    <dgm:cxn modelId="{B0C816F7-A2AC-8F40-A03A-1ED5B81BDB60}" type="presOf" srcId="{E3FA34A5-20BE-4161-9155-7D0376BF0723}" destId="{2566FBE8-79E2-C84B-AC91-9028DA41288F}" srcOrd="0" destOrd="0" presId="urn:microsoft.com/office/officeart/2005/8/layout/hierarchy1"/>
    <dgm:cxn modelId="{21ECFF8F-7B3E-6840-9FA1-E4788DA9B3D6}" type="presParOf" srcId="{0C167689-5C26-DE4D-90D8-B76638ACF6C3}" destId="{43EA0C95-D9FB-9142-8123-2C5541E3DC87}" srcOrd="0" destOrd="0" presId="urn:microsoft.com/office/officeart/2005/8/layout/hierarchy1"/>
    <dgm:cxn modelId="{3681F724-0B3D-4747-B482-14A7EBDB58DD}" type="presParOf" srcId="{43EA0C95-D9FB-9142-8123-2C5541E3DC87}" destId="{CB053233-D885-6044-93C0-ECF912F42203}" srcOrd="0" destOrd="0" presId="urn:microsoft.com/office/officeart/2005/8/layout/hierarchy1"/>
    <dgm:cxn modelId="{84624BD2-A0D9-8B4B-A5BA-4A306F9DD54B}" type="presParOf" srcId="{CB053233-D885-6044-93C0-ECF912F42203}" destId="{ADBBA7BF-FFB1-0D4A-A00A-47C4EAE3BFC7}" srcOrd="0" destOrd="0" presId="urn:microsoft.com/office/officeart/2005/8/layout/hierarchy1"/>
    <dgm:cxn modelId="{C445EBB7-257B-4D49-B11F-C10E6760C173}" type="presParOf" srcId="{CB053233-D885-6044-93C0-ECF912F42203}" destId="{48C8CDA0-7A32-1244-9029-0F7A4F254EF9}" srcOrd="1" destOrd="0" presId="urn:microsoft.com/office/officeart/2005/8/layout/hierarchy1"/>
    <dgm:cxn modelId="{9B0D6C5E-B0E6-064B-9843-92A7850ECC33}" type="presParOf" srcId="{43EA0C95-D9FB-9142-8123-2C5541E3DC87}" destId="{672D43EA-0B8A-7F44-82B3-560B17695865}" srcOrd="1" destOrd="0" presId="urn:microsoft.com/office/officeart/2005/8/layout/hierarchy1"/>
    <dgm:cxn modelId="{D79D3275-54CF-2C4E-AB47-B84FB0B8B4F8}" type="presParOf" srcId="{0C167689-5C26-DE4D-90D8-B76638ACF6C3}" destId="{2C041180-2F4F-A649-9D28-04F9DB8EEAF5}" srcOrd="1" destOrd="0" presId="urn:microsoft.com/office/officeart/2005/8/layout/hierarchy1"/>
    <dgm:cxn modelId="{33EECB94-993F-8348-9142-8FB7597584D2}" type="presParOf" srcId="{2C041180-2F4F-A649-9D28-04F9DB8EEAF5}" destId="{89B74CCB-3F4B-3447-9367-4C9960100963}" srcOrd="0" destOrd="0" presId="urn:microsoft.com/office/officeart/2005/8/layout/hierarchy1"/>
    <dgm:cxn modelId="{93327950-029A-9E48-BF2E-A336C3813CA3}" type="presParOf" srcId="{89B74CCB-3F4B-3447-9367-4C9960100963}" destId="{1FAC3693-ADCC-BC4A-937C-ABCE58C288FD}" srcOrd="0" destOrd="0" presId="urn:microsoft.com/office/officeart/2005/8/layout/hierarchy1"/>
    <dgm:cxn modelId="{4B179AAE-6FC1-DA4A-848E-421C564F79D3}" type="presParOf" srcId="{89B74CCB-3F4B-3447-9367-4C9960100963}" destId="{8E67CE9B-81A4-BB46-91BE-7E600DC87970}" srcOrd="1" destOrd="0" presId="urn:microsoft.com/office/officeart/2005/8/layout/hierarchy1"/>
    <dgm:cxn modelId="{D91F8B87-8909-FB44-8DDE-A59CCDA4D73F}" type="presParOf" srcId="{2C041180-2F4F-A649-9D28-04F9DB8EEAF5}" destId="{07E0A86C-16AC-014B-BAC7-1B508102E32A}" srcOrd="1" destOrd="0" presId="urn:microsoft.com/office/officeart/2005/8/layout/hierarchy1"/>
    <dgm:cxn modelId="{AD1F9F08-E1A1-D544-A0B5-203BF727E072}" type="presParOf" srcId="{0C167689-5C26-DE4D-90D8-B76638ACF6C3}" destId="{F1280337-938A-9945-9DB5-123E77740A0F}" srcOrd="2" destOrd="0" presId="urn:microsoft.com/office/officeart/2005/8/layout/hierarchy1"/>
    <dgm:cxn modelId="{129E55B9-4E8E-1E4E-A5C9-5C54E5A2AF95}" type="presParOf" srcId="{F1280337-938A-9945-9DB5-123E77740A0F}" destId="{78E40676-A97A-D640-BA9A-7AA366F9DD89}" srcOrd="0" destOrd="0" presId="urn:microsoft.com/office/officeart/2005/8/layout/hierarchy1"/>
    <dgm:cxn modelId="{1FEE5DF8-0F52-DA4F-8290-06F61AFA6882}" type="presParOf" srcId="{78E40676-A97A-D640-BA9A-7AA366F9DD89}" destId="{DBA25ADB-371C-A945-9F36-9D870AB848B7}" srcOrd="0" destOrd="0" presId="urn:microsoft.com/office/officeart/2005/8/layout/hierarchy1"/>
    <dgm:cxn modelId="{C5B4CA63-8B51-6444-A5D8-FD545B3CC8D3}" type="presParOf" srcId="{78E40676-A97A-D640-BA9A-7AA366F9DD89}" destId="{2566FBE8-79E2-C84B-AC91-9028DA41288F}" srcOrd="1" destOrd="0" presId="urn:microsoft.com/office/officeart/2005/8/layout/hierarchy1"/>
    <dgm:cxn modelId="{D88A6854-5546-B549-B072-1803BBF198BA}" type="presParOf" srcId="{F1280337-938A-9945-9DB5-123E77740A0F}" destId="{1ACA44E2-8994-F74F-A837-4ECB98517C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D7E116-D1C6-41BA-87EC-D838B82BDA33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057D7A-5970-494C-9B0C-7782EE0066D5}">
      <dgm:prSet/>
      <dgm:spPr/>
      <dgm:t>
        <a:bodyPr/>
        <a:lstStyle/>
        <a:p>
          <a:r>
            <a:rPr lang="en-US"/>
            <a:t>NO INTERFERON ALPHA?</a:t>
          </a:r>
        </a:p>
      </dgm:t>
    </dgm:pt>
    <dgm:pt modelId="{7A05A2A4-A25E-46E2-9F61-432C0FDA87A4}" type="parTrans" cxnId="{CEBC8978-AB1C-4E11-9DCA-A98431520EE0}">
      <dgm:prSet/>
      <dgm:spPr/>
      <dgm:t>
        <a:bodyPr/>
        <a:lstStyle/>
        <a:p>
          <a:endParaRPr lang="en-US"/>
        </a:p>
      </dgm:t>
    </dgm:pt>
    <dgm:pt modelId="{32D127F8-101C-47D1-B0AE-0D832460A9D7}" type="sibTrans" cxnId="{CEBC8978-AB1C-4E11-9DCA-A98431520EE0}">
      <dgm:prSet/>
      <dgm:spPr/>
      <dgm:t>
        <a:bodyPr/>
        <a:lstStyle/>
        <a:p>
          <a:endParaRPr lang="en-US"/>
        </a:p>
      </dgm:t>
    </dgm:pt>
    <dgm:pt modelId="{02A8FBDA-3EB4-4460-8B2C-032E188D8877}">
      <dgm:prSet/>
      <dgm:spPr/>
      <dgm:t>
        <a:bodyPr/>
        <a:lstStyle/>
        <a:p>
          <a:r>
            <a:rPr lang="en-US"/>
            <a:t>SO NOW WHAT?</a:t>
          </a:r>
        </a:p>
      </dgm:t>
    </dgm:pt>
    <dgm:pt modelId="{00585010-C216-431D-85C4-960C3D94BB52}" type="parTrans" cxnId="{6B581263-F613-4449-805C-3751AE351D07}">
      <dgm:prSet/>
      <dgm:spPr/>
      <dgm:t>
        <a:bodyPr/>
        <a:lstStyle/>
        <a:p>
          <a:endParaRPr lang="en-US"/>
        </a:p>
      </dgm:t>
    </dgm:pt>
    <dgm:pt modelId="{5118D84D-FB05-4FAA-BEFC-06D13ADAF2CF}" type="sibTrans" cxnId="{6B581263-F613-4449-805C-3751AE351D07}">
      <dgm:prSet/>
      <dgm:spPr/>
      <dgm:t>
        <a:bodyPr/>
        <a:lstStyle/>
        <a:p>
          <a:endParaRPr lang="en-US"/>
        </a:p>
      </dgm:t>
    </dgm:pt>
    <dgm:pt modelId="{E4195A83-F4C5-4D49-8EB0-28819E88CC60}" type="pres">
      <dgm:prSet presAssocID="{4ED7E116-D1C6-41BA-87EC-D838B82BDA3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95A104-3A3C-BD4C-9BD0-F0473DAF5AB6}" type="pres">
      <dgm:prSet presAssocID="{0D057D7A-5970-494C-9B0C-7782EE0066D5}" presName="hierRoot1" presStyleCnt="0"/>
      <dgm:spPr/>
    </dgm:pt>
    <dgm:pt modelId="{C396C634-31FE-3E4F-966D-F8964B409897}" type="pres">
      <dgm:prSet presAssocID="{0D057D7A-5970-494C-9B0C-7782EE0066D5}" presName="composite" presStyleCnt="0"/>
      <dgm:spPr/>
    </dgm:pt>
    <dgm:pt modelId="{E346DF79-9E44-774C-95E6-53CF37945BFD}" type="pres">
      <dgm:prSet presAssocID="{0D057D7A-5970-494C-9B0C-7782EE0066D5}" presName="background" presStyleLbl="node0" presStyleIdx="0" presStyleCnt="2"/>
      <dgm:spPr/>
    </dgm:pt>
    <dgm:pt modelId="{4BC2191A-7812-904D-A5F5-97CC358D0228}" type="pres">
      <dgm:prSet presAssocID="{0D057D7A-5970-494C-9B0C-7782EE0066D5}" presName="text" presStyleLbl="fgAcc0" presStyleIdx="0" presStyleCnt="2">
        <dgm:presLayoutVars>
          <dgm:chPref val="3"/>
        </dgm:presLayoutVars>
      </dgm:prSet>
      <dgm:spPr/>
    </dgm:pt>
    <dgm:pt modelId="{6ED80AD2-A80E-8E49-9E05-E7CF91CD6B6D}" type="pres">
      <dgm:prSet presAssocID="{0D057D7A-5970-494C-9B0C-7782EE0066D5}" presName="hierChild2" presStyleCnt="0"/>
      <dgm:spPr/>
    </dgm:pt>
    <dgm:pt modelId="{9274403F-0898-F949-8A63-590A231B0344}" type="pres">
      <dgm:prSet presAssocID="{02A8FBDA-3EB4-4460-8B2C-032E188D8877}" presName="hierRoot1" presStyleCnt="0"/>
      <dgm:spPr/>
    </dgm:pt>
    <dgm:pt modelId="{16BA2C78-98F0-EA42-BD46-AB451BFE9825}" type="pres">
      <dgm:prSet presAssocID="{02A8FBDA-3EB4-4460-8B2C-032E188D8877}" presName="composite" presStyleCnt="0"/>
      <dgm:spPr/>
    </dgm:pt>
    <dgm:pt modelId="{E9024CD5-1EA2-3741-A560-781B91E893D6}" type="pres">
      <dgm:prSet presAssocID="{02A8FBDA-3EB4-4460-8B2C-032E188D8877}" presName="background" presStyleLbl="node0" presStyleIdx="1" presStyleCnt="2"/>
      <dgm:spPr/>
    </dgm:pt>
    <dgm:pt modelId="{73BA908F-F196-694F-8D34-D3A4F50585F7}" type="pres">
      <dgm:prSet presAssocID="{02A8FBDA-3EB4-4460-8B2C-032E188D8877}" presName="text" presStyleLbl="fgAcc0" presStyleIdx="1" presStyleCnt="2">
        <dgm:presLayoutVars>
          <dgm:chPref val="3"/>
        </dgm:presLayoutVars>
      </dgm:prSet>
      <dgm:spPr/>
    </dgm:pt>
    <dgm:pt modelId="{3E73B514-51DC-1941-91F8-615BAB5D4C99}" type="pres">
      <dgm:prSet presAssocID="{02A8FBDA-3EB4-4460-8B2C-032E188D8877}" presName="hierChild2" presStyleCnt="0"/>
      <dgm:spPr/>
    </dgm:pt>
  </dgm:ptLst>
  <dgm:cxnLst>
    <dgm:cxn modelId="{01351C06-F445-D444-B73C-D433A229E6D3}" type="presOf" srcId="{02A8FBDA-3EB4-4460-8B2C-032E188D8877}" destId="{73BA908F-F196-694F-8D34-D3A4F50585F7}" srcOrd="0" destOrd="0" presId="urn:microsoft.com/office/officeart/2005/8/layout/hierarchy1"/>
    <dgm:cxn modelId="{EBCD375A-06A9-304A-A9D2-73237054496D}" type="presOf" srcId="{0D057D7A-5970-494C-9B0C-7782EE0066D5}" destId="{4BC2191A-7812-904D-A5F5-97CC358D0228}" srcOrd="0" destOrd="0" presId="urn:microsoft.com/office/officeart/2005/8/layout/hierarchy1"/>
    <dgm:cxn modelId="{6B581263-F613-4449-805C-3751AE351D07}" srcId="{4ED7E116-D1C6-41BA-87EC-D838B82BDA33}" destId="{02A8FBDA-3EB4-4460-8B2C-032E188D8877}" srcOrd="1" destOrd="0" parTransId="{00585010-C216-431D-85C4-960C3D94BB52}" sibTransId="{5118D84D-FB05-4FAA-BEFC-06D13ADAF2CF}"/>
    <dgm:cxn modelId="{CEBC8978-AB1C-4E11-9DCA-A98431520EE0}" srcId="{4ED7E116-D1C6-41BA-87EC-D838B82BDA33}" destId="{0D057D7A-5970-494C-9B0C-7782EE0066D5}" srcOrd="0" destOrd="0" parTransId="{7A05A2A4-A25E-46E2-9F61-432C0FDA87A4}" sibTransId="{32D127F8-101C-47D1-B0AE-0D832460A9D7}"/>
    <dgm:cxn modelId="{FB9A04B6-6FA3-404B-B6C7-4FDF99718016}" type="presOf" srcId="{4ED7E116-D1C6-41BA-87EC-D838B82BDA33}" destId="{E4195A83-F4C5-4D49-8EB0-28819E88CC60}" srcOrd="0" destOrd="0" presId="urn:microsoft.com/office/officeart/2005/8/layout/hierarchy1"/>
    <dgm:cxn modelId="{25E6C3C0-A3E4-0E43-9F6D-6438698E22C4}" type="presParOf" srcId="{E4195A83-F4C5-4D49-8EB0-28819E88CC60}" destId="{A595A104-3A3C-BD4C-9BD0-F0473DAF5AB6}" srcOrd="0" destOrd="0" presId="urn:microsoft.com/office/officeart/2005/8/layout/hierarchy1"/>
    <dgm:cxn modelId="{A4F58C24-D96B-F340-8A89-BBDCFF9F7801}" type="presParOf" srcId="{A595A104-3A3C-BD4C-9BD0-F0473DAF5AB6}" destId="{C396C634-31FE-3E4F-966D-F8964B409897}" srcOrd="0" destOrd="0" presId="urn:microsoft.com/office/officeart/2005/8/layout/hierarchy1"/>
    <dgm:cxn modelId="{5B9FAB9E-BD65-1748-80C1-6062CCAA5FED}" type="presParOf" srcId="{C396C634-31FE-3E4F-966D-F8964B409897}" destId="{E346DF79-9E44-774C-95E6-53CF37945BFD}" srcOrd="0" destOrd="0" presId="urn:microsoft.com/office/officeart/2005/8/layout/hierarchy1"/>
    <dgm:cxn modelId="{EC65E869-D658-3F46-85F9-BC7092E45A39}" type="presParOf" srcId="{C396C634-31FE-3E4F-966D-F8964B409897}" destId="{4BC2191A-7812-904D-A5F5-97CC358D0228}" srcOrd="1" destOrd="0" presId="urn:microsoft.com/office/officeart/2005/8/layout/hierarchy1"/>
    <dgm:cxn modelId="{4D82AF5F-4D8B-7A42-9F3A-9C7367B15A23}" type="presParOf" srcId="{A595A104-3A3C-BD4C-9BD0-F0473DAF5AB6}" destId="{6ED80AD2-A80E-8E49-9E05-E7CF91CD6B6D}" srcOrd="1" destOrd="0" presId="urn:microsoft.com/office/officeart/2005/8/layout/hierarchy1"/>
    <dgm:cxn modelId="{15E1E791-5963-904D-91B0-ECB313EEE30F}" type="presParOf" srcId="{E4195A83-F4C5-4D49-8EB0-28819E88CC60}" destId="{9274403F-0898-F949-8A63-590A231B0344}" srcOrd="1" destOrd="0" presId="urn:microsoft.com/office/officeart/2005/8/layout/hierarchy1"/>
    <dgm:cxn modelId="{381F85B6-AC61-EB4F-8C3A-FFE70B52A4F4}" type="presParOf" srcId="{9274403F-0898-F949-8A63-590A231B0344}" destId="{16BA2C78-98F0-EA42-BD46-AB451BFE9825}" srcOrd="0" destOrd="0" presId="urn:microsoft.com/office/officeart/2005/8/layout/hierarchy1"/>
    <dgm:cxn modelId="{0FF07252-0CA7-5E4D-B55B-2675B7BEEFCF}" type="presParOf" srcId="{16BA2C78-98F0-EA42-BD46-AB451BFE9825}" destId="{E9024CD5-1EA2-3741-A560-781B91E893D6}" srcOrd="0" destOrd="0" presId="urn:microsoft.com/office/officeart/2005/8/layout/hierarchy1"/>
    <dgm:cxn modelId="{4269B76F-2F36-524C-A307-3423858F95F9}" type="presParOf" srcId="{16BA2C78-98F0-EA42-BD46-AB451BFE9825}" destId="{73BA908F-F196-694F-8D34-D3A4F50585F7}" srcOrd="1" destOrd="0" presId="urn:microsoft.com/office/officeart/2005/8/layout/hierarchy1"/>
    <dgm:cxn modelId="{09EDC409-13A8-714E-A73F-ABA5978425CF}" type="presParOf" srcId="{9274403F-0898-F949-8A63-590A231B0344}" destId="{3E73B514-51DC-1941-91F8-615BAB5D4C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5150D4-BF0C-4067-A047-C97A7C74D4D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8231D06-1AC1-4AE8-B86A-433A8B3C42EE}">
      <dgm:prSet/>
      <dgm:spPr/>
      <dgm:t>
        <a:bodyPr/>
        <a:lstStyle/>
        <a:p>
          <a:r>
            <a:rPr lang="en-US"/>
            <a:t>Safer Option</a:t>
          </a:r>
        </a:p>
      </dgm:t>
    </dgm:pt>
    <dgm:pt modelId="{1583901F-7712-4C3F-8724-0A4CD1C2822B}" type="parTrans" cxnId="{433DDF41-D989-4A95-8960-E5E02F574CFC}">
      <dgm:prSet/>
      <dgm:spPr/>
      <dgm:t>
        <a:bodyPr/>
        <a:lstStyle/>
        <a:p>
          <a:endParaRPr lang="en-US"/>
        </a:p>
      </dgm:t>
    </dgm:pt>
    <dgm:pt modelId="{CA01067B-8BDE-4A9A-A897-CBFDACF6CB4E}" type="sibTrans" cxnId="{433DDF41-D989-4A95-8960-E5E02F574CFC}">
      <dgm:prSet/>
      <dgm:spPr/>
      <dgm:t>
        <a:bodyPr/>
        <a:lstStyle/>
        <a:p>
          <a:endParaRPr lang="en-US"/>
        </a:p>
      </dgm:t>
    </dgm:pt>
    <dgm:pt modelId="{409CC7DB-2289-4DC1-91D0-1B69C42CDDC0}">
      <dgm:prSet/>
      <dgm:spPr/>
      <dgm:t>
        <a:bodyPr/>
        <a:lstStyle/>
        <a:p>
          <a:r>
            <a:rPr lang="en-US" dirty="0"/>
            <a:t>Blocking something that creates chronic inflammation, but we have a back-up in IFN-beta</a:t>
          </a:r>
        </a:p>
      </dgm:t>
    </dgm:pt>
    <dgm:pt modelId="{8CB0B770-3441-4CC1-8079-F7E40A7069BF}" type="parTrans" cxnId="{CA25E226-7687-442A-9014-1FCC6287ABD3}">
      <dgm:prSet/>
      <dgm:spPr/>
      <dgm:t>
        <a:bodyPr/>
        <a:lstStyle/>
        <a:p>
          <a:endParaRPr lang="en-US"/>
        </a:p>
      </dgm:t>
    </dgm:pt>
    <dgm:pt modelId="{0D7AECC0-D8C5-4198-A534-4B0345076D4C}" type="sibTrans" cxnId="{CA25E226-7687-442A-9014-1FCC6287ABD3}">
      <dgm:prSet/>
      <dgm:spPr/>
      <dgm:t>
        <a:bodyPr/>
        <a:lstStyle/>
        <a:p>
          <a:endParaRPr lang="en-US"/>
        </a:p>
      </dgm:t>
    </dgm:pt>
    <dgm:pt modelId="{EB784C2C-228F-4459-A34A-1FE0499F23C4}">
      <dgm:prSet/>
      <dgm:spPr/>
      <dgm:t>
        <a:bodyPr/>
        <a:lstStyle/>
        <a:p>
          <a:r>
            <a:rPr lang="en-US"/>
            <a:t>Necessary</a:t>
          </a:r>
        </a:p>
      </dgm:t>
    </dgm:pt>
    <dgm:pt modelId="{713B522B-8616-43FA-96B2-CE3680E32F20}" type="parTrans" cxnId="{5FAC863F-EAF2-43AC-844C-E738E60EDCCF}">
      <dgm:prSet/>
      <dgm:spPr/>
      <dgm:t>
        <a:bodyPr/>
        <a:lstStyle/>
        <a:p>
          <a:endParaRPr lang="en-US"/>
        </a:p>
      </dgm:t>
    </dgm:pt>
    <dgm:pt modelId="{70041CDE-EE16-4FD2-A0D6-320152831E5A}" type="sibTrans" cxnId="{5FAC863F-EAF2-43AC-844C-E738E60EDCCF}">
      <dgm:prSet/>
      <dgm:spPr/>
      <dgm:t>
        <a:bodyPr/>
        <a:lstStyle/>
        <a:p>
          <a:endParaRPr lang="en-US"/>
        </a:p>
      </dgm:t>
    </dgm:pt>
    <dgm:pt modelId="{8D9073E7-5B3A-4568-834A-37940FD92BFD}">
      <dgm:prSet/>
      <dgm:spPr/>
      <dgm:t>
        <a:bodyPr/>
        <a:lstStyle/>
        <a:p>
          <a:r>
            <a:rPr lang="en-US"/>
            <a:t>Affects more than 16.1 million Americans</a:t>
          </a:r>
        </a:p>
      </dgm:t>
    </dgm:pt>
    <dgm:pt modelId="{D4BC265A-7934-41CD-BDF6-096393F59B1C}" type="parTrans" cxnId="{BD8E1BA0-0ABA-4F69-8D84-4A8F645F37ED}">
      <dgm:prSet/>
      <dgm:spPr/>
      <dgm:t>
        <a:bodyPr/>
        <a:lstStyle/>
        <a:p>
          <a:endParaRPr lang="en-US"/>
        </a:p>
      </dgm:t>
    </dgm:pt>
    <dgm:pt modelId="{EC3B534C-99FB-4F48-9855-55226A4B8086}" type="sibTrans" cxnId="{BD8E1BA0-0ABA-4F69-8D84-4A8F645F37ED}">
      <dgm:prSet/>
      <dgm:spPr/>
      <dgm:t>
        <a:bodyPr/>
        <a:lstStyle/>
        <a:p>
          <a:endParaRPr lang="en-US"/>
        </a:p>
      </dgm:t>
    </dgm:pt>
    <dgm:pt modelId="{D1C848AC-FA1E-4775-83CB-7EE53DAAA725}">
      <dgm:prSet/>
      <dgm:spPr/>
      <dgm:t>
        <a:bodyPr/>
        <a:lstStyle/>
        <a:p>
          <a:r>
            <a:rPr lang="en-US"/>
            <a:t>Certainly someone close to you has experienced this negative feelings that accompany depression</a:t>
          </a:r>
        </a:p>
      </dgm:t>
    </dgm:pt>
    <dgm:pt modelId="{1F3C1695-1A8F-41C1-A135-172DC519B492}" type="parTrans" cxnId="{873FBAB3-97C1-4B99-B005-A4FA2D678FD7}">
      <dgm:prSet/>
      <dgm:spPr/>
      <dgm:t>
        <a:bodyPr/>
        <a:lstStyle/>
        <a:p>
          <a:endParaRPr lang="en-US"/>
        </a:p>
      </dgm:t>
    </dgm:pt>
    <dgm:pt modelId="{5CFF5065-804C-4A00-B906-A46645409202}" type="sibTrans" cxnId="{873FBAB3-97C1-4B99-B005-A4FA2D678FD7}">
      <dgm:prSet/>
      <dgm:spPr/>
      <dgm:t>
        <a:bodyPr/>
        <a:lstStyle/>
        <a:p>
          <a:endParaRPr lang="en-US"/>
        </a:p>
      </dgm:t>
    </dgm:pt>
    <dgm:pt modelId="{9BA5A8A3-39CF-42FE-A3D3-1E1A695AA1C2}">
      <dgm:prSet/>
      <dgm:spPr/>
      <dgm:t>
        <a:bodyPr/>
        <a:lstStyle/>
        <a:p>
          <a:r>
            <a:rPr lang="en-US"/>
            <a:t>No Real Cure</a:t>
          </a:r>
        </a:p>
      </dgm:t>
    </dgm:pt>
    <dgm:pt modelId="{55E0FDFD-20B3-4D99-AFCF-5CCF3CEB21D5}" type="parTrans" cxnId="{80A88110-B3A1-41CC-A913-CCD3326C70FA}">
      <dgm:prSet/>
      <dgm:spPr/>
      <dgm:t>
        <a:bodyPr/>
        <a:lstStyle/>
        <a:p>
          <a:endParaRPr lang="en-US"/>
        </a:p>
      </dgm:t>
    </dgm:pt>
    <dgm:pt modelId="{56D9DDD7-4073-4158-85C5-AB1A18631C31}" type="sibTrans" cxnId="{80A88110-B3A1-41CC-A913-CCD3326C70FA}">
      <dgm:prSet/>
      <dgm:spPr/>
      <dgm:t>
        <a:bodyPr/>
        <a:lstStyle/>
        <a:p>
          <a:endParaRPr lang="en-US"/>
        </a:p>
      </dgm:t>
    </dgm:pt>
    <dgm:pt modelId="{5D405CF7-AB0B-4887-8062-6D2CA6DF06FB}">
      <dgm:prSet/>
      <dgm:spPr/>
      <dgm:t>
        <a:bodyPr/>
        <a:lstStyle/>
        <a:p>
          <a:r>
            <a:rPr lang="en-US"/>
            <a:t>Only offer constant medication with significant negative side effects</a:t>
          </a:r>
        </a:p>
      </dgm:t>
    </dgm:pt>
    <dgm:pt modelId="{4E9F493B-BDB9-4D99-9A6A-5EDCADA33A1F}" type="parTrans" cxnId="{EA681385-9B14-4C57-924F-A942FA090D04}">
      <dgm:prSet/>
      <dgm:spPr/>
      <dgm:t>
        <a:bodyPr/>
        <a:lstStyle/>
        <a:p>
          <a:endParaRPr lang="en-US"/>
        </a:p>
      </dgm:t>
    </dgm:pt>
    <dgm:pt modelId="{954A380A-07A7-47DB-B15E-C9BC1EF84D3A}" type="sibTrans" cxnId="{EA681385-9B14-4C57-924F-A942FA090D04}">
      <dgm:prSet/>
      <dgm:spPr/>
      <dgm:t>
        <a:bodyPr/>
        <a:lstStyle/>
        <a:p>
          <a:endParaRPr lang="en-US"/>
        </a:p>
      </dgm:t>
    </dgm:pt>
    <dgm:pt modelId="{412F4374-EB47-7B44-9626-88DB0EF054F7}" type="pres">
      <dgm:prSet presAssocID="{995150D4-BF0C-4067-A047-C97A7C74D4DE}" presName="linear" presStyleCnt="0">
        <dgm:presLayoutVars>
          <dgm:dir/>
          <dgm:animLvl val="lvl"/>
          <dgm:resizeHandles val="exact"/>
        </dgm:presLayoutVars>
      </dgm:prSet>
      <dgm:spPr/>
    </dgm:pt>
    <dgm:pt modelId="{4DE13CA5-25BA-F547-97A8-A042B72EB0B1}" type="pres">
      <dgm:prSet presAssocID="{98231D06-1AC1-4AE8-B86A-433A8B3C42EE}" presName="parentLin" presStyleCnt="0"/>
      <dgm:spPr/>
    </dgm:pt>
    <dgm:pt modelId="{933BE347-669C-2D41-BA38-034DC38E7779}" type="pres">
      <dgm:prSet presAssocID="{98231D06-1AC1-4AE8-B86A-433A8B3C42EE}" presName="parentLeftMargin" presStyleLbl="node1" presStyleIdx="0" presStyleCnt="3"/>
      <dgm:spPr/>
    </dgm:pt>
    <dgm:pt modelId="{2017E46C-F449-0D46-810E-8BAF07AB913C}" type="pres">
      <dgm:prSet presAssocID="{98231D06-1AC1-4AE8-B86A-433A8B3C42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1DFA90-0D04-E740-ADEC-37F078D3AB95}" type="pres">
      <dgm:prSet presAssocID="{98231D06-1AC1-4AE8-B86A-433A8B3C42EE}" presName="negativeSpace" presStyleCnt="0"/>
      <dgm:spPr/>
    </dgm:pt>
    <dgm:pt modelId="{FEEFF365-1961-134B-BBC8-C5804FF801F8}" type="pres">
      <dgm:prSet presAssocID="{98231D06-1AC1-4AE8-B86A-433A8B3C42EE}" presName="childText" presStyleLbl="conFgAcc1" presStyleIdx="0" presStyleCnt="3">
        <dgm:presLayoutVars>
          <dgm:bulletEnabled val="1"/>
        </dgm:presLayoutVars>
      </dgm:prSet>
      <dgm:spPr/>
    </dgm:pt>
    <dgm:pt modelId="{6AB820C1-DEA9-C746-A554-6CF3554502B9}" type="pres">
      <dgm:prSet presAssocID="{CA01067B-8BDE-4A9A-A897-CBFDACF6CB4E}" presName="spaceBetweenRectangles" presStyleCnt="0"/>
      <dgm:spPr/>
    </dgm:pt>
    <dgm:pt modelId="{84AF8B5E-CD8F-E64D-946C-0F7C7D035C97}" type="pres">
      <dgm:prSet presAssocID="{EB784C2C-228F-4459-A34A-1FE0499F23C4}" presName="parentLin" presStyleCnt="0"/>
      <dgm:spPr/>
    </dgm:pt>
    <dgm:pt modelId="{340BED22-37E0-5443-AB98-53D6225A3423}" type="pres">
      <dgm:prSet presAssocID="{EB784C2C-228F-4459-A34A-1FE0499F23C4}" presName="parentLeftMargin" presStyleLbl="node1" presStyleIdx="0" presStyleCnt="3"/>
      <dgm:spPr/>
    </dgm:pt>
    <dgm:pt modelId="{1F08CDA4-493A-F545-AE94-863C24D173E2}" type="pres">
      <dgm:prSet presAssocID="{EB784C2C-228F-4459-A34A-1FE0499F23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512B18-9557-0741-9211-2A249C41016A}" type="pres">
      <dgm:prSet presAssocID="{EB784C2C-228F-4459-A34A-1FE0499F23C4}" presName="negativeSpace" presStyleCnt="0"/>
      <dgm:spPr/>
    </dgm:pt>
    <dgm:pt modelId="{0094D242-B33A-D64E-8AA5-7F9A158DC54A}" type="pres">
      <dgm:prSet presAssocID="{EB784C2C-228F-4459-A34A-1FE0499F23C4}" presName="childText" presStyleLbl="conFgAcc1" presStyleIdx="1" presStyleCnt="3">
        <dgm:presLayoutVars>
          <dgm:bulletEnabled val="1"/>
        </dgm:presLayoutVars>
      </dgm:prSet>
      <dgm:spPr/>
    </dgm:pt>
    <dgm:pt modelId="{D02C432A-62B8-7B48-88A4-02E544F213DE}" type="pres">
      <dgm:prSet presAssocID="{70041CDE-EE16-4FD2-A0D6-320152831E5A}" presName="spaceBetweenRectangles" presStyleCnt="0"/>
      <dgm:spPr/>
    </dgm:pt>
    <dgm:pt modelId="{E5EF3ADC-681A-2142-BE2B-1A4100B1DBB9}" type="pres">
      <dgm:prSet presAssocID="{9BA5A8A3-39CF-42FE-A3D3-1E1A695AA1C2}" presName="parentLin" presStyleCnt="0"/>
      <dgm:spPr/>
    </dgm:pt>
    <dgm:pt modelId="{84AD9645-04EB-0343-A58C-F05FA50C578B}" type="pres">
      <dgm:prSet presAssocID="{9BA5A8A3-39CF-42FE-A3D3-1E1A695AA1C2}" presName="parentLeftMargin" presStyleLbl="node1" presStyleIdx="1" presStyleCnt="3"/>
      <dgm:spPr/>
    </dgm:pt>
    <dgm:pt modelId="{8CF5CD8F-8D1E-674D-A6A2-E2B693771ABC}" type="pres">
      <dgm:prSet presAssocID="{9BA5A8A3-39CF-42FE-A3D3-1E1A695AA1C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B861C44-206C-8F4D-9BA9-8A8722C5CD41}" type="pres">
      <dgm:prSet presAssocID="{9BA5A8A3-39CF-42FE-A3D3-1E1A695AA1C2}" presName="negativeSpace" presStyleCnt="0"/>
      <dgm:spPr/>
    </dgm:pt>
    <dgm:pt modelId="{AE209641-E49F-A646-BF05-ABD5FB7CB5B3}" type="pres">
      <dgm:prSet presAssocID="{9BA5A8A3-39CF-42FE-A3D3-1E1A695AA1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A88110-B3A1-41CC-A913-CCD3326C70FA}" srcId="{995150D4-BF0C-4067-A047-C97A7C74D4DE}" destId="{9BA5A8A3-39CF-42FE-A3D3-1E1A695AA1C2}" srcOrd="2" destOrd="0" parTransId="{55E0FDFD-20B3-4D99-AFCF-5CCF3CEB21D5}" sibTransId="{56D9DDD7-4073-4158-85C5-AB1A18631C31}"/>
    <dgm:cxn modelId="{53C9961D-81D5-0144-B674-F55A103AEF08}" type="presOf" srcId="{409CC7DB-2289-4DC1-91D0-1B69C42CDDC0}" destId="{FEEFF365-1961-134B-BBC8-C5804FF801F8}" srcOrd="0" destOrd="0" presId="urn:microsoft.com/office/officeart/2005/8/layout/list1"/>
    <dgm:cxn modelId="{CA25E226-7687-442A-9014-1FCC6287ABD3}" srcId="{98231D06-1AC1-4AE8-B86A-433A8B3C42EE}" destId="{409CC7DB-2289-4DC1-91D0-1B69C42CDDC0}" srcOrd="0" destOrd="0" parTransId="{8CB0B770-3441-4CC1-8079-F7E40A7069BF}" sibTransId="{0D7AECC0-D8C5-4198-A534-4B0345076D4C}"/>
    <dgm:cxn modelId="{92E77A27-8656-014C-AE02-3146A718E3D2}" type="presOf" srcId="{8D9073E7-5B3A-4568-834A-37940FD92BFD}" destId="{0094D242-B33A-D64E-8AA5-7F9A158DC54A}" srcOrd="0" destOrd="0" presId="urn:microsoft.com/office/officeart/2005/8/layout/list1"/>
    <dgm:cxn modelId="{5FAC863F-EAF2-43AC-844C-E738E60EDCCF}" srcId="{995150D4-BF0C-4067-A047-C97A7C74D4DE}" destId="{EB784C2C-228F-4459-A34A-1FE0499F23C4}" srcOrd="1" destOrd="0" parTransId="{713B522B-8616-43FA-96B2-CE3680E32F20}" sibTransId="{70041CDE-EE16-4FD2-A0D6-320152831E5A}"/>
    <dgm:cxn modelId="{433DDF41-D989-4A95-8960-E5E02F574CFC}" srcId="{995150D4-BF0C-4067-A047-C97A7C74D4DE}" destId="{98231D06-1AC1-4AE8-B86A-433A8B3C42EE}" srcOrd="0" destOrd="0" parTransId="{1583901F-7712-4C3F-8724-0A4CD1C2822B}" sibTransId="{CA01067B-8BDE-4A9A-A897-CBFDACF6CB4E}"/>
    <dgm:cxn modelId="{01AE835B-2F33-3442-9E71-6D7AC0201B8A}" type="presOf" srcId="{EB784C2C-228F-4459-A34A-1FE0499F23C4}" destId="{340BED22-37E0-5443-AB98-53D6225A3423}" srcOrd="0" destOrd="0" presId="urn:microsoft.com/office/officeart/2005/8/layout/list1"/>
    <dgm:cxn modelId="{8752496E-22D7-7B47-8447-CD8A33117C0C}" type="presOf" srcId="{D1C848AC-FA1E-4775-83CB-7EE53DAAA725}" destId="{0094D242-B33A-D64E-8AA5-7F9A158DC54A}" srcOrd="0" destOrd="1" presId="urn:microsoft.com/office/officeart/2005/8/layout/list1"/>
    <dgm:cxn modelId="{EA681385-9B14-4C57-924F-A942FA090D04}" srcId="{9BA5A8A3-39CF-42FE-A3D3-1E1A695AA1C2}" destId="{5D405CF7-AB0B-4887-8062-6D2CA6DF06FB}" srcOrd="0" destOrd="0" parTransId="{4E9F493B-BDB9-4D99-9A6A-5EDCADA33A1F}" sibTransId="{954A380A-07A7-47DB-B15E-C9BC1EF84D3A}"/>
    <dgm:cxn modelId="{BD8E1BA0-0ABA-4F69-8D84-4A8F645F37ED}" srcId="{EB784C2C-228F-4459-A34A-1FE0499F23C4}" destId="{8D9073E7-5B3A-4568-834A-37940FD92BFD}" srcOrd="0" destOrd="0" parTransId="{D4BC265A-7934-41CD-BDF6-096393F59B1C}" sibTransId="{EC3B534C-99FB-4F48-9855-55226A4B8086}"/>
    <dgm:cxn modelId="{F709E2A1-5F14-7B45-B6EC-632512554891}" type="presOf" srcId="{9BA5A8A3-39CF-42FE-A3D3-1E1A695AA1C2}" destId="{8CF5CD8F-8D1E-674D-A6A2-E2B693771ABC}" srcOrd="1" destOrd="0" presId="urn:microsoft.com/office/officeart/2005/8/layout/list1"/>
    <dgm:cxn modelId="{9CE8FCA7-9D33-524F-A3AC-49599D8936B3}" type="presOf" srcId="{9BA5A8A3-39CF-42FE-A3D3-1E1A695AA1C2}" destId="{84AD9645-04EB-0343-A58C-F05FA50C578B}" srcOrd="0" destOrd="0" presId="urn:microsoft.com/office/officeart/2005/8/layout/list1"/>
    <dgm:cxn modelId="{1777FAB2-8D1E-224E-8B49-0996EC1AF57D}" type="presOf" srcId="{EB784C2C-228F-4459-A34A-1FE0499F23C4}" destId="{1F08CDA4-493A-F545-AE94-863C24D173E2}" srcOrd="1" destOrd="0" presId="urn:microsoft.com/office/officeart/2005/8/layout/list1"/>
    <dgm:cxn modelId="{873FBAB3-97C1-4B99-B005-A4FA2D678FD7}" srcId="{EB784C2C-228F-4459-A34A-1FE0499F23C4}" destId="{D1C848AC-FA1E-4775-83CB-7EE53DAAA725}" srcOrd="1" destOrd="0" parTransId="{1F3C1695-1A8F-41C1-A135-172DC519B492}" sibTransId="{5CFF5065-804C-4A00-B906-A46645409202}"/>
    <dgm:cxn modelId="{F212B1C0-45FC-1F46-A666-41F2A2E16224}" type="presOf" srcId="{98231D06-1AC1-4AE8-B86A-433A8B3C42EE}" destId="{2017E46C-F449-0D46-810E-8BAF07AB913C}" srcOrd="1" destOrd="0" presId="urn:microsoft.com/office/officeart/2005/8/layout/list1"/>
    <dgm:cxn modelId="{A30BD2EC-4DAF-9B49-AD43-C9886E624514}" type="presOf" srcId="{5D405CF7-AB0B-4887-8062-6D2CA6DF06FB}" destId="{AE209641-E49F-A646-BF05-ABD5FB7CB5B3}" srcOrd="0" destOrd="0" presId="urn:microsoft.com/office/officeart/2005/8/layout/list1"/>
    <dgm:cxn modelId="{409F35F4-35CC-7B4B-A41B-8756B8D18424}" type="presOf" srcId="{98231D06-1AC1-4AE8-B86A-433A8B3C42EE}" destId="{933BE347-669C-2D41-BA38-034DC38E7779}" srcOrd="0" destOrd="0" presId="urn:microsoft.com/office/officeart/2005/8/layout/list1"/>
    <dgm:cxn modelId="{FFF40DF9-4F93-6343-94E7-C3F1644E698B}" type="presOf" srcId="{995150D4-BF0C-4067-A047-C97A7C74D4DE}" destId="{412F4374-EB47-7B44-9626-88DB0EF054F7}" srcOrd="0" destOrd="0" presId="urn:microsoft.com/office/officeart/2005/8/layout/list1"/>
    <dgm:cxn modelId="{1971B6FA-0E56-3E41-8A7C-746DE2A36B5F}" type="presParOf" srcId="{412F4374-EB47-7B44-9626-88DB0EF054F7}" destId="{4DE13CA5-25BA-F547-97A8-A042B72EB0B1}" srcOrd="0" destOrd="0" presId="urn:microsoft.com/office/officeart/2005/8/layout/list1"/>
    <dgm:cxn modelId="{BEA41AF5-BD13-3B4C-991A-572443652606}" type="presParOf" srcId="{4DE13CA5-25BA-F547-97A8-A042B72EB0B1}" destId="{933BE347-669C-2D41-BA38-034DC38E7779}" srcOrd="0" destOrd="0" presId="urn:microsoft.com/office/officeart/2005/8/layout/list1"/>
    <dgm:cxn modelId="{6A101E81-1722-2B41-A7FD-1777E6B02523}" type="presParOf" srcId="{4DE13CA5-25BA-F547-97A8-A042B72EB0B1}" destId="{2017E46C-F449-0D46-810E-8BAF07AB913C}" srcOrd="1" destOrd="0" presId="urn:microsoft.com/office/officeart/2005/8/layout/list1"/>
    <dgm:cxn modelId="{2110FFDE-DB2F-F943-A53E-0DDF8274DCC4}" type="presParOf" srcId="{412F4374-EB47-7B44-9626-88DB0EF054F7}" destId="{431DFA90-0D04-E740-ADEC-37F078D3AB95}" srcOrd="1" destOrd="0" presId="urn:microsoft.com/office/officeart/2005/8/layout/list1"/>
    <dgm:cxn modelId="{04D9C737-D5F3-A345-8E8C-58FDA3D89320}" type="presParOf" srcId="{412F4374-EB47-7B44-9626-88DB0EF054F7}" destId="{FEEFF365-1961-134B-BBC8-C5804FF801F8}" srcOrd="2" destOrd="0" presId="urn:microsoft.com/office/officeart/2005/8/layout/list1"/>
    <dgm:cxn modelId="{67CB8E2A-8630-684A-A7BD-D8E1DA70E415}" type="presParOf" srcId="{412F4374-EB47-7B44-9626-88DB0EF054F7}" destId="{6AB820C1-DEA9-C746-A554-6CF3554502B9}" srcOrd="3" destOrd="0" presId="urn:microsoft.com/office/officeart/2005/8/layout/list1"/>
    <dgm:cxn modelId="{55C34326-7914-5249-A9EA-FFCC1731296B}" type="presParOf" srcId="{412F4374-EB47-7B44-9626-88DB0EF054F7}" destId="{84AF8B5E-CD8F-E64D-946C-0F7C7D035C97}" srcOrd="4" destOrd="0" presId="urn:microsoft.com/office/officeart/2005/8/layout/list1"/>
    <dgm:cxn modelId="{F59DADF7-39E9-894D-8BF5-FE675037AB53}" type="presParOf" srcId="{84AF8B5E-CD8F-E64D-946C-0F7C7D035C97}" destId="{340BED22-37E0-5443-AB98-53D6225A3423}" srcOrd="0" destOrd="0" presId="urn:microsoft.com/office/officeart/2005/8/layout/list1"/>
    <dgm:cxn modelId="{E373E33E-EDFB-7340-9E92-4D4C4155BB6F}" type="presParOf" srcId="{84AF8B5E-CD8F-E64D-946C-0F7C7D035C97}" destId="{1F08CDA4-493A-F545-AE94-863C24D173E2}" srcOrd="1" destOrd="0" presId="urn:microsoft.com/office/officeart/2005/8/layout/list1"/>
    <dgm:cxn modelId="{FADE9130-49DD-9D4B-8CBB-07B6BFB4D9A4}" type="presParOf" srcId="{412F4374-EB47-7B44-9626-88DB0EF054F7}" destId="{8F512B18-9557-0741-9211-2A249C41016A}" srcOrd="5" destOrd="0" presId="urn:microsoft.com/office/officeart/2005/8/layout/list1"/>
    <dgm:cxn modelId="{A4912A8B-BB46-C94D-B415-1C8221F3A609}" type="presParOf" srcId="{412F4374-EB47-7B44-9626-88DB0EF054F7}" destId="{0094D242-B33A-D64E-8AA5-7F9A158DC54A}" srcOrd="6" destOrd="0" presId="urn:microsoft.com/office/officeart/2005/8/layout/list1"/>
    <dgm:cxn modelId="{2870A4B4-E3E8-144B-9648-F99B77E30601}" type="presParOf" srcId="{412F4374-EB47-7B44-9626-88DB0EF054F7}" destId="{D02C432A-62B8-7B48-88A4-02E544F213DE}" srcOrd="7" destOrd="0" presId="urn:microsoft.com/office/officeart/2005/8/layout/list1"/>
    <dgm:cxn modelId="{28FCEEA7-9A3A-EB44-9FC4-66A430F466DF}" type="presParOf" srcId="{412F4374-EB47-7B44-9626-88DB0EF054F7}" destId="{E5EF3ADC-681A-2142-BE2B-1A4100B1DBB9}" srcOrd="8" destOrd="0" presId="urn:microsoft.com/office/officeart/2005/8/layout/list1"/>
    <dgm:cxn modelId="{01E3DBCA-279A-BC41-88E8-60A22CBE83C5}" type="presParOf" srcId="{E5EF3ADC-681A-2142-BE2B-1A4100B1DBB9}" destId="{84AD9645-04EB-0343-A58C-F05FA50C578B}" srcOrd="0" destOrd="0" presId="urn:microsoft.com/office/officeart/2005/8/layout/list1"/>
    <dgm:cxn modelId="{C468C177-91DF-454C-BA12-5E621AC4DE9A}" type="presParOf" srcId="{E5EF3ADC-681A-2142-BE2B-1A4100B1DBB9}" destId="{8CF5CD8F-8D1E-674D-A6A2-E2B693771ABC}" srcOrd="1" destOrd="0" presId="urn:microsoft.com/office/officeart/2005/8/layout/list1"/>
    <dgm:cxn modelId="{DF3FD8DA-0760-0E4C-9B58-3212186B858C}" type="presParOf" srcId="{412F4374-EB47-7B44-9626-88DB0EF054F7}" destId="{8B861C44-206C-8F4D-9BA9-8A8722C5CD41}" srcOrd="9" destOrd="0" presId="urn:microsoft.com/office/officeart/2005/8/layout/list1"/>
    <dgm:cxn modelId="{D0EBB5AD-0F37-6340-B189-710FC1CCD561}" type="presParOf" srcId="{412F4374-EB47-7B44-9626-88DB0EF054F7}" destId="{AE209641-E49F-A646-BF05-ABD5FB7CB5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230F4-341A-384C-81C0-9E3201EE79A1}">
      <dsp:nvSpPr>
        <dsp:cNvPr id="0" name=""/>
        <dsp:cNvSpPr/>
      </dsp:nvSpPr>
      <dsp:spPr>
        <a:xfrm>
          <a:off x="0" y="3829562"/>
          <a:ext cx="6403994" cy="125694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Many individuals experience depression through life changing sickness or other stresses: </a:t>
          </a:r>
        </a:p>
      </dsp:txBody>
      <dsp:txXfrm>
        <a:off x="0" y="3829562"/>
        <a:ext cx="6403994" cy="678751"/>
      </dsp:txXfrm>
    </dsp:sp>
    <dsp:sp modelId="{6A444C00-388B-2F46-8DAD-4B05A75E6AA9}">
      <dsp:nvSpPr>
        <dsp:cNvPr id="0" name=""/>
        <dsp:cNvSpPr/>
      </dsp:nvSpPr>
      <dsp:spPr>
        <a:xfrm>
          <a:off x="781" y="4483174"/>
          <a:ext cx="914632" cy="5781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25% in cancer patients</a:t>
          </a:r>
        </a:p>
      </dsp:txBody>
      <dsp:txXfrm>
        <a:off x="781" y="4483174"/>
        <a:ext cx="914632" cy="578195"/>
      </dsp:txXfrm>
    </dsp:sp>
    <dsp:sp modelId="{ED4654A1-4AAC-FD4F-8EAF-6164F075FB96}">
      <dsp:nvSpPr>
        <dsp:cNvPr id="0" name=""/>
        <dsp:cNvSpPr/>
      </dsp:nvSpPr>
      <dsp:spPr>
        <a:xfrm>
          <a:off x="915414" y="4483174"/>
          <a:ext cx="914632" cy="5781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10-27% in stroke patients</a:t>
          </a:r>
        </a:p>
      </dsp:txBody>
      <dsp:txXfrm>
        <a:off x="915414" y="4483174"/>
        <a:ext cx="914632" cy="578195"/>
      </dsp:txXfrm>
    </dsp:sp>
    <dsp:sp modelId="{903DC92C-24F3-734B-A59A-38A0B40A4CAD}">
      <dsp:nvSpPr>
        <dsp:cNvPr id="0" name=""/>
        <dsp:cNvSpPr/>
      </dsp:nvSpPr>
      <dsp:spPr>
        <a:xfrm>
          <a:off x="1830047" y="4483174"/>
          <a:ext cx="914632" cy="57819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 in 3 heart attack survivors</a:t>
          </a:r>
        </a:p>
      </dsp:txBody>
      <dsp:txXfrm>
        <a:off x="1830047" y="4483174"/>
        <a:ext cx="914632" cy="578195"/>
      </dsp:txXfrm>
    </dsp:sp>
    <dsp:sp modelId="{5140FC5D-55D6-184A-A1BD-CCADD862EE45}">
      <dsp:nvSpPr>
        <dsp:cNvPr id="0" name=""/>
        <dsp:cNvSpPr/>
      </dsp:nvSpPr>
      <dsp:spPr>
        <a:xfrm>
          <a:off x="2744680" y="4483174"/>
          <a:ext cx="914632" cy="5781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 in 3 HIV patients</a:t>
          </a:r>
        </a:p>
      </dsp:txBody>
      <dsp:txXfrm>
        <a:off x="2744680" y="4483174"/>
        <a:ext cx="914632" cy="578195"/>
      </dsp:txXfrm>
    </dsp:sp>
    <dsp:sp modelId="{7780C205-41C6-044A-9E8A-2AE9B709C3D5}">
      <dsp:nvSpPr>
        <dsp:cNvPr id="0" name=""/>
        <dsp:cNvSpPr/>
      </dsp:nvSpPr>
      <dsp:spPr>
        <a:xfrm>
          <a:off x="3659313" y="4483174"/>
          <a:ext cx="914632" cy="57819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50% of people with Parkinson’s</a:t>
          </a:r>
        </a:p>
      </dsp:txBody>
      <dsp:txXfrm>
        <a:off x="3659313" y="4483174"/>
        <a:ext cx="914632" cy="578195"/>
      </dsp:txXfrm>
    </dsp:sp>
    <dsp:sp modelId="{E4C84A86-C584-AA40-93F7-804F7F8DAFA2}">
      <dsp:nvSpPr>
        <dsp:cNvPr id="0" name=""/>
        <dsp:cNvSpPr/>
      </dsp:nvSpPr>
      <dsp:spPr>
        <a:xfrm>
          <a:off x="4573946" y="4483174"/>
          <a:ext cx="914632" cy="5781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50-75% of people with an eating disorder</a:t>
          </a:r>
        </a:p>
      </dsp:txBody>
      <dsp:txXfrm>
        <a:off x="4573946" y="4483174"/>
        <a:ext cx="914632" cy="578195"/>
      </dsp:txXfrm>
    </dsp:sp>
    <dsp:sp modelId="{5DD6B9DE-081D-A048-AC23-79FAB99A03B8}">
      <dsp:nvSpPr>
        <dsp:cNvPr id="0" name=""/>
        <dsp:cNvSpPr/>
      </dsp:nvSpPr>
      <dsp:spPr>
        <a:xfrm>
          <a:off x="5488579" y="4483174"/>
          <a:ext cx="914632" cy="5781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27% of individuals with substance abuse disorders</a:t>
          </a:r>
        </a:p>
      </dsp:txBody>
      <dsp:txXfrm>
        <a:off x="5488579" y="4483174"/>
        <a:ext cx="914632" cy="578195"/>
      </dsp:txXfrm>
    </dsp:sp>
    <dsp:sp modelId="{D2664190-1E0B-2441-A6B3-502D0E598CAF}">
      <dsp:nvSpPr>
        <dsp:cNvPr id="0" name=""/>
        <dsp:cNvSpPr/>
      </dsp:nvSpPr>
      <dsp:spPr>
        <a:xfrm rot="10800000">
          <a:off x="0" y="1915230"/>
          <a:ext cx="6403994" cy="1933185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Most common mental disorder in the United States</a:t>
          </a:r>
        </a:p>
      </dsp:txBody>
      <dsp:txXfrm rot="-10800000">
        <a:off x="0" y="1915230"/>
        <a:ext cx="6403994" cy="678548"/>
      </dsp:txXfrm>
    </dsp:sp>
    <dsp:sp modelId="{8F7796EA-4AEF-3C41-B0EA-D0F9BD4A5891}">
      <dsp:nvSpPr>
        <dsp:cNvPr id="0" name=""/>
        <dsp:cNvSpPr/>
      </dsp:nvSpPr>
      <dsp:spPr>
        <a:xfrm>
          <a:off x="0" y="2593778"/>
          <a:ext cx="6403994" cy="57802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18.1% of the US population suffer from this mental illness, yet only 36.9 receive treatment</a:t>
          </a:r>
        </a:p>
      </dsp:txBody>
      <dsp:txXfrm>
        <a:off x="0" y="2593778"/>
        <a:ext cx="6403994" cy="578022"/>
      </dsp:txXfrm>
    </dsp:sp>
    <dsp:sp modelId="{E84772E9-C413-8F43-AC82-9611603500E1}">
      <dsp:nvSpPr>
        <dsp:cNvPr id="0" name=""/>
        <dsp:cNvSpPr/>
      </dsp:nvSpPr>
      <dsp:spPr>
        <a:xfrm rot="10800000">
          <a:off x="0" y="899"/>
          <a:ext cx="6403994" cy="1933185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Serious mood order </a:t>
          </a:r>
        </a:p>
      </dsp:txBody>
      <dsp:txXfrm rot="-10800000">
        <a:off x="0" y="899"/>
        <a:ext cx="6403994" cy="678548"/>
      </dsp:txXfrm>
    </dsp:sp>
    <dsp:sp modelId="{492903FD-79F1-544C-A629-00FEA115D6AB}">
      <dsp:nvSpPr>
        <dsp:cNvPr id="0" name=""/>
        <dsp:cNvSpPr/>
      </dsp:nvSpPr>
      <dsp:spPr>
        <a:xfrm>
          <a:off x="0" y="679447"/>
          <a:ext cx="6403994" cy="57802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Can affect daily activities: Eating, Sleeping, Working </a:t>
          </a:r>
        </a:p>
      </dsp:txBody>
      <dsp:txXfrm>
        <a:off x="0" y="679447"/>
        <a:ext cx="6403994" cy="5780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B24EA9-931D-8241-BEA5-414C471459CF}">
      <dsp:nvSpPr>
        <dsp:cNvPr id="0" name=""/>
        <dsp:cNvSpPr/>
      </dsp:nvSpPr>
      <dsp:spPr>
        <a:xfrm>
          <a:off x="0" y="0"/>
          <a:ext cx="8656320" cy="7348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“Stress-Related Immune Markers in Depression: Implications for Treatment” said that the natural immune response is quite elusive, that is why immunotherapy is so important</a:t>
          </a:r>
        </a:p>
      </dsp:txBody>
      <dsp:txXfrm>
        <a:off x="21522" y="21522"/>
        <a:ext cx="7801297" cy="691778"/>
      </dsp:txXfrm>
    </dsp:sp>
    <dsp:sp modelId="{02685543-A6C3-C24F-9F18-5EADCD44C9DE}">
      <dsp:nvSpPr>
        <dsp:cNvPr id="0" name=""/>
        <dsp:cNvSpPr/>
      </dsp:nvSpPr>
      <dsp:spPr>
        <a:xfrm>
          <a:off x="724966" y="868426"/>
          <a:ext cx="8656320" cy="7348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Evidence shows that it could be a dysregulated endocrine or inflammatory response</a:t>
          </a:r>
        </a:p>
      </dsp:txBody>
      <dsp:txXfrm>
        <a:off x="746488" y="889948"/>
        <a:ext cx="7410674" cy="691778"/>
      </dsp:txXfrm>
    </dsp:sp>
    <dsp:sp modelId="{3A54A08F-4EF4-CA4B-AFEA-AF81DAC44E61}">
      <dsp:nvSpPr>
        <dsp:cNvPr id="0" name=""/>
        <dsp:cNvSpPr/>
      </dsp:nvSpPr>
      <dsp:spPr>
        <a:xfrm>
          <a:off x="1439113" y="1736852"/>
          <a:ext cx="8656320" cy="73482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Inflammation in individuals who have experienced things like childhood trauma maybe at greater risk</a:t>
          </a:r>
        </a:p>
      </dsp:txBody>
      <dsp:txXfrm>
        <a:off x="1460635" y="1758374"/>
        <a:ext cx="7421495" cy="691778"/>
      </dsp:txXfrm>
    </dsp:sp>
    <dsp:sp modelId="{6D0F6033-7E68-9C41-AEA4-EDA40ED9B15F}">
      <dsp:nvSpPr>
        <dsp:cNvPr id="0" name=""/>
        <dsp:cNvSpPr/>
      </dsp:nvSpPr>
      <dsp:spPr>
        <a:xfrm>
          <a:off x="2164079" y="2605277"/>
          <a:ext cx="8656320" cy="73482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It could also be caused by prolonged exposure to stress</a:t>
          </a:r>
        </a:p>
      </dsp:txBody>
      <dsp:txXfrm>
        <a:off x="2185601" y="2626799"/>
        <a:ext cx="7410674" cy="691778"/>
      </dsp:txXfrm>
    </dsp:sp>
    <dsp:sp modelId="{47EBD4F2-3E58-844B-A270-0B8651B1A707}">
      <dsp:nvSpPr>
        <dsp:cNvPr id="0" name=""/>
        <dsp:cNvSpPr/>
      </dsp:nvSpPr>
      <dsp:spPr>
        <a:xfrm>
          <a:off x="8178685" y="562806"/>
          <a:ext cx="477634" cy="477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286153" y="562806"/>
        <a:ext cx="262698" cy="359420"/>
      </dsp:txXfrm>
    </dsp:sp>
    <dsp:sp modelId="{BA79E08F-6912-DD4F-A194-65F74120B653}">
      <dsp:nvSpPr>
        <dsp:cNvPr id="0" name=""/>
        <dsp:cNvSpPr/>
      </dsp:nvSpPr>
      <dsp:spPr>
        <a:xfrm>
          <a:off x="8903652" y="1431232"/>
          <a:ext cx="477634" cy="477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011120" y="1431232"/>
        <a:ext cx="262698" cy="359420"/>
      </dsp:txXfrm>
    </dsp:sp>
    <dsp:sp modelId="{A630FC42-4E52-7341-9617-E8797F4DCE88}">
      <dsp:nvSpPr>
        <dsp:cNvPr id="0" name=""/>
        <dsp:cNvSpPr/>
      </dsp:nvSpPr>
      <dsp:spPr>
        <a:xfrm>
          <a:off x="9617798" y="2299658"/>
          <a:ext cx="477634" cy="47763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725266" y="2299658"/>
        <a:ext cx="262698" cy="359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BA7BF-FFB1-0D4A-A00A-47C4EAE3BFC7}">
      <dsp:nvSpPr>
        <dsp:cNvPr id="0" name=""/>
        <dsp:cNvSpPr/>
      </dsp:nvSpPr>
      <dsp:spPr>
        <a:xfrm>
          <a:off x="0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8CDA0-7A32-1244-9029-0F7A4F254EF9}">
      <dsp:nvSpPr>
        <dsp:cNvPr id="0" name=""/>
        <dsp:cNvSpPr/>
      </dsp:nvSpPr>
      <dsp:spPr>
        <a:xfrm>
          <a:off x="338137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IFN Alpha is important in fighting cancer and other diseases</a:t>
          </a:r>
        </a:p>
      </dsp:txBody>
      <dsp:txXfrm>
        <a:off x="394737" y="1016018"/>
        <a:ext cx="2930037" cy="1819255"/>
      </dsp:txXfrm>
    </dsp:sp>
    <dsp:sp modelId="{1FAC3693-ADCC-BC4A-937C-ABCE58C288FD}">
      <dsp:nvSpPr>
        <dsp:cNvPr id="0" name=""/>
        <dsp:cNvSpPr/>
      </dsp:nvSpPr>
      <dsp:spPr>
        <a:xfrm>
          <a:off x="3719512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67CE9B-81A4-BB46-91BE-7E600DC87970}">
      <dsp:nvSpPr>
        <dsp:cNvPr id="0" name=""/>
        <dsp:cNvSpPr/>
      </dsp:nvSpPr>
      <dsp:spPr>
        <a:xfrm>
          <a:off x="4057650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Long-term interferon alpha leads to chronic inflammation</a:t>
          </a:r>
        </a:p>
      </dsp:txBody>
      <dsp:txXfrm>
        <a:off x="4114250" y="1016018"/>
        <a:ext cx="2930037" cy="1819255"/>
      </dsp:txXfrm>
    </dsp:sp>
    <dsp:sp modelId="{DBA25ADB-371C-A945-9F36-9D870AB848B7}">
      <dsp:nvSpPr>
        <dsp:cNvPr id="0" name=""/>
        <dsp:cNvSpPr/>
      </dsp:nvSpPr>
      <dsp:spPr>
        <a:xfrm>
          <a:off x="7439025" y="638187"/>
          <a:ext cx="3043237" cy="19324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66FBE8-79E2-C84B-AC91-9028DA41288F}">
      <dsp:nvSpPr>
        <dsp:cNvPr id="0" name=""/>
        <dsp:cNvSpPr/>
      </dsp:nvSpPr>
      <dsp:spPr>
        <a:xfrm>
          <a:off x="7777162" y="959418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“Most frequent side effect of long term interferon-alpha is depression” (Kovacs 2016) because of this chronic inflammation</a:t>
          </a:r>
        </a:p>
      </dsp:txBody>
      <dsp:txXfrm>
        <a:off x="7833762" y="1016018"/>
        <a:ext cx="2930037" cy="1819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6DF79-9E44-774C-95E6-53CF37945BFD}">
      <dsp:nvSpPr>
        <dsp:cNvPr id="0" name=""/>
        <dsp:cNvSpPr/>
      </dsp:nvSpPr>
      <dsp:spPr>
        <a:xfrm>
          <a:off x="1320" y="48355"/>
          <a:ext cx="4636182" cy="2943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C2191A-7812-904D-A5F5-97CC358D0228}">
      <dsp:nvSpPr>
        <dsp:cNvPr id="0" name=""/>
        <dsp:cNvSpPr/>
      </dsp:nvSpPr>
      <dsp:spPr>
        <a:xfrm>
          <a:off x="516452" y="537730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NO INTERFERON ALPHA?</a:t>
          </a:r>
        </a:p>
      </dsp:txBody>
      <dsp:txXfrm>
        <a:off x="602678" y="623956"/>
        <a:ext cx="4463730" cy="2771523"/>
      </dsp:txXfrm>
    </dsp:sp>
    <dsp:sp modelId="{E9024CD5-1EA2-3741-A560-781B91E893D6}">
      <dsp:nvSpPr>
        <dsp:cNvPr id="0" name=""/>
        <dsp:cNvSpPr/>
      </dsp:nvSpPr>
      <dsp:spPr>
        <a:xfrm>
          <a:off x="5667765" y="48355"/>
          <a:ext cx="4636182" cy="2943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BA908F-F196-694F-8D34-D3A4F50585F7}">
      <dsp:nvSpPr>
        <dsp:cNvPr id="0" name=""/>
        <dsp:cNvSpPr/>
      </dsp:nvSpPr>
      <dsp:spPr>
        <a:xfrm>
          <a:off x="6182897" y="537730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SO NOW WHAT?</a:t>
          </a:r>
        </a:p>
      </dsp:txBody>
      <dsp:txXfrm>
        <a:off x="6269123" y="623956"/>
        <a:ext cx="4463730" cy="2771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FF365-1961-134B-BBC8-C5804FF801F8}">
      <dsp:nvSpPr>
        <dsp:cNvPr id="0" name=""/>
        <dsp:cNvSpPr/>
      </dsp:nvSpPr>
      <dsp:spPr>
        <a:xfrm>
          <a:off x="0" y="326272"/>
          <a:ext cx="6290226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191" tIns="416560" rIns="48819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Blocking something that creates chronic inflammation, but we have a back-up in IFN-beta</a:t>
          </a:r>
        </a:p>
      </dsp:txBody>
      <dsp:txXfrm>
        <a:off x="0" y="326272"/>
        <a:ext cx="6290226" cy="1417500"/>
      </dsp:txXfrm>
    </dsp:sp>
    <dsp:sp modelId="{2017E46C-F449-0D46-810E-8BAF07AB913C}">
      <dsp:nvSpPr>
        <dsp:cNvPr id="0" name=""/>
        <dsp:cNvSpPr/>
      </dsp:nvSpPr>
      <dsp:spPr>
        <a:xfrm>
          <a:off x="314511" y="31072"/>
          <a:ext cx="4403158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29" tIns="0" rIns="1664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Safer Option</a:t>
          </a:r>
        </a:p>
      </dsp:txBody>
      <dsp:txXfrm>
        <a:off x="343332" y="59893"/>
        <a:ext cx="4345516" cy="532758"/>
      </dsp:txXfrm>
    </dsp:sp>
    <dsp:sp modelId="{0094D242-B33A-D64E-8AA5-7F9A158DC54A}">
      <dsp:nvSpPr>
        <dsp:cNvPr id="0" name=""/>
        <dsp:cNvSpPr/>
      </dsp:nvSpPr>
      <dsp:spPr>
        <a:xfrm>
          <a:off x="0" y="2146972"/>
          <a:ext cx="6290226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191" tIns="416560" rIns="48819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Affects more than 16.1 million Americans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Certainly someone close to you has experienced this negative feelings that accompany depression</a:t>
          </a:r>
        </a:p>
      </dsp:txBody>
      <dsp:txXfrm>
        <a:off x="0" y="2146972"/>
        <a:ext cx="6290226" cy="1732500"/>
      </dsp:txXfrm>
    </dsp:sp>
    <dsp:sp modelId="{1F08CDA4-493A-F545-AE94-863C24D173E2}">
      <dsp:nvSpPr>
        <dsp:cNvPr id="0" name=""/>
        <dsp:cNvSpPr/>
      </dsp:nvSpPr>
      <dsp:spPr>
        <a:xfrm>
          <a:off x="314511" y="1851772"/>
          <a:ext cx="4403158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29" tIns="0" rIns="1664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Necessary</a:t>
          </a:r>
        </a:p>
      </dsp:txBody>
      <dsp:txXfrm>
        <a:off x="343332" y="1880593"/>
        <a:ext cx="4345516" cy="532758"/>
      </dsp:txXfrm>
    </dsp:sp>
    <dsp:sp modelId="{AE209641-E49F-A646-BF05-ABD5FB7CB5B3}">
      <dsp:nvSpPr>
        <dsp:cNvPr id="0" name=""/>
        <dsp:cNvSpPr/>
      </dsp:nvSpPr>
      <dsp:spPr>
        <a:xfrm>
          <a:off x="0" y="4282672"/>
          <a:ext cx="6290226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8191" tIns="416560" rIns="48819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Only offer constant medication with significant negative side effects</a:t>
          </a:r>
        </a:p>
      </dsp:txBody>
      <dsp:txXfrm>
        <a:off x="0" y="4282672"/>
        <a:ext cx="6290226" cy="1134000"/>
      </dsp:txXfrm>
    </dsp:sp>
    <dsp:sp modelId="{8CF5CD8F-8D1E-674D-A6A2-E2B693771ABC}">
      <dsp:nvSpPr>
        <dsp:cNvPr id="0" name=""/>
        <dsp:cNvSpPr/>
      </dsp:nvSpPr>
      <dsp:spPr>
        <a:xfrm>
          <a:off x="314511" y="3987472"/>
          <a:ext cx="4403158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429" tIns="0" rIns="16642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 Real Cure</a:t>
          </a:r>
        </a:p>
      </dsp:txBody>
      <dsp:txXfrm>
        <a:off x="343332" y="4016293"/>
        <a:ext cx="4345516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9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77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0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7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1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16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1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7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7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2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7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4331-7260-E94A-9E02-8C4FADD6F237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8061-4648-D841-9235-B30E719F5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01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science/article/pii/S1471489216300571" TargetMode="External"/><Relationship Id="rId3" Type="http://schemas.openxmlformats.org/officeDocument/2006/relationships/hyperlink" Target="https://academic.oup.com/view-large/figure/47615757/ijnppy_pyw001_f0003.jpeg" TargetMode="External"/><Relationship Id="rId7" Type="http://schemas.openxmlformats.org/officeDocument/2006/relationships/hyperlink" Target="https://www.ncbi.nlm.nih.gov/pubmed/20202598" TargetMode="External"/><Relationship Id="rId2" Type="http://schemas.openxmlformats.org/officeDocument/2006/relationships/hyperlink" Target="https://www.healthline.com/health-news/antidepressants-such-as-prozac-can-cause-intestinal-bleed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17/S1461145702003152" TargetMode="External"/><Relationship Id="rId5" Type="http://schemas.openxmlformats.org/officeDocument/2006/relationships/hyperlink" Target="https://www.frontiersin.org/articles/10.3389/fneur.2018.00167/full" TargetMode="External"/><Relationship Id="rId4" Type="http://schemas.openxmlformats.org/officeDocument/2006/relationships/hyperlink" Target="https://adaa.org/about-adaa/press-room/facts-statist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090D24-2AC9-C248-9643-089EEA924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4450" y="965200"/>
            <a:ext cx="7372350" cy="3404680"/>
          </a:xfrm>
        </p:spPr>
        <p:txBody>
          <a:bodyPr>
            <a:normAutofit/>
          </a:bodyPr>
          <a:lstStyle/>
          <a:p>
            <a:r>
              <a:rPr lang="en-US"/>
              <a:t>“DUMP THAT DEPRESSION” ANTIBODY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1F14CB-5B6A-9C4D-A543-A0443CF17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4450" y="4503906"/>
            <a:ext cx="7372350" cy="1388892"/>
          </a:xfrm>
        </p:spPr>
        <p:txBody>
          <a:bodyPr>
            <a:normAutofit/>
          </a:bodyPr>
          <a:lstStyle/>
          <a:p>
            <a:r>
              <a:rPr lang="en-US" dirty="0"/>
              <a:t>By: Taylor Alvey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57D80F0-E0CE-4DCF-A32A-DB7CE736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ounded Rectangle 14">
            <a:extLst>
              <a:ext uri="{FF2B5EF4-FFF2-40B4-BE49-F238E27FC236}">
                <a16:creationId xmlns:a16="http://schemas.microsoft.com/office/drawing/2014/main" id="{843DD86A-8FAA-443F-9211-42A2AE8A7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oundRect">
            <a:avLst>
              <a:gd name="adj" fmla="val 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A13AAE-18EB-4BDF-BAF7-F2F97B8D0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5C1B21-B0DB-4206-99EE-C13D67038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0"/>
            <a:ext cx="4636008" cy="14414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261589-06E9-4B7C-A8F1-26648507B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5"/>
          <a:stretch/>
        </p:blipFill>
        <p:spPr>
          <a:xfrm>
            <a:off x="0" y="4375150"/>
            <a:ext cx="4636008" cy="2482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D866A8-A2DF-F74F-9A41-6EB1F28F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Should you invest in this antibody?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A3B17F-4ECE-4514-82D5-5B76F05EA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104878"/>
              </p:ext>
            </p:extLst>
          </p:nvPr>
        </p:nvGraphicFramePr>
        <p:xfrm>
          <a:off x="5279472" y="746125"/>
          <a:ext cx="6290226" cy="54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46534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4961-9E7E-A84D-8BD4-1E79DFE0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F0CC03F-7A8E-A244-8CBC-DBBCD738E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654" y="2429338"/>
            <a:ext cx="10820400" cy="402412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100" dirty="0">
                <a:hlinkClick r:id="rId2"/>
              </a:rPr>
              <a:t>https://www.healthline.com/health-news/antidepressants-such-as-prozac-can-cause-intestinal-bleeding</a:t>
            </a:r>
            <a:endParaRPr lang="en-US" sz="1100" dirty="0"/>
          </a:p>
          <a:p>
            <a:pPr>
              <a:lnSpc>
                <a:spcPct val="120000"/>
              </a:lnSpc>
            </a:pP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100" dirty="0">
                <a:hlinkClick r:id="rId3"/>
              </a:rPr>
              <a:t>https://academic.oup.com/view-large/figure/47615757/ijnppy_pyw001_f0003.jpeg</a:t>
            </a:r>
            <a:endParaRPr lang="en-US" sz="1100" dirty="0"/>
          </a:p>
          <a:p>
            <a:pPr>
              <a:lnSpc>
                <a:spcPct val="120000"/>
              </a:lnSpc>
            </a:pP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100" dirty="0">
                <a:hlinkClick r:id="rId4"/>
              </a:rPr>
              <a:t>https://adaa.org/about-adaa/press-room/facts-statistics</a:t>
            </a:r>
            <a:endParaRPr lang="en-US" sz="1100" dirty="0"/>
          </a:p>
          <a:p>
            <a:pPr>
              <a:lnSpc>
                <a:spcPct val="120000"/>
              </a:lnSpc>
            </a:pP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100" dirty="0">
                <a:hlinkClick r:id="rId5"/>
              </a:rPr>
              <a:t>https://www.frontiersin.org/articles/10.3389/fneur.2018.00167/full</a:t>
            </a:r>
            <a:endParaRPr lang="en-US" sz="1100" dirty="0"/>
          </a:p>
          <a:p>
            <a:pPr>
              <a:lnSpc>
                <a:spcPct val="120000"/>
              </a:lnSpc>
            </a:pP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100" dirty="0" err="1"/>
              <a:t>Brigitta</a:t>
            </a:r>
            <a:r>
              <a:rPr lang="en-US" sz="1100" dirty="0"/>
              <a:t> B. Pathophysiology of depression and mechanisms of treatment. </a:t>
            </a:r>
            <a:r>
              <a:rPr lang="en-US" sz="1100" i="1" dirty="0"/>
              <a:t>Dialogues </a:t>
            </a:r>
            <a:r>
              <a:rPr lang="en-US" sz="1100" i="1" dirty="0" err="1"/>
              <a:t>Clin</a:t>
            </a:r>
            <a:r>
              <a:rPr lang="en-US" sz="1100" i="1" dirty="0"/>
              <a:t> </a:t>
            </a:r>
            <a:r>
              <a:rPr lang="en-US" sz="1100" i="1" dirty="0" err="1"/>
              <a:t>Neurosci</a:t>
            </a:r>
            <a:r>
              <a:rPr lang="en-US" sz="1100" dirty="0"/>
              <a:t>. 2002;4(1):7-20.</a:t>
            </a:r>
          </a:p>
          <a:p>
            <a:pPr>
              <a:lnSpc>
                <a:spcPct val="120000"/>
              </a:lnSpc>
            </a:pPr>
            <a:r>
              <a:rPr lang="en-US" sz="1100" dirty="0"/>
              <a:t> </a:t>
            </a:r>
          </a:p>
          <a:p>
            <a:pPr fontAlgn="base">
              <a:lnSpc>
                <a:spcPct val="120000"/>
              </a:lnSpc>
            </a:pPr>
            <a:r>
              <a:rPr lang="en-US" sz="1100" dirty="0"/>
              <a:t>Yehuda </a:t>
            </a:r>
            <a:r>
              <a:rPr lang="en-US" sz="1100" dirty="0" err="1"/>
              <a:t>Pollak</a:t>
            </a:r>
            <a:r>
              <a:rPr lang="en-US" sz="1100" dirty="0"/>
              <a:t>, </a:t>
            </a:r>
            <a:r>
              <a:rPr lang="en-US" sz="1100" dirty="0" err="1"/>
              <a:t>Raz</a:t>
            </a:r>
            <a:r>
              <a:rPr lang="en-US" sz="1100" dirty="0"/>
              <a:t> </a:t>
            </a:r>
            <a:r>
              <a:rPr lang="en-US" sz="1100" dirty="0" err="1"/>
              <a:t>Yirmiya</a:t>
            </a:r>
            <a:r>
              <a:rPr lang="en-US" sz="1100" dirty="0"/>
              <a:t>; Cytokine-induced changes in mood and </a:t>
            </a:r>
            <a:r>
              <a:rPr lang="en-US" sz="1100" dirty="0" err="1"/>
              <a:t>behaviour</a:t>
            </a:r>
            <a:r>
              <a:rPr lang="en-US" sz="1100" dirty="0"/>
              <a:t>: implications for ‘depression due to a general medical condition’, immunotherapy and </a:t>
            </a:r>
            <a:r>
              <a:rPr lang="en-US" sz="1100" dirty="0" err="1"/>
              <a:t>antidepressive</a:t>
            </a:r>
            <a:r>
              <a:rPr lang="en-US" sz="1100" dirty="0"/>
              <a:t> treatment, </a:t>
            </a:r>
            <a:r>
              <a:rPr lang="en-US" sz="1100" i="1" dirty="0"/>
              <a:t>International Journal of </a:t>
            </a:r>
            <a:r>
              <a:rPr lang="en-US" sz="1100" i="1" dirty="0" err="1"/>
              <a:t>Neuropsychopharmacology</a:t>
            </a:r>
            <a:r>
              <a:rPr lang="en-US" sz="1100" dirty="0"/>
              <a:t>, Volume 5, Issue 4, 1 December 2002, Pages 389–399, </a:t>
            </a:r>
            <a:r>
              <a:rPr lang="en-US" sz="1100" dirty="0">
                <a:hlinkClick r:id="rId6"/>
              </a:rPr>
              <a:t>https://doi.org/10.1017/S1461145702003152</a:t>
            </a: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sz="11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1100" dirty="0"/>
              <a:t>Crow MK. Interferon-alpha: a therapeutic target in systemic lupus erythematosus, </a:t>
            </a:r>
            <a:r>
              <a:rPr lang="en-US" sz="1100" i="1" dirty="0"/>
              <a:t>US National Library of Medicine National Institutes of Health</a:t>
            </a:r>
            <a:r>
              <a:rPr lang="en-US" sz="1100" dirty="0"/>
              <a:t>. Volume 36, Issue 1, February 2010, Pages 173-86, </a:t>
            </a:r>
            <a:r>
              <a:rPr lang="en-US" sz="1100" u="sng" dirty="0">
                <a:hlinkClick r:id="rId7"/>
              </a:rPr>
              <a:t>https://www.ncbi.nlm.nih.gov/pubmed/20202598</a:t>
            </a:r>
            <a:r>
              <a:rPr lang="en-US" sz="110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100" dirty="0"/>
              <a:t> </a:t>
            </a:r>
          </a:p>
          <a:p>
            <a:pPr>
              <a:lnSpc>
                <a:spcPct val="120000"/>
              </a:lnSpc>
            </a:pPr>
            <a:r>
              <a:rPr lang="en-US" sz="1100" dirty="0"/>
              <a:t>Kovacs D, Kovacs P, </a:t>
            </a:r>
            <a:r>
              <a:rPr lang="en-US" sz="1100" dirty="0" err="1"/>
              <a:t>Eszlari</a:t>
            </a:r>
            <a:r>
              <a:rPr lang="en-US" sz="1100" dirty="0"/>
              <a:t> N, </a:t>
            </a:r>
            <a:r>
              <a:rPr lang="en-US" sz="1100" dirty="0" err="1"/>
              <a:t>Gonda</a:t>
            </a:r>
            <a:r>
              <a:rPr lang="en-US" sz="1100" dirty="0"/>
              <a:t> X, </a:t>
            </a:r>
            <a:r>
              <a:rPr lang="en-US" sz="1100" dirty="0" err="1"/>
              <a:t>Juhasz</a:t>
            </a:r>
            <a:r>
              <a:rPr lang="en-US" sz="1100" dirty="0"/>
              <a:t> G. Psychological side effects of immune therapies: symptoms  and </a:t>
            </a:r>
            <a:r>
              <a:rPr lang="en-US" sz="1100" dirty="0" err="1"/>
              <a:t>pathomechanism</a:t>
            </a:r>
            <a:r>
              <a:rPr lang="en-US" sz="1100" dirty="0"/>
              <a:t> , </a:t>
            </a:r>
            <a:r>
              <a:rPr lang="en-US" sz="1100" i="1" dirty="0"/>
              <a:t>Science Direct, </a:t>
            </a:r>
            <a:r>
              <a:rPr lang="en-US" sz="1100" dirty="0"/>
              <a:t>Volume 29, August 2016, Pages 97-103, </a:t>
            </a:r>
            <a:r>
              <a:rPr lang="en-US" sz="1100" u="sng" dirty="0">
                <a:hlinkClick r:id="rId8"/>
              </a:rPr>
              <a:t>https://www.sciencedirect.com/science/article/pii/S1471489216300571</a:t>
            </a:r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522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D2399-7475-404C-BAC9-E55E16769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D748104-6E76-4AD9-9940-82154F97E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A92DA3-5187-A04C-A442-E07F50BD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66163"/>
            <a:ext cx="3306744" cy="5148371"/>
          </a:xfrm>
        </p:spPr>
        <p:txBody>
          <a:bodyPr>
            <a:normAutofit/>
          </a:bodyPr>
          <a:lstStyle/>
          <a:p>
            <a:r>
              <a:rPr lang="en-US" sz="3200"/>
              <a:t>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E6038E-5013-41A0-8342-082028AEA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091883"/>
              </p:ext>
            </p:extLst>
          </p:nvPr>
        </p:nvGraphicFramePr>
        <p:xfrm>
          <a:off x="4678344" y="1127125"/>
          <a:ext cx="6403994" cy="50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781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56C10-DDAE-7945-9C12-DBFCD4794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dirty="0"/>
              <a:t>Types of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AE4BB-8658-5443-B4C0-7399A7AB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194560"/>
            <a:ext cx="6832600" cy="4024125"/>
          </a:xfrm>
        </p:spPr>
        <p:txBody>
          <a:bodyPr>
            <a:normAutofit/>
          </a:bodyPr>
          <a:lstStyle/>
          <a:p>
            <a:r>
              <a:rPr lang="en-US" dirty="0"/>
              <a:t>Persistent Depressive Disorder</a:t>
            </a:r>
          </a:p>
          <a:p>
            <a:r>
              <a:rPr lang="en-US" dirty="0"/>
              <a:t>Bipolar Disorder</a:t>
            </a:r>
          </a:p>
          <a:p>
            <a:r>
              <a:rPr lang="en-US" dirty="0"/>
              <a:t>Post-partum Depression</a:t>
            </a:r>
          </a:p>
          <a:p>
            <a:r>
              <a:rPr lang="en-US" dirty="0"/>
              <a:t>Psychotic Depression</a:t>
            </a:r>
          </a:p>
          <a:p>
            <a:r>
              <a:rPr lang="en-US" dirty="0"/>
              <a:t>Seasonal Effective Disorder</a:t>
            </a: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B69CB51F-F4CB-43D3-A752-DD257E240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1238" y="1659923"/>
            <a:ext cx="3644962" cy="36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6CD3965-7576-4EBB-9FEA-0E73E2DB4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6000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4B15F5-9B02-4280-9F50-172515BF4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3A5BBF0-37C3-4339-BD51-F7A980A93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1AF1DE-7CD5-4646-981E-AEDF5AB7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Natural immune response to depression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CD7EF1-A431-4498-8881-964111F4A7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758478"/>
              </p:ext>
            </p:extLst>
          </p:nvPr>
        </p:nvGraphicFramePr>
        <p:xfrm>
          <a:off x="685800" y="2878138"/>
          <a:ext cx="10820400" cy="334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8017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1398-0F22-984D-9CF0-A7D7EFDB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Previously Used therapies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0E2F11-B514-8943-97DD-277EF84F2C88}"/>
              </a:ext>
            </a:extLst>
          </p:cNvPr>
          <p:cNvSpPr txBox="1"/>
          <p:nvPr/>
        </p:nvSpPr>
        <p:spPr>
          <a:xfrm>
            <a:off x="651358" y="2329178"/>
            <a:ext cx="3657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People are normally treated with antidepressants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Prozac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Zoloft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they are finding is that ”a third of patients don't get any benefit from drug treatments”(Ellul 2018).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3BADB-A783-584F-849B-559E81ED21E5}"/>
              </a:ext>
            </a:extLst>
          </p:cNvPr>
          <p:cNvSpPr/>
          <p:nvPr/>
        </p:nvSpPr>
        <p:spPr>
          <a:xfrm>
            <a:off x="4986360" y="2329178"/>
            <a:ext cx="2565838" cy="26211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Since antidepressants are failing to work they looked to something else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AB75FE-488B-9C40-98DD-FCEC832C8E0E}"/>
              </a:ext>
            </a:extLst>
          </p:cNvPr>
          <p:cNvSpPr txBox="1"/>
          <p:nvPr/>
        </p:nvSpPr>
        <p:spPr>
          <a:xfrm>
            <a:off x="8229600" y="2057401"/>
            <a:ext cx="327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 </a:t>
            </a:r>
            <a:r>
              <a:rPr lang="en-US" dirty="0" err="1"/>
              <a:t>Regs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Found that there could maybe be a dysregulation in these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“We conclude that a novel therapeutic approach based on </a:t>
            </a:r>
            <a:r>
              <a:rPr lang="en-US" dirty="0" err="1"/>
              <a:t>Treg</a:t>
            </a:r>
            <a:r>
              <a:rPr lang="en-US" dirty="0"/>
              <a:t> stimulation could be valuable in at least the subset of patients with inflammatory MDD”(Ellul 2018).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0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BE38-5643-8848-81AA-FF264AF7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But….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3BE2D39-13A9-474E-8E2D-347A61D6D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332990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452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BC2F8-9CE0-0D47-8E73-7C8B723C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r>
              <a:rPr lang="en-US" dirty="0" err="1"/>
              <a:t>IMMunotherapy</a:t>
            </a:r>
            <a:r>
              <a:rPr lang="en-US" dirty="0"/>
              <a:t> approach</a:t>
            </a:r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9" name="Picture 11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F594A-AF5D-CB43-A294-0EB0C0BD8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r>
              <a:rPr lang="en-US" sz="1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DUMP THAT DEPRESSION ANTIBODY</a:t>
            </a:r>
          </a:p>
          <a:p>
            <a:pPr lvl="1"/>
            <a:r>
              <a:rPr lang="en-US" sz="1900" dirty="0"/>
              <a:t>Would inhibit chronic interferon alpha</a:t>
            </a:r>
          </a:p>
          <a:p>
            <a:endParaRPr lang="en-US" sz="1900" dirty="0"/>
          </a:p>
          <a:p>
            <a:r>
              <a:rPr lang="en-US" sz="1900" dirty="0"/>
              <a:t>How do we know this works?</a:t>
            </a:r>
          </a:p>
          <a:p>
            <a:pPr lvl="1"/>
            <a:r>
              <a:rPr lang="en-US" sz="1900" dirty="0"/>
              <a:t>Crow’s research used these antibodies to target IFN-alpha in Lupus</a:t>
            </a:r>
          </a:p>
          <a:p>
            <a:pPr lvl="1"/>
            <a:endParaRPr lang="en-US" sz="1900" dirty="0"/>
          </a:p>
          <a:p>
            <a:r>
              <a:rPr lang="en-US" sz="1900" dirty="0"/>
              <a:t>Create an antibody or use antibody from Crow’s Research</a:t>
            </a:r>
          </a:p>
          <a:p>
            <a:r>
              <a:rPr lang="en-US" sz="1900" dirty="0"/>
              <a:t>Decrease of chronic inflammation</a:t>
            </a:r>
          </a:p>
          <a:p>
            <a:r>
              <a:rPr lang="en-US" sz="1900" dirty="0"/>
              <a:t>Less causes of depression in the US</a:t>
            </a:r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34968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BD797-2580-2C42-B4DF-8A6283549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/>
              <a:t>Possible side effects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3B227C-8C62-4046-9C79-8B8505ADD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16002"/>
              </p:ext>
            </p:extLst>
          </p:nvPr>
        </p:nvGraphicFramePr>
        <p:xfrm>
          <a:off x="685800" y="2441051"/>
          <a:ext cx="10820400" cy="3530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850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2C9F-E21F-3541-ACB3-8636D4603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" y="764373"/>
            <a:ext cx="6832600" cy="1293028"/>
          </a:xfrm>
        </p:spPr>
        <p:txBody>
          <a:bodyPr>
            <a:normAutofit/>
          </a:bodyPr>
          <a:lstStyle/>
          <a:p>
            <a:r>
              <a:rPr lang="en-US" dirty="0"/>
              <a:t>IFN-BETA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EDA08-15DE-0A48-81AF-9CD96D060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194560"/>
            <a:ext cx="6832600" cy="4024125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Since Interferon alpha would be inhibited you might think that might sabotage our entire immune response to cancer and other viruses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DON’T WORRY!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IFN-beta and IFN-alpha have almost redundant roles in our body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If we inhibit IFN-alpha, luckily we will still have IFN-beta to come as back up to fight cancers and viruses that our body encounters</a:t>
            </a:r>
          </a:p>
          <a:p>
            <a:endParaRPr lang="en-US" dirty="0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5CFC9F5D-6A43-48BA-9CDD-E714923F1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1238" y="1659923"/>
            <a:ext cx="3644962" cy="36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652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{D3969DCE-D563-C847-AA27-975A8C95CE34}tf10001079</Template>
  <TotalTime>174</TotalTime>
  <Words>560</Words>
  <Application>Microsoft Macintosh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“DUMP THAT DEPRESSION” ANTIBODY</vt:lpstr>
      <vt:lpstr>Background</vt:lpstr>
      <vt:lpstr>Types of Depression</vt:lpstr>
      <vt:lpstr>Natural immune response to depression</vt:lpstr>
      <vt:lpstr>Previously Used therapies</vt:lpstr>
      <vt:lpstr>But….</vt:lpstr>
      <vt:lpstr>IMMunotherapy approach</vt:lpstr>
      <vt:lpstr>Possible side effects</vt:lpstr>
      <vt:lpstr>IFN-BETA</vt:lpstr>
      <vt:lpstr>WHY Should you invest in this antibody?</vt:lpstr>
      <vt:lpstr>Citations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“DUMP THAT DEPRESSION” ANTIBODY</dc:title>
  <dc:creator>Microsoft Office User</dc:creator>
  <cp:lastModifiedBy>Microsoft Office User</cp:lastModifiedBy>
  <cp:revision>6</cp:revision>
  <dcterms:created xsi:type="dcterms:W3CDTF">2019-04-28T20:54:46Z</dcterms:created>
  <dcterms:modified xsi:type="dcterms:W3CDTF">2019-04-29T00:42:13Z</dcterms:modified>
</cp:coreProperties>
</file>