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01"/>
    <p:restoredTop sz="94637"/>
  </p:normalViewPr>
  <p:slideViewPr>
    <p:cSldViewPr snapToGrid="0" snapToObjects="1">
      <p:cViewPr varScale="1">
        <p:scale>
          <a:sx n="48" d="100"/>
          <a:sy n="48" d="100"/>
        </p:scale>
        <p:origin x="224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EE3E3-7DE4-D24D-BE98-46A9F7095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E91AF-A3D0-0D43-94D1-B4086C058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348CB-E51F-7346-B794-FB025848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B336-3BB8-7842-BCC6-D5BE2A308FA1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4EDC3-BF7A-6642-A2ED-BA0CCBC2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04150-DB76-8440-9DD5-BB2D6A7B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C23-32B1-0A44-A805-EBE2E666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5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EF82-7627-7147-A7C6-26962E47E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72418-BAEA-D742-875E-D42B3CD37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6C81B-5714-6B4F-9E2C-92435E9E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B336-3BB8-7842-BCC6-D5BE2A308FA1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BB878-8060-6046-8461-996B813C1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4527A-03A4-B24B-BFC0-02E74289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C23-32B1-0A44-A805-EBE2E666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8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5B55E-0828-574A-AE36-4F5D4C749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55D2B-EACE-FB47-B5D9-25C0B44AF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0AD78-80F5-F045-A20D-975D533DD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B336-3BB8-7842-BCC6-D5BE2A308FA1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B0D12-3693-2C4B-8306-11F67FBC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5BCF-053C-9744-A92F-7CD9F7ED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C23-32B1-0A44-A805-EBE2E666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1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4780-C771-4647-A877-3E292A31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FCD9B-8B71-F14C-BEA0-AEC0004C3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F9C3B-E933-5146-8902-252B1413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B336-3BB8-7842-BCC6-D5BE2A308FA1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08DE8-C64B-084C-B33D-D3E9799A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2F122-78A1-894E-95E6-67E89D8D8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C23-32B1-0A44-A805-EBE2E666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8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2A9D9-D042-F44D-A060-C7C03077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9B949-DF00-7D4F-A389-A3E187115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C1590-CB4D-B84C-A1D4-44049FF0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B336-3BB8-7842-BCC6-D5BE2A308FA1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B6F3D-98D1-6949-A68D-8FFAD8140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B827E-73B0-D34D-AEFB-5E16A129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C23-32B1-0A44-A805-EBE2E666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8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E776C-29DD-034A-8E15-DD5C6716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C3D36-B871-8D4A-9C79-9523271E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434AF-FA20-D54D-BA1A-927BD89B6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BF263-D79A-7144-A4B0-3F46EE2AB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B336-3BB8-7842-BCC6-D5BE2A308FA1}" type="datetimeFigureOut">
              <a:rPr lang="en-US" smtClean="0"/>
              <a:t>3/19/20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76585-6F4F-534B-8357-453E2A82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8D50B-531F-984C-AB1E-D4DB7650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C23-32B1-0A44-A805-EBE2E666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6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47C3-70D4-E148-BA13-BB73FED2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52F0E-765A-8D44-AAD3-15561F45F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3913F-DBF8-7942-844C-2ADE3FACA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8EF2D-4DA3-414E-94FE-CC18F4489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562EE7-AB04-1043-BEE2-B5F7D72A9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FCE31E-FD6A-EE45-8EF8-40C46312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B336-3BB8-7842-BCC6-D5BE2A308FA1}" type="datetimeFigureOut">
              <a:rPr lang="en-US" smtClean="0"/>
              <a:t>3/19/20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B250D3-AAEF-5E46-9120-310C6B5D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ED5B73-E255-314F-9C09-40D5319E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C23-32B1-0A44-A805-EBE2E666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4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65B-2978-CE47-881C-0F202DBD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8FEBE4-5F14-BA41-8FB8-5BBC1EC8F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B336-3BB8-7842-BCC6-D5BE2A308FA1}" type="datetimeFigureOut">
              <a:rPr lang="en-US" smtClean="0"/>
              <a:t>3/19/20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11FC3-06F3-9340-8004-B8EEADD35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0229F-7691-6F42-A85A-B5563FF7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C23-32B1-0A44-A805-EBE2E666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6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F6F9D3-AB5D-4842-9B7B-C3C3170A2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B336-3BB8-7842-BCC6-D5BE2A308FA1}" type="datetimeFigureOut">
              <a:rPr lang="en-US" smtClean="0"/>
              <a:t>3/19/20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8A6C42-A6DE-9544-AA88-B641DBAB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8B235-2153-5B4E-8F69-AD8350E27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C23-32B1-0A44-A805-EBE2E666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6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7DB5-8DB4-8445-86EE-164A025A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0A1FD-0D05-984E-A257-CC558D796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A919C-CEEA-F044-97EF-6A1342183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DF7E5-0FD6-F143-8FB0-B22C5A418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B336-3BB8-7842-BCC6-D5BE2A308FA1}" type="datetimeFigureOut">
              <a:rPr lang="en-US" smtClean="0"/>
              <a:t>3/19/20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048B7-442C-3947-A7FE-DF9B86D3A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FC8DB-3560-4C48-8EB5-07FD1B0D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C23-32B1-0A44-A805-EBE2E666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B0A26-5E71-F747-A9D8-C68CA555B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54ED49-DE24-D048-A454-39B8E3C5C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95177-4A60-CC41-B42D-38F154298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4863F-2DD4-D84E-8CF7-260EFDE41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B336-3BB8-7842-BCC6-D5BE2A308FA1}" type="datetimeFigureOut">
              <a:rPr lang="en-US" smtClean="0"/>
              <a:t>3/19/20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50367-85AA-7B45-B178-5983253CB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3033B-2D23-A149-8C1F-DFF82A1A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6C23-32B1-0A44-A805-EBE2E666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8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F8187-6F94-014C-B9F9-2A0F892E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4589E-6AAE-6245-AA84-3FB80EFBA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CC868-3AB2-EA48-BC57-F880C6630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B336-3BB8-7842-BCC6-D5BE2A308FA1}" type="datetimeFigureOut">
              <a:rPr lang="en-US" smtClean="0"/>
              <a:t>3/19/20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6355B-F1E6-A149-8709-837B4C0D2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23F3B-B9DF-8C4E-90F2-434C56133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36C23-32B1-0A44-A805-EBE2E666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7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6A04F-61E1-8647-9741-80658FF0F4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Endangered Species 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7DCA15-10F1-E04D-9B64-648BA59035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Taylor Alvey</a:t>
            </a:r>
          </a:p>
        </p:txBody>
      </p:sp>
    </p:spTree>
    <p:extLst>
      <p:ext uri="{BB962C8B-B14F-4D97-AF65-F5344CB8AC3E}">
        <p14:creationId xmlns:p14="http://schemas.microsoft.com/office/powerpoint/2010/main" val="87166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D6694-DA58-CE41-B1F4-82E0B759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40C31-232D-FE42-BBD8-BCBF0FA97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3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7DBBF-348A-D841-A482-ADE41EDD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and Scientific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C9FB3-A13C-C748-9B6F-6D608853D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Mountain yellow-legged frog</a:t>
            </a:r>
          </a:p>
          <a:p>
            <a:r>
              <a:rPr lang="en-US" i="1" dirty="0"/>
              <a:t>Rana </a:t>
            </a:r>
            <a:r>
              <a:rPr lang="en-US" i="1" dirty="0" err="1"/>
              <a:t>muscosa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1540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FF3F-28AB-AB4C-8EAF-E169D331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E218C-F0A2-764A-A594-F46591C2C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Medium-sized</a:t>
            </a:r>
          </a:p>
          <a:p>
            <a:r>
              <a:rPr lang="en-US" dirty="0"/>
              <a:t>Normally they are brown and yellow, but they can also be grey, red, or green</a:t>
            </a:r>
          </a:p>
          <a:p>
            <a:r>
              <a:rPr lang="en-US" dirty="0"/>
              <a:t>Mink or garlicy odor</a:t>
            </a:r>
          </a:p>
          <a:p>
            <a:r>
              <a:rPr lang="en-US" dirty="0"/>
              <a:t>At one point it was the most abundant amphibian in its area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BCF69-C216-D34E-9735-4E12ADDD6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238" y="4635500"/>
            <a:ext cx="3517900" cy="167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A4F95A-9EF5-B848-99C5-E12D064CB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838" y="4425950"/>
            <a:ext cx="3619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AF3E-50A3-154B-84A4-BEEBB186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and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74270-AABE-DB46-BC5F-F23BB7C38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endangered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C42DD-A976-914E-9493-B06CB538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745" y="1613663"/>
            <a:ext cx="3075268" cy="477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0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FBEF0-9CC4-484D-A974-293C1FD2E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History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15505-D01E-E341-A772-E46D56400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Breed in places that don’t dry out (lakes, ponds)</a:t>
            </a:r>
          </a:p>
          <a:p>
            <a:r>
              <a:rPr lang="en-US" dirty="0"/>
              <a:t>Do not contain fish</a:t>
            </a:r>
          </a:p>
          <a:p>
            <a:r>
              <a:rPr lang="en-US" dirty="0"/>
              <a:t>When there is heavy snow they might only breed for 3 months</a:t>
            </a:r>
          </a:p>
          <a:p>
            <a:r>
              <a:rPr lang="en-US" dirty="0"/>
              <a:t>15 to 350 eggs</a:t>
            </a:r>
          </a:p>
          <a:p>
            <a:r>
              <a:rPr lang="en-US" dirty="0"/>
              <a:t>5 to 8 years to start reproducing </a:t>
            </a:r>
          </a:p>
          <a:p>
            <a:r>
              <a:rPr lang="en-US" dirty="0"/>
              <a:t>Feed on insects and other small bugs</a:t>
            </a:r>
          </a:p>
        </p:txBody>
      </p:sp>
    </p:spTree>
    <p:extLst>
      <p:ext uri="{BB962C8B-B14F-4D97-AF65-F5344CB8AC3E}">
        <p14:creationId xmlns:p14="http://schemas.microsoft.com/office/powerpoint/2010/main" val="148586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A400-2A74-F944-87C6-A03CE7EB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Species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B9C8B-5105-354D-A653-2745DFE45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1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07B69-F848-3E45-94B7-F6D76DD63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involved/Reason for decline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FFC9B-CFF0-DC42-BBB8-7877216CC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Habitat degradation and fragmentation </a:t>
            </a:r>
          </a:p>
          <a:p>
            <a:r>
              <a:rPr lang="en-US" dirty="0"/>
              <a:t>Predation and disease (Chytrid fungus)</a:t>
            </a:r>
          </a:p>
          <a:p>
            <a:r>
              <a:rPr lang="en-US" dirty="0"/>
              <a:t>Climate change </a:t>
            </a:r>
          </a:p>
          <a:p>
            <a:endParaRPr lang="en-US" dirty="0"/>
          </a:p>
          <a:p>
            <a:r>
              <a:rPr lang="en-US" dirty="0"/>
              <a:t>Populations smaller and more isolated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5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62AA-3FCF-5F43-B204-639F737A0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Recovery/conservation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F39E-7F43-594B-898C-FFCD87A0B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efforts have been made</a:t>
            </a:r>
          </a:p>
          <a:p>
            <a:pPr lvl="1"/>
            <a:r>
              <a:rPr lang="en-US" dirty="0"/>
              <a:t>List of requirements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7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7570D-C567-F24A-984A-BA70505D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30419-0C00-0042-800A-D7A3D53AD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06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148</Words>
  <Application>Microsoft Macintosh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Endangered Species Act</vt:lpstr>
      <vt:lpstr>Common and Scientific Name</vt:lpstr>
      <vt:lpstr>General Information</vt:lpstr>
      <vt:lpstr>Current Status and Distribution</vt:lpstr>
      <vt:lpstr>Natural History Information</vt:lpstr>
      <vt:lpstr>Species Value</vt:lpstr>
      <vt:lpstr>Threats involved/Reason for decline</vt:lpstr>
      <vt:lpstr>Recovery/conservation actions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Endangered Species Act</dc:title>
  <dc:creator>Microsoft Office User</dc:creator>
  <cp:lastModifiedBy>Microsoft Office User</cp:lastModifiedBy>
  <cp:revision>4</cp:revision>
  <dcterms:created xsi:type="dcterms:W3CDTF">2020-03-20T01:33:17Z</dcterms:created>
  <dcterms:modified xsi:type="dcterms:W3CDTF">2020-03-20T02:06:52Z</dcterms:modified>
</cp:coreProperties>
</file>