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3" d="100"/>
          <a:sy n="63" d="100"/>
        </p:scale>
        <p:origin x="80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4/5/2017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4/5/2017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4/5/2017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4/5/2017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4/5/2017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4/5/2017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4/5/2017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4/5/2017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4/5/2017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4/5/2017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4/5/2017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4/5/2017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4/5/2017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4/5/2017</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4/5/2017</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How does lead poisoning affect physical growth, cognitive abilities, and social areas of development</a:t>
            </a:r>
          </a:p>
        </p:txBody>
      </p:sp>
      <p:sp>
        <p:nvSpPr>
          <p:cNvPr id="3" name="Subtitle 2"/>
          <p:cNvSpPr>
            <a:spLocks noGrp="1"/>
          </p:cNvSpPr>
          <p:nvPr>
            <p:ph type="subTitle" idx="1"/>
          </p:nvPr>
        </p:nvSpPr>
        <p:spPr/>
        <p:txBody>
          <a:bodyPr/>
          <a:lstStyle/>
          <a:p>
            <a:r>
              <a:rPr lang="en-US" dirty="0"/>
              <a:t>By Summer Chenault</a:t>
            </a:r>
          </a:p>
        </p:txBody>
      </p:sp>
    </p:spTree>
    <p:extLst>
      <p:ext uri="{BB962C8B-B14F-4D97-AF65-F5344CB8AC3E}">
        <p14:creationId xmlns:p14="http://schemas.microsoft.com/office/powerpoint/2010/main" val="15838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lead poisoning?</a:t>
            </a:r>
          </a:p>
        </p:txBody>
      </p:sp>
      <p:sp>
        <p:nvSpPr>
          <p:cNvPr id="3" name="Content Placeholder 2"/>
          <p:cNvSpPr>
            <a:spLocks noGrp="1"/>
          </p:cNvSpPr>
          <p:nvPr>
            <p:ph idx="1"/>
          </p:nvPr>
        </p:nvSpPr>
        <p:spPr/>
        <p:txBody>
          <a:bodyPr/>
          <a:lstStyle/>
          <a:p>
            <a:r>
              <a:rPr lang="en-US" sz="2400" dirty="0"/>
              <a:t>Lead accumulates in the body throughout our lifetime </a:t>
            </a:r>
          </a:p>
          <a:p>
            <a:r>
              <a:rPr lang="en-US" sz="2400" dirty="0"/>
              <a:t>It is more impactful on young children because of their body mass</a:t>
            </a:r>
          </a:p>
          <a:p>
            <a:r>
              <a:rPr lang="en-US" sz="2400" dirty="0"/>
              <a:t>It is often seen in paint on or in older houses, can be in some toys, and in other environmental agents</a:t>
            </a:r>
          </a:p>
          <a:p>
            <a:r>
              <a:rPr lang="en-US" sz="2400" dirty="0"/>
              <a:t>Children ages 0- 6 are most commonly affected</a:t>
            </a:r>
          </a:p>
          <a:p>
            <a:r>
              <a:rPr lang="en-US" sz="2400" dirty="0"/>
              <a:t>Also kids with a history of pica, a tendency to eat nonnutritive foods like dirt or paint, are at higher risk for lead poisoning </a:t>
            </a:r>
          </a:p>
          <a:p>
            <a:endParaRPr lang="en-US" dirty="0"/>
          </a:p>
        </p:txBody>
      </p:sp>
    </p:spTree>
    <p:extLst>
      <p:ext uri="{BB962C8B-B14F-4D97-AF65-F5344CB8AC3E}">
        <p14:creationId xmlns:p14="http://schemas.microsoft.com/office/powerpoint/2010/main" val="1771391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Physical Results</a:t>
            </a:r>
          </a:p>
        </p:txBody>
      </p:sp>
      <p:sp>
        <p:nvSpPr>
          <p:cNvPr id="3" name="Content Placeholder 2"/>
          <p:cNvSpPr>
            <a:spLocks noGrp="1"/>
          </p:cNvSpPr>
          <p:nvPr>
            <p:ph idx="1"/>
          </p:nvPr>
        </p:nvSpPr>
        <p:spPr/>
        <p:txBody>
          <a:bodyPr/>
          <a:lstStyle/>
          <a:p>
            <a:r>
              <a:rPr lang="en-US" sz="2800" dirty="0"/>
              <a:t>Even very small amounts of lead can cause physical detriments</a:t>
            </a:r>
          </a:p>
          <a:p>
            <a:r>
              <a:rPr lang="en-US" sz="2800" dirty="0"/>
              <a:t>Physical symptoms include: decreased bone and muscle growth, poor muscle coordination, and damage to organs, organ failure.</a:t>
            </a:r>
          </a:p>
          <a:p>
            <a:r>
              <a:rPr lang="en-US" sz="2800" dirty="0"/>
              <a:t>In severe cases, coma and nervous system failure</a:t>
            </a:r>
          </a:p>
          <a:p>
            <a:endParaRPr lang="en-US" dirty="0"/>
          </a:p>
        </p:txBody>
      </p:sp>
    </p:spTree>
    <p:extLst>
      <p:ext uri="{BB962C8B-B14F-4D97-AF65-F5344CB8AC3E}">
        <p14:creationId xmlns:p14="http://schemas.microsoft.com/office/powerpoint/2010/main" val="4044294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Cognitive Results</a:t>
            </a:r>
          </a:p>
        </p:txBody>
      </p:sp>
      <p:sp>
        <p:nvSpPr>
          <p:cNvPr id="3" name="Content Placeholder 2"/>
          <p:cNvSpPr>
            <a:spLocks noGrp="1"/>
          </p:cNvSpPr>
          <p:nvPr>
            <p:ph idx="1"/>
          </p:nvPr>
        </p:nvSpPr>
        <p:spPr/>
        <p:txBody>
          <a:bodyPr>
            <a:normAutofit/>
          </a:bodyPr>
          <a:lstStyle/>
          <a:p>
            <a:r>
              <a:rPr lang="en-US" sz="2800" dirty="0"/>
              <a:t>Lead poisoning can result in developmental delays to severe intellectual disability</a:t>
            </a:r>
          </a:p>
          <a:p>
            <a:r>
              <a:rPr lang="en-US" sz="2800" dirty="0"/>
              <a:t>Other occurrences are reduced IQ score and a lower level of educational capabilities </a:t>
            </a:r>
          </a:p>
        </p:txBody>
      </p:sp>
    </p:spTree>
    <p:extLst>
      <p:ext uri="{BB962C8B-B14F-4D97-AF65-F5344CB8AC3E}">
        <p14:creationId xmlns:p14="http://schemas.microsoft.com/office/powerpoint/2010/main" val="2061210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Results</a:t>
            </a:r>
          </a:p>
        </p:txBody>
      </p:sp>
      <p:sp>
        <p:nvSpPr>
          <p:cNvPr id="3" name="Content Placeholder 2"/>
          <p:cNvSpPr>
            <a:spLocks noGrp="1"/>
          </p:cNvSpPr>
          <p:nvPr>
            <p:ph idx="1"/>
          </p:nvPr>
        </p:nvSpPr>
        <p:spPr/>
        <p:txBody>
          <a:bodyPr>
            <a:normAutofit/>
          </a:bodyPr>
          <a:lstStyle/>
          <a:p>
            <a:r>
              <a:rPr lang="en-US" sz="2800" dirty="0"/>
              <a:t>Behavioral changes occur such as antisocial behavior</a:t>
            </a:r>
          </a:p>
          <a:p>
            <a:r>
              <a:rPr lang="en-US" sz="2800" dirty="0"/>
              <a:t>This could cause people to feel as though they do not fit in with their peers in social groups, or to become victims of  bullying for being smaller or having an intellectual disability.</a:t>
            </a:r>
          </a:p>
        </p:txBody>
      </p:sp>
    </p:spTree>
    <p:extLst>
      <p:ext uri="{BB962C8B-B14F-4D97-AF65-F5344CB8AC3E}">
        <p14:creationId xmlns:p14="http://schemas.microsoft.com/office/powerpoint/2010/main" val="1223037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this relate to a theory?</a:t>
            </a:r>
          </a:p>
        </p:txBody>
      </p:sp>
      <p:sp>
        <p:nvSpPr>
          <p:cNvPr id="3" name="Content Placeholder 2"/>
          <p:cNvSpPr>
            <a:spLocks noGrp="1"/>
          </p:cNvSpPr>
          <p:nvPr>
            <p:ph idx="1"/>
          </p:nvPr>
        </p:nvSpPr>
        <p:spPr/>
        <p:txBody>
          <a:bodyPr>
            <a:noAutofit/>
          </a:bodyPr>
          <a:lstStyle/>
          <a:p>
            <a:r>
              <a:rPr lang="en-US" sz="2400" b="1" dirty="0"/>
              <a:t>Piaget says that action equals knowledge</a:t>
            </a:r>
            <a:r>
              <a:rPr lang="en-US" sz="2400" dirty="0"/>
              <a:t>, which is to say that knowledge is the product of the direct motor development which causes mental patterns of functioning.</a:t>
            </a:r>
          </a:p>
          <a:p>
            <a:r>
              <a:rPr lang="en-US" sz="2400" dirty="0"/>
              <a:t>Children with lead poisoning do not develop the necessary muscle movements or coordination to increase their cognitive development.</a:t>
            </a:r>
          </a:p>
          <a:p>
            <a:r>
              <a:rPr lang="en-US" sz="2400" dirty="0"/>
              <a:t>If the children have a cognitive delay because of lead poisoning this could leave them vulnerable to bullying by their peers.</a:t>
            </a:r>
          </a:p>
          <a:p>
            <a:r>
              <a:rPr lang="en-US" sz="2400" dirty="0"/>
              <a:t>This in turn will affect their social development because they could be left out by others or struggle to feel as if they fit in.</a:t>
            </a:r>
          </a:p>
        </p:txBody>
      </p:sp>
    </p:spTree>
    <p:extLst>
      <p:ext uri="{BB962C8B-B14F-4D97-AF65-F5344CB8AC3E}">
        <p14:creationId xmlns:p14="http://schemas.microsoft.com/office/powerpoint/2010/main" val="768900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Flint Water Crisis in Michigan</a:t>
            </a:r>
          </a:p>
        </p:txBody>
      </p:sp>
      <p:sp>
        <p:nvSpPr>
          <p:cNvPr id="3" name="Content Placeholder 2"/>
          <p:cNvSpPr>
            <a:spLocks noGrp="1"/>
          </p:cNvSpPr>
          <p:nvPr>
            <p:ph idx="1"/>
          </p:nvPr>
        </p:nvSpPr>
        <p:spPr/>
        <p:txBody>
          <a:bodyPr/>
          <a:lstStyle/>
          <a:p>
            <a:r>
              <a:rPr lang="en-US" sz="2400" dirty="0"/>
              <a:t>Because of water not being treated properly when coming from lead pipes out of the Flint River, over 100,000 people were exposed to lead poisoning </a:t>
            </a:r>
          </a:p>
          <a:p>
            <a:r>
              <a:rPr lang="en-US" sz="2400" dirty="0"/>
              <a:t>This caused people, especially children, to have a wide range of serious health problems </a:t>
            </a:r>
          </a:p>
          <a:p>
            <a:r>
              <a:rPr lang="en-US" sz="2400" dirty="0"/>
              <a:t>An outbreak of Legionnaires Disease, a water born illness that causes a type of pneumonia, infected 87 people and caused 10 deaths</a:t>
            </a:r>
          </a:p>
          <a:p>
            <a:endParaRPr lang="en-US" dirty="0"/>
          </a:p>
        </p:txBody>
      </p:sp>
    </p:spTree>
    <p:extLst>
      <p:ext uri="{BB962C8B-B14F-4D97-AF65-F5344CB8AC3E}">
        <p14:creationId xmlns:p14="http://schemas.microsoft.com/office/powerpoint/2010/main" val="3546346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Sources</a:t>
            </a:r>
          </a:p>
        </p:txBody>
      </p:sp>
      <p:sp>
        <p:nvSpPr>
          <p:cNvPr id="3" name="Content Placeholder 2"/>
          <p:cNvSpPr>
            <a:spLocks noGrp="1"/>
          </p:cNvSpPr>
          <p:nvPr>
            <p:ph idx="1"/>
          </p:nvPr>
        </p:nvSpPr>
        <p:spPr/>
        <p:txBody>
          <a:bodyPr/>
          <a:lstStyle/>
          <a:p>
            <a:r>
              <a:rPr lang="en-US" i="1" dirty="0"/>
              <a:t>Lead Poisoning</a:t>
            </a:r>
            <a:r>
              <a:rPr lang="en-US" dirty="0"/>
              <a:t>. (2017). </a:t>
            </a:r>
            <a:r>
              <a:rPr lang="en-US" i="1" dirty="0"/>
              <a:t>Kidshealth.org</a:t>
            </a:r>
            <a:r>
              <a:rPr lang="en-US" dirty="0"/>
              <a:t>. Retrieved 4 April 2017, from http://kidshealth.org/en/parents/lead-poisoning.html#</a:t>
            </a:r>
          </a:p>
          <a:p>
            <a:endParaRPr lang="en-US" dirty="0"/>
          </a:p>
          <a:p>
            <a:r>
              <a:rPr lang="en-US" i="1" dirty="0"/>
              <a:t>Lead poisoning and health</a:t>
            </a:r>
            <a:r>
              <a:rPr lang="en-US" dirty="0"/>
              <a:t>. (2017). </a:t>
            </a:r>
            <a:r>
              <a:rPr lang="en-US" i="1" dirty="0"/>
              <a:t>World Health Organization</a:t>
            </a:r>
            <a:r>
              <a:rPr lang="en-US" dirty="0"/>
              <a:t>. Retrieved 4 April 2017, from http://www.who.int/mediacentre/factsheets/fs379/en/</a:t>
            </a:r>
          </a:p>
          <a:p>
            <a:r>
              <a:rPr lang="en-US" i="1" dirty="0"/>
              <a:t>Closer look at what caused the Flint water crisis</a:t>
            </a:r>
            <a:r>
              <a:rPr lang="en-US" dirty="0"/>
              <a:t>. (2017). </a:t>
            </a:r>
            <a:r>
              <a:rPr lang="en-US" i="1" dirty="0" err="1"/>
              <a:t>ScienceDaily</a:t>
            </a:r>
            <a:r>
              <a:rPr lang="en-US" dirty="0"/>
              <a:t>. Retrieved 6 April 2017, from https://www.sciencedaily.com/releases/2017/02/170201092656.htm</a:t>
            </a:r>
          </a:p>
          <a:p>
            <a:endParaRPr lang="en-US" dirty="0"/>
          </a:p>
          <a:p>
            <a:endParaRPr lang="en-US" dirty="0"/>
          </a:p>
        </p:txBody>
      </p:sp>
    </p:spTree>
    <p:extLst>
      <p:ext uri="{BB962C8B-B14F-4D97-AF65-F5344CB8AC3E}">
        <p14:creationId xmlns:p14="http://schemas.microsoft.com/office/powerpoint/2010/main" val="19149966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Quotable</Template>
  <TotalTime>83</TotalTime>
  <Words>453</Words>
  <Application>Microsoft Office PowerPoint</Application>
  <PresentationFormat>Widescreen</PresentationFormat>
  <Paragraphs>32</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Century Gothic</vt:lpstr>
      <vt:lpstr>Wingdings 2</vt:lpstr>
      <vt:lpstr>Quotable</vt:lpstr>
      <vt:lpstr>How does lead poisoning affect physical growth, cognitive abilities, and social areas of development</vt:lpstr>
      <vt:lpstr>What is lead poisoning?</vt:lpstr>
      <vt:lpstr>Physical Results</vt:lpstr>
      <vt:lpstr>Cognitive Results</vt:lpstr>
      <vt:lpstr>Social Results</vt:lpstr>
      <vt:lpstr>How does this relate to a theory?</vt:lpstr>
      <vt:lpstr>Flint Water Crisis in Michigan</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does lead poisoning affect physical growth, cognitive abilities, and social areas of developement</dc:title>
  <dc:creator>Summer Chenault</dc:creator>
  <cp:lastModifiedBy>Summer Chenault</cp:lastModifiedBy>
  <cp:revision>11</cp:revision>
  <dcterms:created xsi:type="dcterms:W3CDTF">2017-04-04T02:12:22Z</dcterms:created>
  <dcterms:modified xsi:type="dcterms:W3CDTF">2017-04-06T01:21:33Z</dcterms:modified>
</cp:coreProperties>
</file>