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0" r:id="rId1"/>
  </p:sldMasterIdLst>
  <p:notesMasterIdLst>
    <p:notesMasterId r:id="rId29"/>
  </p:notesMasterIdLst>
  <p:sldIdLst>
    <p:sldId id="267" r:id="rId2"/>
    <p:sldId id="257" r:id="rId3"/>
    <p:sldId id="283" r:id="rId4"/>
    <p:sldId id="258" r:id="rId5"/>
    <p:sldId id="261" r:id="rId6"/>
    <p:sldId id="262" r:id="rId7"/>
    <p:sldId id="264" r:id="rId8"/>
    <p:sldId id="265" r:id="rId9"/>
    <p:sldId id="266" r:id="rId10"/>
    <p:sldId id="268" r:id="rId11"/>
    <p:sldId id="284" r:id="rId12"/>
    <p:sldId id="269" r:id="rId13"/>
    <p:sldId id="270" r:id="rId14"/>
    <p:sldId id="285" r:id="rId15"/>
    <p:sldId id="271" r:id="rId16"/>
    <p:sldId id="272" r:id="rId17"/>
    <p:sldId id="273" r:id="rId18"/>
    <p:sldId id="274" r:id="rId19"/>
    <p:sldId id="275" r:id="rId20"/>
    <p:sldId id="276" r:id="rId21"/>
    <p:sldId id="277" r:id="rId22"/>
    <p:sldId id="286" r:id="rId23"/>
    <p:sldId id="278" r:id="rId24"/>
    <p:sldId id="279" r:id="rId25"/>
    <p:sldId id="280" r:id="rId26"/>
    <p:sldId id="282" r:id="rId27"/>
    <p:sldId id="28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p:restoredTop sz="94646"/>
  </p:normalViewPr>
  <p:slideViewPr>
    <p:cSldViewPr snapToGrid="0" snapToObjects="1">
      <p:cViewPr varScale="1">
        <p:scale>
          <a:sx n="42" d="100"/>
          <a:sy n="42" d="100"/>
        </p:scale>
        <p:origin x="72"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a:t>Glucose Levels Over Time </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'[a&amp;p results.xlsx]Sheet1'!$A$2</c:f>
              <c:strCache>
                <c:ptCount val="1"/>
                <c:pt idx="0">
                  <c:v>Subject 1</c:v>
                </c:pt>
              </c:strCache>
            </c:strRef>
          </c:tx>
          <c:spPr>
            <a:ln w="34925" cap="rnd">
              <a:solidFill>
                <a:schemeClr val="accent1"/>
              </a:solidFill>
              <a:round/>
            </a:ln>
            <a:effectLst>
              <a:outerShdw blurRad="57150" dist="25400" dir="5400000" algn="ctr" rotWithShape="0">
                <a:srgbClr val="000000">
                  <a:alpha val="20000"/>
                </a:srgbClr>
              </a:outerShdw>
            </a:effectLst>
          </c:spPr>
          <c:marker>
            <c:symbol val="none"/>
          </c:marker>
          <c:cat>
            <c:numRef>
              <c:f>'[a&amp;p results.xlsx]Sheet1'!$B$1:$E$1</c:f>
              <c:numCache>
                <c:formatCode>General</c:formatCode>
                <c:ptCount val="4"/>
                <c:pt idx="0">
                  <c:v>0</c:v>
                </c:pt>
                <c:pt idx="1">
                  <c:v>30</c:v>
                </c:pt>
                <c:pt idx="2">
                  <c:v>50</c:v>
                </c:pt>
                <c:pt idx="3">
                  <c:v>360</c:v>
                </c:pt>
              </c:numCache>
            </c:numRef>
          </c:cat>
          <c:val>
            <c:numRef>
              <c:f>'[a&amp;p results.xlsx]Sheet1'!$B$2:$E$2</c:f>
              <c:numCache>
                <c:formatCode>General</c:formatCode>
                <c:ptCount val="4"/>
                <c:pt idx="0">
                  <c:v>100.5</c:v>
                </c:pt>
                <c:pt idx="1">
                  <c:v>129</c:v>
                </c:pt>
                <c:pt idx="2">
                  <c:v>114.5</c:v>
                </c:pt>
                <c:pt idx="3">
                  <c:v>112</c:v>
                </c:pt>
              </c:numCache>
            </c:numRef>
          </c:val>
          <c:smooth val="0"/>
          <c:extLst>
            <c:ext xmlns:c16="http://schemas.microsoft.com/office/drawing/2014/chart" uri="{C3380CC4-5D6E-409C-BE32-E72D297353CC}">
              <c16:uniqueId val="{00000000-39A4-4291-AB5B-9AFEE770E922}"/>
            </c:ext>
          </c:extLst>
        </c:ser>
        <c:ser>
          <c:idx val="1"/>
          <c:order val="1"/>
          <c:tx>
            <c:strRef>
              <c:f>'[a&amp;p results.xlsx]Sheet1'!$A$3</c:f>
              <c:strCache>
                <c:ptCount val="1"/>
                <c:pt idx="0">
                  <c:v>Subject 2</c:v>
                </c:pt>
              </c:strCache>
            </c:strRef>
          </c:tx>
          <c:spPr>
            <a:ln w="34925" cap="rnd">
              <a:solidFill>
                <a:schemeClr val="accent2"/>
              </a:solidFill>
              <a:round/>
            </a:ln>
            <a:effectLst>
              <a:outerShdw blurRad="57150" dist="25400" dir="5400000" algn="ctr" rotWithShape="0">
                <a:srgbClr val="000000">
                  <a:alpha val="20000"/>
                </a:srgbClr>
              </a:outerShdw>
            </a:effectLst>
          </c:spPr>
          <c:marker>
            <c:symbol val="none"/>
          </c:marker>
          <c:cat>
            <c:numRef>
              <c:f>'[a&amp;p results.xlsx]Sheet1'!$B$1:$E$1</c:f>
              <c:numCache>
                <c:formatCode>General</c:formatCode>
                <c:ptCount val="4"/>
                <c:pt idx="0">
                  <c:v>0</c:v>
                </c:pt>
                <c:pt idx="1">
                  <c:v>30</c:v>
                </c:pt>
                <c:pt idx="2">
                  <c:v>50</c:v>
                </c:pt>
                <c:pt idx="3">
                  <c:v>360</c:v>
                </c:pt>
              </c:numCache>
            </c:numRef>
          </c:cat>
          <c:val>
            <c:numRef>
              <c:f>'[a&amp;p results.xlsx]Sheet1'!$B$3:$E$3</c:f>
              <c:numCache>
                <c:formatCode>General</c:formatCode>
                <c:ptCount val="4"/>
                <c:pt idx="0">
                  <c:v>95.5</c:v>
                </c:pt>
                <c:pt idx="1">
                  <c:v>126.5</c:v>
                </c:pt>
                <c:pt idx="2">
                  <c:v>124.5</c:v>
                </c:pt>
                <c:pt idx="3">
                  <c:v>100</c:v>
                </c:pt>
              </c:numCache>
            </c:numRef>
          </c:val>
          <c:smooth val="0"/>
          <c:extLst>
            <c:ext xmlns:c16="http://schemas.microsoft.com/office/drawing/2014/chart" uri="{C3380CC4-5D6E-409C-BE32-E72D297353CC}">
              <c16:uniqueId val="{00000001-39A4-4291-AB5B-9AFEE770E922}"/>
            </c:ext>
          </c:extLst>
        </c:ser>
        <c:ser>
          <c:idx val="2"/>
          <c:order val="2"/>
          <c:tx>
            <c:strRef>
              <c:f>'[a&amp;p results.xlsx]Sheet1'!$A$4</c:f>
              <c:strCache>
                <c:ptCount val="1"/>
                <c:pt idx="0">
                  <c:v>Subject 3</c:v>
                </c:pt>
              </c:strCache>
            </c:strRef>
          </c:tx>
          <c:spPr>
            <a:ln w="34925" cap="rnd">
              <a:solidFill>
                <a:schemeClr val="accent3"/>
              </a:solidFill>
              <a:round/>
            </a:ln>
            <a:effectLst>
              <a:outerShdw blurRad="57150" dist="25400" dir="5400000" algn="ctr" rotWithShape="0">
                <a:srgbClr val="000000">
                  <a:alpha val="20000"/>
                </a:srgbClr>
              </a:outerShdw>
            </a:effectLst>
          </c:spPr>
          <c:marker>
            <c:symbol val="none"/>
          </c:marker>
          <c:cat>
            <c:numRef>
              <c:f>'[a&amp;p results.xlsx]Sheet1'!$B$1:$E$1</c:f>
              <c:numCache>
                <c:formatCode>General</c:formatCode>
                <c:ptCount val="4"/>
                <c:pt idx="0">
                  <c:v>0</c:v>
                </c:pt>
                <c:pt idx="1">
                  <c:v>30</c:v>
                </c:pt>
                <c:pt idx="2">
                  <c:v>50</c:v>
                </c:pt>
                <c:pt idx="3">
                  <c:v>360</c:v>
                </c:pt>
              </c:numCache>
            </c:numRef>
          </c:cat>
          <c:val>
            <c:numRef>
              <c:f>'[a&amp;p results.xlsx]Sheet1'!$B$4:$E$4</c:f>
              <c:numCache>
                <c:formatCode>General</c:formatCode>
                <c:ptCount val="4"/>
                <c:pt idx="0">
                  <c:v>92</c:v>
                </c:pt>
                <c:pt idx="1">
                  <c:v>120</c:v>
                </c:pt>
                <c:pt idx="2">
                  <c:v>90.5</c:v>
                </c:pt>
                <c:pt idx="3">
                  <c:v>93</c:v>
                </c:pt>
              </c:numCache>
            </c:numRef>
          </c:val>
          <c:smooth val="0"/>
          <c:extLst>
            <c:ext xmlns:c16="http://schemas.microsoft.com/office/drawing/2014/chart" uri="{C3380CC4-5D6E-409C-BE32-E72D297353CC}">
              <c16:uniqueId val="{00000002-39A4-4291-AB5B-9AFEE770E922}"/>
            </c:ext>
          </c:extLst>
        </c:ser>
        <c:dLbls>
          <c:showLegendKey val="0"/>
          <c:showVal val="0"/>
          <c:showCatName val="0"/>
          <c:showSerName val="0"/>
          <c:showPercent val="0"/>
          <c:showBubbleSize val="0"/>
        </c:dLbls>
        <c:smooth val="0"/>
        <c:axId val="1918176784"/>
        <c:axId val="1918121936"/>
      </c:lineChart>
      <c:catAx>
        <c:axId val="1918176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18121936"/>
        <c:crosses val="autoZero"/>
        <c:auto val="1"/>
        <c:lblAlgn val="ctr"/>
        <c:lblOffset val="100"/>
        <c:noMultiLvlLbl val="0"/>
      </c:catAx>
      <c:valAx>
        <c:axId val="1918121936"/>
        <c:scaling>
          <c:orientation val="minMax"/>
        </c:scaling>
        <c:delete val="0"/>
        <c:axPos val="l"/>
        <c:majorGridlines>
          <c:spPr>
            <a:ln w="9525" cap="flat" cmpd="sng" algn="ctr">
              <a:solidFill>
                <a:sysClr val="windowText" lastClr="000000">
                  <a:alpha val="25000"/>
                </a:sys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1817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dirty="0"/>
              <a:t>Artificial Sweetener Over Time</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'[a&amp;p results.xlsx]Sheet1'!$A$20</c:f>
              <c:strCache>
                <c:ptCount val="1"/>
                <c:pt idx="0">
                  <c:v>Subject 1</c:v>
                </c:pt>
              </c:strCache>
            </c:strRef>
          </c:tx>
          <c:spPr>
            <a:ln w="34925" cap="rnd">
              <a:solidFill>
                <a:schemeClr val="accent1"/>
              </a:solidFill>
              <a:round/>
            </a:ln>
            <a:effectLst>
              <a:outerShdw blurRad="57150" dist="25400" dir="5400000" algn="ctr" rotWithShape="0">
                <a:srgbClr val="000000">
                  <a:alpha val="20000"/>
                </a:srgbClr>
              </a:outerShdw>
            </a:effectLst>
          </c:spPr>
          <c:marker>
            <c:symbol val="none"/>
          </c:marker>
          <c:cat>
            <c:numRef>
              <c:f>'[a&amp;p results.xlsx]Sheet1'!$B$19:$E$19</c:f>
              <c:numCache>
                <c:formatCode>General</c:formatCode>
                <c:ptCount val="4"/>
                <c:pt idx="0">
                  <c:v>0</c:v>
                </c:pt>
                <c:pt idx="1">
                  <c:v>30</c:v>
                </c:pt>
                <c:pt idx="2">
                  <c:v>50</c:v>
                </c:pt>
                <c:pt idx="3">
                  <c:v>360</c:v>
                </c:pt>
              </c:numCache>
            </c:numRef>
          </c:cat>
          <c:val>
            <c:numRef>
              <c:f>'[a&amp;p results.xlsx]Sheet1'!$B$20:$E$20</c:f>
              <c:numCache>
                <c:formatCode>General</c:formatCode>
                <c:ptCount val="4"/>
                <c:pt idx="0">
                  <c:v>126.5</c:v>
                </c:pt>
                <c:pt idx="1">
                  <c:v>87</c:v>
                </c:pt>
                <c:pt idx="2">
                  <c:v>103.5</c:v>
                </c:pt>
                <c:pt idx="3">
                  <c:v>190</c:v>
                </c:pt>
              </c:numCache>
            </c:numRef>
          </c:val>
          <c:smooth val="0"/>
          <c:extLst>
            <c:ext xmlns:c16="http://schemas.microsoft.com/office/drawing/2014/chart" uri="{C3380CC4-5D6E-409C-BE32-E72D297353CC}">
              <c16:uniqueId val="{00000000-8E50-4497-923E-F9212B0E4CA8}"/>
            </c:ext>
          </c:extLst>
        </c:ser>
        <c:ser>
          <c:idx val="1"/>
          <c:order val="1"/>
          <c:tx>
            <c:strRef>
              <c:f>'[a&amp;p results.xlsx]Sheet1'!$A$21</c:f>
              <c:strCache>
                <c:ptCount val="1"/>
                <c:pt idx="0">
                  <c:v>Subject 2</c:v>
                </c:pt>
              </c:strCache>
            </c:strRef>
          </c:tx>
          <c:spPr>
            <a:ln w="34925" cap="rnd">
              <a:solidFill>
                <a:schemeClr val="accent2"/>
              </a:solidFill>
              <a:round/>
            </a:ln>
            <a:effectLst>
              <a:outerShdw blurRad="57150" dist="25400" dir="5400000" algn="ctr" rotWithShape="0">
                <a:srgbClr val="000000">
                  <a:alpha val="20000"/>
                </a:srgbClr>
              </a:outerShdw>
            </a:effectLst>
          </c:spPr>
          <c:marker>
            <c:symbol val="none"/>
          </c:marker>
          <c:cat>
            <c:numRef>
              <c:f>'[a&amp;p results.xlsx]Sheet1'!$B$19:$E$19</c:f>
              <c:numCache>
                <c:formatCode>General</c:formatCode>
                <c:ptCount val="4"/>
                <c:pt idx="0">
                  <c:v>0</c:v>
                </c:pt>
                <c:pt idx="1">
                  <c:v>30</c:v>
                </c:pt>
                <c:pt idx="2">
                  <c:v>50</c:v>
                </c:pt>
                <c:pt idx="3">
                  <c:v>360</c:v>
                </c:pt>
              </c:numCache>
            </c:numRef>
          </c:cat>
          <c:val>
            <c:numRef>
              <c:f>'[a&amp;p results.xlsx]Sheet1'!$B$21:$E$21</c:f>
              <c:numCache>
                <c:formatCode>General</c:formatCode>
                <c:ptCount val="4"/>
                <c:pt idx="0">
                  <c:v>112.5</c:v>
                </c:pt>
                <c:pt idx="1">
                  <c:v>112</c:v>
                </c:pt>
                <c:pt idx="2">
                  <c:v>96</c:v>
                </c:pt>
                <c:pt idx="3">
                  <c:v>108</c:v>
                </c:pt>
              </c:numCache>
            </c:numRef>
          </c:val>
          <c:smooth val="0"/>
          <c:extLst>
            <c:ext xmlns:c16="http://schemas.microsoft.com/office/drawing/2014/chart" uri="{C3380CC4-5D6E-409C-BE32-E72D297353CC}">
              <c16:uniqueId val="{00000001-8E50-4497-923E-F9212B0E4CA8}"/>
            </c:ext>
          </c:extLst>
        </c:ser>
        <c:ser>
          <c:idx val="2"/>
          <c:order val="2"/>
          <c:tx>
            <c:strRef>
              <c:f>'[a&amp;p results.xlsx]Sheet1'!$A$22</c:f>
              <c:strCache>
                <c:ptCount val="1"/>
                <c:pt idx="0">
                  <c:v>Subject 3</c:v>
                </c:pt>
              </c:strCache>
            </c:strRef>
          </c:tx>
          <c:spPr>
            <a:ln w="34925" cap="rnd">
              <a:solidFill>
                <a:schemeClr val="accent3"/>
              </a:solidFill>
              <a:round/>
            </a:ln>
            <a:effectLst>
              <a:outerShdw blurRad="57150" dist="25400" dir="5400000" algn="ctr" rotWithShape="0">
                <a:srgbClr val="000000">
                  <a:alpha val="20000"/>
                </a:srgbClr>
              </a:outerShdw>
            </a:effectLst>
          </c:spPr>
          <c:marker>
            <c:symbol val="none"/>
          </c:marker>
          <c:cat>
            <c:numRef>
              <c:f>'[a&amp;p results.xlsx]Sheet1'!$B$19:$E$19</c:f>
              <c:numCache>
                <c:formatCode>General</c:formatCode>
                <c:ptCount val="4"/>
                <c:pt idx="0">
                  <c:v>0</c:v>
                </c:pt>
                <c:pt idx="1">
                  <c:v>30</c:v>
                </c:pt>
                <c:pt idx="2">
                  <c:v>50</c:v>
                </c:pt>
                <c:pt idx="3">
                  <c:v>360</c:v>
                </c:pt>
              </c:numCache>
            </c:numRef>
          </c:cat>
          <c:val>
            <c:numRef>
              <c:f>'[a&amp;p results.xlsx]Sheet1'!$B$22:$E$22</c:f>
              <c:numCache>
                <c:formatCode>General</c:formatCode>
                <c:ptCount val="4"/>
                <c:pt idx="0">
                  <c:v>100</c:v>
                </c:pt>
                <c:pt idx="1">
                  <c:v>99.5</c:v>
                </c:pt>
                <c:pt idx="2">
                  <c:v>90.5</c:v>
                </c:pt>
                <c:pt idx="3">
                  <c:v>92</c:v>
                </c:pt>
              </c:numCache>
            </c:numRef>
          </c:val>
          <c:smooth val="0"/>
          <c:extLst>
            <c:ext xmlns:c16="http://schemas.microsoft.com/office/drawing/2014/chart" uri="{C3380CC4-5D6E-409C-BE32-E72D297353CC}">
              <c16:uniqueId val="{00000002-8E50-4497-923E-F9212B0E4CA8}"/>
            </c:ext>
          </c:extLst>
        </c:ser>
        <c:dLbls>
          <c:showLegendKey val="0"/>
          <c:showVal val="0"/>
          <c:showCatName val="0"/>
          <c:showSerName val="0"/>
          <c:showPercent val="0"/>
          <c:showBubbleSize val="0"/>
        </c:dLbls>
        <c:smooth val="0"/>
        <c:axId val="1917635248"/>
        <c:axId val="1917592976"/>
      </c:lineChart>
      <c:catAx>
        <c:axId val="19176352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17592976"/>
        <c:crosses val="autoZero"/>
        <c:auto val="1"/>
        <c:lblAlgn val="ctr"/>
        <c:lblOffset val="100"/>
        <c:noMultiLvlLbl val="0"/>
      </c:catAx>
      <c:valAx>
        <c:axId val="1917592976"/>
        <c:scaling>
          <c:orientation val="minMax"/>
        </c:scaling>
        <c:delete val="0"/>
        <c:axPos val="l"/>
        <c:majorGridlines>
          <c:spPr>
            <a:ln w="9525" cap="flat" cmpd="sng" algn="ctr">
              <a:solidFill>
                <a:sysClr val="windowText" lastClr="000000">
                  <a:alpha val="25000"/>
                </a:sys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17635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solidFill>
        <a:sysClr val="windowText" lastClr="000000"/>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a:t>Short Term</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'[a&amp;p results.xlsx]Sheet3'!$A$16</c:f>
              <c:strCache>
                <c:ptCount val="1"/>
                <c:pt idx="0">
                  <c:v>Glucose</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c:spPr>
          <c:invertIfNegative val="0"/>
          <c:cat>
            <c:strRef>
              <c:f>'[a&amp;p results.xlsx]Sheet3'!$B$15:$D$15</c:f>
              <c:strCache>
                <c:ptCount val="3"/>
                <c:pt idx="0">
                  <c:v>Numerical</c:v>
                </c:pt>
                <c:pt idx="1">
                  <c:v>Verbal</c:v>
                </c:pt>
                <c:pt idx="2">
                  <c:v>Visual</c:v>
                </c:pt>
              </c:strCache>
            </c:strRef>
          </c:cat>
          <c:val>
            <c:numRef>
              <c:f>'[a&amp;p results.xlsx]Sheet3'!$B$16:$D$16</c:f>
              <c:numCache>
                <c:formatCode>General</c:formatCode>
                <c:ptCount val="3"/>
                <c:pt idx="0">
                  <c:v>21</c:v>
                </c:pt>
                <c:pt idx="1">
                  <c:v>21</c:v>
                </c:pt>
                <c:pt idx="2">
                  <c:v>74</c:v>
                </c:pt>
              </c:numCache>
            </c:numRef>
          </c:val>
          <c:extLst>
            <c:ext xmlns:c16="http://schemas.microsoft.com/office/drawing/2014/chart" uri="{C3380CC4-5D6E-409C-BE32-E72D297353CC}">
              <c16:uniqueId val="{00000000-B216-4435-8DDB-50E25490CB02}"/>
            </c:ext>
          </c:extLst>
        </c:ser>
        <c:ser>
          <c:idx val="1"/>
          <c:order val="1"/>
          <c:tx>
            <c:strRef>
              <c:f>'[a&amp;p results.xlsx]Sheet3'!$A$17</c:f>
              <c:strCache>
                <c:ptCount val="1"/>
                <c:pt idx="0">
                  <c:v>Placebo</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c:spPr>
          <c:invertIfNegative val="0"/>
          <c:cat>
            <c:strRef>
              <c:f>'[a&amp;p results.xlsx]Sheet3'!$B$15:$D$15</c:f>
              <c:strCache>
                <c:ptCount val="3"/>
                <c:pt idx="0">
                  <c:v>Numerical</c:v>
                </c:pt>
                <c:pt idx="1">
                  <c:v>Verbal</c:v>
                </c:pt>
                <c:pt idx="2">
                  <c:v>Visual</c:v>
                </c:pt>
              </c:strCache>
            </c:strRef>
          </c:cat>
          <c:val>
            <c:numRef>
              <c:f>'[a&amp;p results.xlsx]Sheet3'!$B$17:$D$17</c:f>
              <c:numCache>
                <c:formatCode>General</c:formatCode>
                <c:ptCount val="3"/>
                <c:pt idx="0">
                  <c:v>20</c:v>
                </c:pt>
                <c:pt idx="1">
                  <c:v>22</c:v>
                </c:pt>
                <c:pt idx="2">
                  <c:v>68</c:v>
                </c:pt>
              </c:numCache>
            </c:numRef>
          </c:val>
          <c:extLst>
            <c:ext xmlns:c16="http://schemas.microsoft.com/office/drawing/2014/chart" uri="{C3380CC4-5D6E-409C-BE32-E72D297353CC}">
              <c16:uniqueId val="{00000001-B216-4435-8DDB-50E25490CB02}"/>
            </c:ext>
          </c:extLst>
        </c:ser>
        <c:dLbls>
          <c:showLegendKey val="0"/>
          <c:showVal val="0"/>
          <c:showCatName val="0"/>
          <c:showSerName val="0"/>
          <c:showPercent val="0"/>
          <c:showBubbleSize val="0"/>
        </c:dLbls>
        <c:gapWidth val="100"/>
        <c:overlap val="-24"/>
        <c:axId val="1917531952"/>
        <c:axId val="1915619472"/>
      </c:barChart>
      <c:catAx>
        <c:axId val="1917531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15619472"/>
        <c:crosses val="autoZero"/>
        <c:auto val="1"/>
        <c:lblAlgn val="ctr"/>
        <c:lblOffset val="100"/>
        <c:noMultiLvlLbl val="0"/>
      </c:catAx>
      <c:valAx>
        <c:axId val="1915619472"/>
        <c:scaling>
          <c:orientation val="minMax"/>
        </c:scaling>
        <c:delete val="0"/>
        <c:axPos val="l"/>
        <c:majorGridlines>
          <c:spPr>
            <a:ln w="9525" cap="flat" cmpd="sng" algn="ctr">
              <a:solidFill>
                <a:sysClr val="windowText" lastClr="000000">
                  <a:alpha val="25000"/>
                </a:sys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17531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a:t>Long  Term</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'[a&amp;p results.xlsx]Sheet3'!$H$16</c:f>
              <c:strCache>
                <c:ptCount val="1"/>
                <c:pt idx="0">
                  <c:v>Gluose</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c:spPr>
          <c:invertIfNegative val="0"/>
          <c:cat>
            <c:strRef>
              <c:f>'[a&amp;p results.xlsx]Sheet3'!$I$15:$K$15</c:f>
              <c:strCache>
                <c:ptCount val="3"/>
                <c:pt idx="0">
                  <c:v>Numerical</c:v>
                </c:pt>
                <c:pt idx="1">
                  <c:v>Verbal </c:v>
                </c:pt>
                <c:pt idx="2">
                  <c:v>Visual</c:v>
                </c:pt>
              </c:strCache>
            </c:strRef>
          </c:cat>
          <c:val>
            <c:numRef>
              <c:f>'[a&amp;p results.xlsx]Sheet3'!$I$16:$K$16</c:f>
              <c:numCache>
                <c:formatCode>General</c:formatCode>
                <c:ptCount val="3"/>
                <c:pt idx="0">
                  <c:v>11</c:v>
                </c:pt>
                <c:pt idx="1">
                  <c:v>14</c:v>
                </c:pt>
                <c:pt idx="2">
                  <c:v>53</c:v>
                </c:pt>
              </c:numCache>
            </c:numRef>
          </c:val>
          <c:extLst>
            <c:ext xmlns:c16="http://schemas.microsoft.com/office/drawing/2014/chart" uri="{C3380CC4-5D6E-409C-BE32-E72D297353CC}">
              <c16:uniqueId val="{00000000-B42F-4787-8536-2F7D02CD9480}"/>
            </c:ext>
          </c:extLst>
        </c:ser>
        <c:ser>
          <c:idx val="1"/>
          <c:order val="1"/>
          <c:tx>
            <c:strRef>
              <c:f>'[a&amp;p results.xlsx]Sheet3'!$H$17</c:f>
              <c:strCache>
                <c:ptCount val="1"/>
                <c:pt idx="0">
                  <c:v>Placebo</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c:spPr>
          <c:invertIfNegative val="0"/>
          <c:cat>
            <c:strRef>
              <c:f>'[a&amp;p results.xlsx]Sheet3'!$I$15:$K$15</c:f>
              <c:strCache>
                <c:ptCount val="3"/>
                <c:pt idx="0">
                  <c:v>Numerical</c:v>
                </c:pt>
                <c:pt idx="1">
                  <c:v>Verbal </c:v>
                </c:pt>
                <c:pt idx="2">
                  <c:v>Visual</c:v>
                </c:pt>
              </c:strCache>
            </c:strRef>
          </c:cat>
          <c:val>
            <c:numRef>
              <c:f>'[a&amp;p results.xlsx]Sheet3'!$I$17:$K$17</c:f>
              <c:numCache>
                <c:formatCode>General</c:formatCode>
                <c:ptCount val="3"/>
                <c:pt idx="0">
                  <c:v>14</c:v>
                </c:pt>
                <c:pt idx="1">
                  <c:v>20</c:v>
                </c:pt>
                <c:pt idx="2">
                  <c:v>62</c:v>
                </c:pt>
              </c:numCache>
            </c:numRef>
          </c:val>
          <c:extLst>
            <c:ext xmlns:c16="http://schemas.microsoft.com/office/drawing/2014/chart" uri="{C3380CC4-5D6E-409C-BE32-E72D297353CC}">
              <c16:uniqueId val="{00000001-B42F-4787-8536-2F7D02CD9480}"/>
            </c:ext>
          </c:extLst>
        </c:ser>
        <c:dLbls>
          <c:showLegendKey val="0"/>
          <c:showVal val="0"/>
          <c:showCatName val="0"/>
          <c:showSerName val="0"/>
          <c:showPercent val="0"/>
          <c:showBubbleSize val="0"/>
        </c:dLbls>
        <c:gapWidth val="100"/>
        <c:overlap val="-24"/>
        <c:axId val="1956102848"/>
        <c:axId val="1956104896"/>
      </c:barChart>
      <c:catAx>
        <c:axId val="1956102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56104896"/>
        <c:crosses val="autoZero"/>
        <c:auto val="1"/>
        <c:lblAlgn val="ctr"/>
        <c:lblOffset val="100"/>
        <c:noMultiLvlLbl val="0"/>
      </c:catAx>
      <c:valAx>
        <c:axId val="1956104896"/>
        <c:scaling>
          <c:orientation val="minMax"/>
        </c:scaling>
        <c:delete val="0"/>
        <c:axPos val="l"/>
        <c:majorGridlines>
          <c:spPr>
            <a:ln w="9525" cap="flat" cmpd="sng" algn="ctr">
              <a:solidFill>
                <a:sysClr val="windowText" lastClr="000000">
                  <a:alpha val="25000"/>
                </a:sys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56102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a:t>Short Term</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'[a&amp;p results.xlsx]Sheet2'!$A$2</c:f>
              <c:strCache>
                <c:ptCount val="1"/>
                <c:pt idx="0">
                  <c:v>Subject 1</c:v>
                </c:pt>
              </c:strCache>
            </c:strRef>
          </c:tx>
          <c:spPr>
            <a:gradFill rotWithShape="1">
              <a:gsLst>
                <a:gs pos="0">
                  <a:schemeClr val="accent5">
                    <a:shade val="65000"/>
                    <a:tint val="94000"/>
                    <a:satMod val="103000"/>
                    <a:lumMod val="102000"/>
                  </a:schemeClr>
                </a:gs>
                <a:gs pos="50000">
                  <a:schemeClr val="accent5">
                    <a:shade val="65000"/>
                    <a:shade val="100000"/>
                    <a:satMod val="110000"/>
                    <a:lumMod val="100000"/>
                  </a:schemeClr>
                </a:gs>
                <a:gs pos="100000">
                  <a:schemeClr val="accent5">
                    <a:shade val="6500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c:spPr>
          <c:invertIfNegative val="0"/>
          <c:cat>
            <c:strRef>
              <c:f>'[a&amp;p results.xlsx]Sheet2'!$B$1:$D$1</c:f>
              <c:strCache>
                <c:ptCount val="3"/>
                <c:pt idx="0">
                  <c:v>Visiual </c:v>
                </c:pt>
                <c:pt idx="1">
                  <c:v>Verbal </c:v>
                </c:pt>
                <c:pt idx="2">
                  <c:v>Numerical</c:v>
                </c:pt>
              </c:strCache>
            </c:strRef>
          </c:cat>
          <c:val>
            <c:numRef>
              <c:f>'[a&amp;p results.xlsx]Sheet2'!$B$2:$D$2</c:f>
              <c:numCache>
                <c:formatCode>General</c:formatCode>
                <c:ptCount val="3"/>
                <c:pt idx="0">
                  <c:v>72</c:v>
                </c:pt>
                <c:pt idx="1">
                  <c:v>18</c:v>
                </c:pt>
                <c:pt idx="2">
                  <c:v>29</c:v>
                </c:pt>
              </c:numCache>
            </c:numRef>
          </c:val>
          <c:extLst>
            <c:ext xmlns:c16="http://schemas.microsoft.com/office/drawing/2014/chart" uri="{C3380CC4-5D6E-409C-BE32-E72D297353CC}">
              <c16:uniqueId val="{00000000-C28A-499A-8C12-E22BAF3CFE12}"/>
            </c:ext>
          </c:extLst>
        </c:ser>
        <c:ser>
          <c:idx val="1"/>
          <c:order val="1"/>
          <c:tx>
            <c:strRef>
              <c:f>'[a&amp;p results.xlsx]Sheet2'!$A$3</c:f>
              <c:strCache>
                <c:ptCount val="1"/>
                <c:pt idx="0">
                  <c:v>Subject 2</c:v>
                </c:pt>
              </c:strCache>
            </c:strRef>
          </c:tx>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c:spPr>
          <c:invertIfNegative val="0"/>
          <c:cat>
            <c:strRef>
              <c:f>'[a&amp;p results.xlsx]Sheet2'!$B$1:$D$1</c:f>
              <c:strCache>
                <c:ptCount val="3"/>
                <c:pt idx="0">
                  <c:v>Visiual </c:v>
                </c:pt>
                <c:pt idx="1">
                  <c:v>Verbal </c:v>
                </c:pt>
                <c:pt idx="2">
                  <c:v>Numerical</c:v>
                </c:pt>
              </c:strCache>
            </c:strRef>
          </c:cat>
          <c:val>
            <c:numRef>
              <c:f>'[a&amp;p results.xlsx]Sheet2'!$B$3:$D$3</c:f>
              <c:numCache>
                <c:formatCode>General</c:formatCode>
                <c:ptCount val="3"/>
                <c:pt idx="0">
                  <c:v>70</c:v>
                </c:pt>
                <c:pt idx="1">
                  <c:v>23</c:v>
                </c:pt>
                <c:pt idx="2">
                  <c:v>18</c:v>
                </c:pt>
              </c:numCache>
            </c:numRef>
          </c:val>
          <c:extLst>
            <c:ext xmlns:c16="http://schemas.microsoft.com/office/drawing/2014/chart" uri="{C3380CC4-5D6E-409C-BE32-E72D297353CC}">
              <c16:uniqueId val="{00000001-C28A-499A-8C12-E22BAF3CFE12}"/>
            </c:ext>
          </c:extLst>
        </c:ser>
        <c:ser>
          <c:idx val="2"/>
          <c:order val="2"/>
          <c:tx>
            <c:strRef>
              <c:f>'[a&amp;p results.xlsx]Sheet2'!$A$4</c:f>
              <c:strCache>
                <c:ptCount val="1"/>
                <c:pt idx="0">
                  <c:v>Subject 3</c:v>
                </c:pt>
              </c:strCache>
            </c:strRef>
          </c:tx>
          <c:spPr>
            <a:gradFill rotWithShape="1">
              <a:gsLst>
                <a:gs pos="0">
                  <a:schemeClr val="accent5">
                    <a:tint val="65000"/>
                    <a:tint val="94000"/>
                    <a:satMod val="103000"/>
                    <a:lumMod val="102000"/>
                  </a:schemeClr>
                </a:gs>
                <a:gs pos="50000">
                  <a:schemeClr val="accent5">
                    <a:tint val="65000"/>
                    <a:shade val="100000"/>
                    <a:satMod val="110000"/>
                    <a:lumMod val="100000"/>
                  </a:schemeClr>
                </a:gs>
                <a:gs pos="100000">
                  <a:schemeClr val="accent5">
                    <a:tint val="6500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c:spPr>
          <c:invertIfNegative val="0"/>
          <c:cat>
            <c:strRef>
              <c:f>'[a&amp;p results.xlsx]Sheet2'!$B$1:$D$1</c:f>
              <c:strCache>
                <c:ptCount val="3"/>
                <c:pt idx="0">
                  <c:v>Visiual </c:v>
                </c:pt>
                <c:pt idx="1">
                  <c:v>Verbal </c:v>
                </c:pt>
                <c:pt idx="2">
                  <c:v>Numerical</c:v>
                </c:pt>
              </c:strCache>
            </c:strRef>
          </c:cat>
          <c:val>
            <c:numRef>
              <c:f>'[a&amp;p results.xlsx]Sheet2'!$B$4:$D$4</c:f>
              <c:numCache>
                <c:formatCode>General</c:formatCode>
                <c:ptCount val="3"/>
                <c:pt idx="0">
                  <c:v>70</c:v>
                </c:pt>
                <c:pt idx="1">
                  <c:v>25</c:v>
                </c:pt>
                <c:pt idx="2">
                  <c:v>18</c:v>
                </c:pt>
              </c:numCache>
            </c:numRef>
          </c:val>
          <c:extLst>
            <c:ext xmlns:c16="http://schemas.microsoft.com/office/drawing/2014/chart" uri="{C3380CC4-5D6E-409C-BE32-E72D297353CC}">
              <c16:uniqueId val="{00000002-C28A-499A-8C12-E22BAF3CFE12}"/>
            </c:ext>
          </c:extLst>
        </c:ser>
        <c:dLbls>
          <c:showLegendKey val="0"/>
          <c:showVal val="0"/>
          <c:showCatName val="0"/>
          <c:showSerName val="0"/>
          <c:showPercent val="0"/>
          <c:showBubbleSize val="0"/>
        </c:dLbls>
        <c:gapWidth val="100"/>
        <c:overlap val="-24"/>
        <c:axId val="1915119920"/>
        <c:axId val="1915109184"/>
      </c:barChart>
      <c:catAx>
        <c:axId val="19151199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15109184"/>
        <c:crosses val="autoZero"/>
        <c:auto val="1"/>
        <c:lblAlgn val="ctr"/>
        <c:lblOffset val="100"/>
        <c:noMultiLvlLbl val="0"/>
      </c:catAx>
      <c:valAx>
        <c:axId val="1915109184"/>
        <c:scaling>
          <c:orientation val="minMax"/>
        </c:scaling>
        <c:delete val="0"/>
        <c:axPos val="l"/>
        <c:majorGridlines>
          <c:spPr>
            <a:ln w="9525" cap="flat" cmpd="sng" algn="ctr">
              <a:solidFill>
                <a:sysClr val="windowText" lastClr="000000">
                  <a:alpha val="25000"/>
                </a:sys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15119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a:t>Long Term</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'[a&amp;p results.xlsx]Sheet2'!$A$10</c:f>
              <c:strCache>
                <c:ptCount val="1"/>
                <c:pt idx="0">
                  <c:v>Subject 1</c:v>
                </c:pt>
              </c:strCache>
            </c:strRef>
          </c:tx>
          <c:spPr>
            <a:gradFill rotWithShape="1">
              <a:gsLst>
                <a:gs pos="0">
                  <a:schemeClr val="accent5">
                    <a:shade val="65000"/>
                    <a:tint val="94000"/>
                    <a:satMod val="103000"/>
                    <a:lumMod val="102000"/>
                  </a:schemeClr>
                </a:gs>
                <a:gs pos="50000">
                  <a:schemeClr val="accent5">
                    <a:shade val="65000"/>
                    <a:shade val="100000"/>
                    <a:satMod val="110000"/>
                    <a:lumMod val="100000"/>
                  </a:schemeClr>
                </a:gs>
                <a:gs pos="100000">
                  <a:schemeClr val="accent5">
                    <a:shade val="6500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c:spPr>
          <c:invertIfNegative val="0"/>
          <c:cat>
            <c:strRef>
              <c:f>'[a&amp;p results.xlsx]Sheet2'!$B$9:$D$9</c:f>
              <c:strCache>
                <c:ptCount val="3"/>
                <c:pt idx="0">
                  <c:v>Visual</c:v>
                </c:pt>
                <c:pt idx="1">
                  <c:v>Verbal</c:v>
                </c:pt>
                <c:pt idx="2">
                  <c:v>Numerical </c:v>
                </c:pt>
              </c:strCache>
            </c:strRef>
          </c:cat>
          <c:val>
            <c:numRef>
              <c:f>'[a&amp;p results.xlsx]Sheet2'!$B$10:$D$10</c:f>
              <c:numCache>
                <c:formatCode>General</c:formatCode>
                <c:ptCount val="3"/>
                <c:pt idx="0">
                  <c:v>56</c:v>
                </c:pt>
                <c:pt idx="1">
                  <c:v>13</c:v>
                </c:pt>
                <c:pt idx="2">
                  <c:v>14</c:v>
                </c:pt>
              </c:numCache>
            </c:numRef>
          </c:val>
          <c:extLst>
            <c:ext xmlns:c16="http://schemas.microsoft.com/office/drawing/2014/chart" uri="{C3380CC4-5D6E-409C-BE32-E72D297353CC}">
              <c16:uniqueId val="{00000000-3472-44DE-B202-A65530FB08AD}"/>
            </c:ext>
          </c:extLst>
        </c:ser>
        <c:ser>
          <c:idx val="1"/>
          <c:order val="1"/>
          <c:tx>
            <c:strRef>
              <c:f>'[a&amp;p results.xlsx]Sheet2'!$A$11</c:f>
              <c:strCache>
                <c:ptCount val="1"/>
                <c:pt idx="0">
                  <c:v>Subjct 2</c:v>
                </c:pt>
              </c:strCache>
            </c:strRef>
          </c:tx>
          <c:spPr>
            <a:gradFill rotWithShape="1">
              <a:gsLst>
                <a:gs pos="0">
                  <a:schemeClr val="accent5">
                    <a:tint val="94000"/>
                    <a:satMod val="103000"/>
                    <a:lumMod val="102000"/>
                  </a:schemeClr>
                </a:gs>
                <a:gs pos="50000">
                  <a:schemeClr val="accent5">
                    <a:shade val="100000"/>
                    <a:satMod val="110000"/>
                    <a:lumMod val="100000"/>
                  </a:schemeClr>
                </a:gs>
                <a:gs pos="100000">
                  <a:schemeClr val="accent5">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c:spPr>
          <c:invertIfNegative val="0"/>
          <c:cat>
            <c:strRef>
              <c:f>'[a&amp;p results.xlsx]Sheet2'!$B$9:$D$9</c:f>
              <c:strCache>
                <c:ptCount val="3"/>
                <c:pt idx="0">
                  <c:v>Visual</c:v>
                </c:pt>
                <c:pt idx="1">
                  <c:v>Verbal</c:v>
                </c:pt>
                <c:pt idx="2">
                  <c:v>Numerical </c:v>
                </c:pt>
              </c:strCache>
            </c:strRef>
          </c:cat>
          <c:val>
            <c:numRef>
              <c:f>'[a&amp;p results.xlsx]Sheet2'!$B$11:$D$11</c:f>
              <c:numCache>
                <c:formatCode>General</c:formatCode>
                <c:ptCount val="3"/>
                <c:pt idx="0">
                  <c:v>58</c:v>
                </c:pt>
                <c:pt idx="1">
                  <c:v>15</c:v>
                </c:pt>
                <c:pt idx="2">
                  <c:v>12</c:v>
                </c:pt>
              </c:numCache>
            </c:numRef>
          </c:val>
          <c:extLst>
            <c:ext xmlns:c16="http://schemas.microsoft.com/office/drawing/2014/chart" uri="{C3380CC4-5D6E-409C-BE32-E72D297353CC}">
              <c16:uniqueId val="{00000001-3472-44DE-B202-A65530FB08AD}"/>
            </c:ext>
          </c:extLst>
        </c:ser>
        <c:ser>
          <c:idx val="2"/>
          <c:order val="2"/>
          <c:tx>
            <c:strRef>
              <c:f>'[a&amp;p results.xlsx]Sheet2'!$A$12</c:f>
              <c:strCache>
                <c:ptCount val="1"/>
                <c:pt idx="0">
                  <c:v>Subject 3</c:v>
                </c:pt>
              </c:strCache>
            </c:strRef>
          </c:tx>
          <c:spPr>
            <a:gradFill rotWithShape="1">
              <a:gsLst>
                <a:gs pos="0">
                  <a:schemeClr val="accent5">
                    <a:tint val="65000"/>
                    <a:tint val="94000"/>
                    <a:satMod val="103000"/>
                    <a:lumMod val="102000"/>
                  </a:schemeClr>
                </a:gs>
                <a:gs pos="50000">
                  <a:schemeClr val="accent5">
                    <a:tint val="65000"/>
                    <a:shade val="100000"/>
                    <a:satMod val="110000"/>
                    <a:lumMod val="100000"/>
                  </a:schemeClr>
                </a:gs>
                <a:gs pos="100000">
                  <a:schemeClr val="accent5">
                    <a:tint val="6500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c:spPr>
          <c:invertIfNegative val="0"/>
          <c:cat>
            <c:strRef>
              <c:f>'[a&amp;p results.xlsx]Sheet2'!$B$9:$D$9</c:f>
              <c:strCache>
                <c:ptCount val="3"/>
                <c:pt idx="0">
                  <c:v>Visual</c:v>
                </c:pt>
                <c:pt idx="1">
                  <c:v>Verbal</c:v>
                </c:pt>
                <c:pt idx="2">
                  <c:v>Numerical </c:v>
                </c:pt>
              </c:strCache>
            </c:strRef>
          </c:cat>
          <c:val>
            <c:numRef>
              <c:f>'[a&amp;p results.xlsx]Sheet2'!$B$12:$D$12</c:f>
              <c:numCache>
                <c:formatCode>General</c:formatCode>
                <c:ptCount val="3"/>
                <c:pt idx="0">
                  <c:v>53</c:v>
                </c:pt>
                <c:pt idx="1">
                  <c:v>18</c:v>
                </c:pt>
                <c:pt idx="2">
                  <c:v>13</c:v>
                </c:pt>
              </c:numCache>
            </c:numRef>
          </c:val>
          <c:extLst>
            <c:ext xmlns:c16="http://schemas.microsoft.com/office/drawing/2014/chart" uri="{C3380CC4-5D6E-409C-BE32-E72D297353CC}">
              <c16:uniqueId val="{00000002-3472-44DE-B202-A65530FB08AD}"/>
            </c:ext>
          </c:extLst>
        </c:ser>
        <c:dLbls>
          <c:showLegendKey val="0"/>
          <c:showVal val="0"/>
          <c:showCatName val="0"/>
          <c:showSerName val="0"/>
          <c:showPercent val="0"/>
          <c:showBubbleSize val="0"/>
        </c:dLbls>
        <c:gapWidth val="100"/>
        <c:overlap val="-24"/>
        <c:axId val="1893375232"/>
        <c:axId val="1892888608"/>
      </c:barChart>
      <c:catAx>
        <c:axId val="1893375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92888608"/>
        <c:crosses val="autoZero"/>
        <c:auto val="1"/>
        <c:lblAlgn val="ctr"/>
        <c:lblOffset val="100"/>
        <c:noMultiLvlLbl val="0"/>
      </c:catAx>
      <c:valAx>
        <c:axId val="1892888608"/>
        <c:scaling>
          <c:orientation val="minMax"/>
        </c:scaling>
        <c:delete val="0"/>
        <c:axPos val="l"/>
        <c:majorGridlines>
          <c:spPr>
            <a:ln w="9525" cap="flat" cmpd="sng" algn="ctr">
              <a:solidFill>
                <a:sysClr val="windowText" lastClr="000000">
                  <a:alpha val="25000"/>
                </a:sys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893375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a:t>Long Term Vs. Short Term </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'[a&amp;p results.xlsx]Sheet2'!$I$3</c:f>
              <c:strCache>
                <c:ptCount val="1"/>
                <c:pt idx="0">
                  <c:v>Short Term</c:v>
                </c:pt>
              </c:strCache>
            </c:strRef>
          </c:tx>
          <c:spPr>
            <a:gradFill rotWithShape="1">
              <a:gsLst>
                <a:gs pos="0">
                  <a:schemeClr val="accent5">
                    <a:shade val="76000"/>
                    <a:tint val="94000"/>
                    <a:satMod val="103000"/>
                    <a:lumMod val="102000"/>
                  </a:schemeClr>
                </a:gs>
                <a:gs pos="50000">
                  <a:schemeClr val="accent5">
                    <a:shade val="76000"/>
                    <a:shade val="100000"/>
                    <a:satMod val="110000"/>
                    <a:lumMod val="100000"/>
                  </a:schemeClr>
                </a:gs>
                <a:gs pos="100000">
                  <a:schemeClr val="accent5">
                    <a:shade val="7600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c:spPr>
          <c:invertIfNegative val="0"/>
          <c:cat>
            <c:strRef>
              <c:f>'[a&amp;p results.xlsx]Sheet2'!$J$2:$L$2</c:f>
              <c:strCache>
                <c:ptCount val="3"/>
                <c:pt idx="0">
                  <c:v>Visual</c:v>
                </c:pt>
                <c:pt idx="1">
                  <c:v>Verbal </c:v>
                </c:pt>
                <c:pt idx="2">
                  <c:v>Numerical</c:v>
                </c:pt>
              </c:strCache>
            </c:strRef>
          </c:cat>
          <c:val>
            <c:numRef>
              <c:f>'[a&amp;p results.xlsx]Sheet2'!$J$3:$L$3</c:f>
              <c:numCache>
                <c:formatCode>General</c:formatCode>
                <c:ptCount val="3"/>
                <c:pt idx="0">
                  <c:v>71</c:v>
                </c:pt>
                <c:pt idx="1">
                  <c:v>22</c:v>
                </c:pt>
                <c:pt idx="2">
                  <c:v>22</c:v>
                </c:pt>
              </c:numCache>
            </c:numRef>
          </c:val>
          <c:extLst>
            <c:ext xmlns:c16="http://schemas.microsoft.com/office/drawing/2014/chart" uri="{C3380CC4-5D6E-409C-BE32-E72D297353CC}">
              <c16:uniqueId val="{00000000-C9E2-4C16-9587-6AB721AEAAD3}"/>
            </c:ext>
          </c:extLst>
        </c:ser>
        <c:ser>
          <c:idx val="1"/>
          <c:order val="1"/>
          <c:tx>
            <c:strRef>
              <c:f>'[a&amp;p results.xlsx]Sheet2'!$I$4</c:f>
              <c:strCache>
                <c:ptCount val="1"/>
                <c:pt idx="0">
                  <c:v>Long Term</c:v>
                </c:pt>
              </c:strCache>
            </c:strRef>
          </c:tx>
          <c:spPr>
            <a:gradFill rotWithShape="1">
              <a:gsLst>
                <a:gs pos="0">
                  <a:schemeClr val="accent5">
                    <a:tint val="77000"/>
                    <a:tint val="94000"/>
                    <a:satMod val="103000"/>
                    <a:lumMod val="102000"/>
                  </a:schemeClr>
                </a:gs>
                <a:gs pos="50000">
                  <a:schemeClr val="accent5">
                    <a:tint val="77000"/>
                    <a:shade val="100000"/>
                    <a:satMod val="110000"/>
                    <a:lumMod val="100000"/>
                  </a:schemeClr>
                </a:gs>
                <a:gs pos="100000">
                  <a:schemeClr val="accent5">
                    <a:tint val="77000"/>
                    <a:shade val="70000"/>
                    <a:satMod val="120000"/>
                    <a:lumMod val="99000"/>
                  </a:schemeClr>
                </a:gs>
              </a:gsLst>
              <a:path path="circle">
                <a:fillToRect l="100000" t="100000" r="100000" b="100000"/>
              </a:path>
            </a:gradFill>
            <a:ln>
              <a:noFill/>
            </a:ln>
            <a:effectLst>
              <a:outerShdw blurRad="57150" dist="25400" dir="5400000" algn="ctr" rotWithShape="0">
                <a:srgbClr val="000000">
                  <a:alpha val="20000"/>
                </a:srgbClr>
              </a:outerShdw>
            </a:effectLst>
          </c:spPr>
          <c:invertIfNegative val="0"/>
          <c:cat>
            <c:strRef>
              <c:f>'[a&amp;p results.xlsx]Sheet2'!$J$2:$L$2</c:f>
              <c:strCache>
                <c:ptCount val="3"/>
                <c:pt idx="0">
                  <c:v>Visual</c:v>
                </c:pt>
                <c:pt idx="1">
                  <c:v>Verbal </c:v>
                </c:pt>
                <c:pt idx="2">
                  <c:v>Numerical</c:v>
                </c:pt>
              </c:strCache>
            </c:strRef>
          </c:cat>
          <c:val>
            <c:numRef>
              <c:f>'[a&amp;p results.xlsx]Sheet2'!$J$4:$L$4</c:f>
              <c:numCache>
                <c:formatCode>General</c:formatCode>
                <c:ptCount val="3"/>
                <c:pt idx="0">
                  <c:v>56</c:v>
                </c:pt>
                <c:pt idx="1">
                  <c:v>15</c:v>
                </c:pt>
                <c:pt idx="2">
                  <c:v>13</c:v>
                </c:pt>
              </c:numCache>
            </c:numRef>
          </c:val>
          <c:extLst>
            <c:ext xmlns:c16="http://schemas.microsoft.com/office/drawing/2014/chart" uri="{C3380CC4-5D6E-409C-BE32-E72D297353CC}">
              <c16:uniqueId val="{00000001-C9E2-4C16-9587-6AB721AEAAD3}"/>
            </c:ext>
          </c:extLst>
        </c:ser>
        <c:dLbls>
          <c:showLegendKey val="0"/>
          <c:showVal val="0"/>
          <c:showCatName val="0"/>
          <c:showSerName val="0"/>
          <c:showPercent val="0"/>
          <c:showBubbleSize val="0"/>
        </c:dLbls>
        <c:gapWidth val="100"/>
        <c:overlap val="-24"/>
        <c:axId val="1917732528"/>
        <c:axId val="1917734304"/>
      </c:barChart>
      <c:catAx>
        <c:axId val="19177325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17734304"/>
        <c:crosses val="autoZero"/>
        <c:auto val="1"/>
        <c:lblAlgn val="ctr"/>
        <c:lblOffset val="100"/>
        <c:noMultiLvlLbl val="0"/>
      </c:catAx>
      <c:valAx>
        <c:axId val="1917734304"/>
        <c:scaling>
          <c:orientation val="minMax"/>
        </c:scaling>
        <c:delete val="0"/>
        <c:axPos val="l"/>
        <c:majorGridlines>
          <c:spPr>
            <a:ln w="9525" cap="flat" cmpd="sng" algn="ctr">
              <a:solidFill>
                <a:sysClr val="windowText" lastClr="000000">
                  <a:alpha val="25000"/>
                </a:sys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17732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3E85AA-5548-44D8-BA2A-87BE34AE8A13}" type="doc">
      <dgm:prSet loTypeId="urn:microsoft.com/office/officeart/2005/8/layout/chevron2" loCatId="list" qsTypeId="urn:microsoft.com/office/officeart/2005/8/quickstyle/simple1" qsCatId="simple" csTypeId="urn:microsoft.com/office/officeart/2005/8/colors/colorful4" csCatId="colorful" phldr="1"/>
      <dgm:spPr/>
      <dgm:t>
        <a:bodyPr/>
        <a:lstStyle/>
        <a:p>
          <a:endParaRPr lang="en-US"/>
        </a:p>
      </dgm:t>
    </dgm:pt>
    <dgm:pt modelId="{2084F5DA-80B5-4D34-B54D-7E4FB2F2B572}">
      <dgm:prSet phldrT="[Text]"/>
      <dgm:spPr>
        <a:xfrm rot="5400000">
          <a:off x="-130626" y="146180"/>
          <a:ext cx="870840" cy="609588"/>
        </a:xfrm>
        <a:prstGeom prst="chevron">
          <a:avLst/>
        </a:prstGeom>
      </dgm:spPr>
      <dgm:t>
        <a:bodyPr/>
        <a:lstStyle/>
        <a:p>
          <a:pPr>
            <a:buNone/>
          </a:pPr>
          <a:r>
            <a:rPr lang="en-US">
              <a:latin typeface="Arial"/>
              <a:ea typeface="+mn-ea"/>
              <a:cs typeface="+mn-cs"/>
            </a:rPr>
            <a:t>0 min</a:t>
          </a:r>
          <a:endParaRPr lang="en-US" dirty="0">
            <a:latin typeface="Arial"/>
            <a:ea typeface="+mn-ea"/>
            <a:cs typeface="+mn-cs"/>
          </a:endParaRPr>
        </a:p>
      </dgm:t>
    </dgm:pt>
    <dgm:pt modelId="{8E35479F-C79F-4125-A0AF-050A2F320E84}" type="parTrans" cxnId="{954F3458-2C13-4EDE-A76B-D33DFE5B578F}">
      <dgm:prSet/>
      <dgm:spPr/>
      <dgm:t>
        <a:bodyPr/>
        <a:lstStyle/>
        <a:p>
          <a:endParaRPr lang="en-US"/>
        </a:p>
      </dgm:t>
    </dgm:pt>
    <dgm:pt modelId="{A5ADB858-A8B9-41C1-8C2B-432DEE256671}" type="sibTrans" cxnId="{954F3458-2C13-4EDE-A76B-D33DFE5B578F}">
      <dgm:prSet/>
      <dgm:spPr/>
      <dgm:t>
        <a:bodyPr/>
        <a:lstStyle/>
        <a:p>
          <a:endParaRPr lang="en-US"/>
        </a:p>
      </dgm:t>
    </dgm:pt>
    <dgm:pt modelId="{7173B29B-CF18-49FE-A303-6B641B2A508A}">
      <dgm:prSet phldrT="[Text]" custT="1"/>
      <dgm:spPr>
        <a:xfrm rot="5400000">
          <a:off x="2069144" y="-1444001"/>
          <a:ext cx="566046" cy="3485158"/>
        </a:xfrm>
        <a:prstGeom prst="round2SameRect">
          <a:avLst/>
        </a:prstGeom>
      </dgm:spPr>
      <dgm:t>
        <a:bodyPr/>
        <a:lstStyle/>
        <a:p>
          <a:pPr>
            <a:buChar char="•"/>
          </a:pPr>
          <a:r>
            <a:rPr lang="en-US" sz="1600">
              <a:latin typeface="Arial"/>
              <a:ea typeface="+mn-ea"/>
              <a:cs typeface="+mn-cs"/>
            </a:rPr>
            <a:t>Baseline blood glucose measured</a:t>
          </a:r>
          <a:endParaRPr lang="en-US" sz="1600" dirty="0">
            <a:latin typeface="Arial"/>
            <a:ea typeface="+mn-ea"/>
            <a:cs typeface="+mn-cs"/>
          </a:endParaRPr>
        </a:p>
      </dgm:t>
    </dgm:pt>
    <dgm:pt modelId="{3FD307E8-6052-4BD6-A634-3375202293BE}" type="parTrans" cxnId="{84F33753-3704-409B-8D9C-18B5F2EF766F}">
      <dgm:prSet/>
      <dgm:spPr/>
      <dgm:t>
        <a:bodyPr/>
        <a:lstStyle/>
        <a:p>
          <a:endParaRPr lang="en-US"/>
        </a:p>
      </dgm:t>
    </dgm:pt>
    <dgm:pt modelId="{BEA07427-C4A9-4A7B-8E3C-C01C5EAF22F8}" type="sibTrans" cxnId="{84F33753-3704-409B-8D9C-18B5F2EF766F}">
      <dgm:prSet/>
      <dgm:spPr/>
      <dgm:t>
        <a:bodyPr/>
        <a:lstStyle/>
        <a:p>
          <a:endParaRPr lang="en-US"/>
        </a:p>
      </dgm:t>
    </dgm:pt>
    <dgm:pt modelId="{1A927D5A-BE59-4392-A1B9-3D8A6ABE824B}">
      <dgm:prSet phldrT="[Text]" custT="1"/>
      <dgm:spPr>
        <a:xfrm rot="5400000">
          <a:off x="2069144" y="-1444001"/>
          <a:ext cx="566046" cy="3485158"/>
        </a:xfrm>
        <a:prstGeom prst="round2SameRect">
          <a:avLst/>
        </a:prstGeom>
      </dgm:spPr>
      <dgm:t>
        <a:bodyPr/>
        <a:lstStyle/>
        <a:p>
          <a:pPr>
            <a:buChar char="•"/>
          </a:pPr>
          <a:r>
            <a:rPr lang="en-US" sz="1600">
              <a:latin typeface="Arial"/>
              <a:ea typeface="+mn-ea"/>
              <a:cs typeface="+mn-cs"/>
            </a:rPr>
            <a:t>Treatment </a:t>
          </a:r>
          <a:r>
            <a:rPr lang="en-US" sz="1400">
              <a:latin typeface="Arial"/>
              <a:ea typeface="+mn-ea"/>
              <a:cs typeface="+mn-cs"/>
            </a:rPr>
            <a:t>administered</a:t>
          </a:r>
          <a:endParaRPr lang="en-US" sz="1600" dirty="0">
            <a:latin typeface="Arial"/>
            <a:ea typeface="+mn-ea"/>
            <a:cs typeface="+mn-cs"/>
          </a:endParaRPr>
        </a:p>
      </dgm:t>
    </dgm:pt>
    <dgm:pt modelId="{3F5E41A6-7F16-4C7A-96AF-9283A240A7CB}" type="parTrans" cxnId="{055D5BD2-2287-4803-84E9-A079570C20E2}">
      <dgm:prSet/>
      <dgm:spPr/>
      <dgm:t>
        <a:bodyPr/>
        <a:lstStyle/>
        <a:p>
          <a:endParaRPr lang="en-US"/>
        </a:p>
      </dgm:t>
    </dgm:pt>
    <dgm:pt modelId="{F60920C7-FE21-48C2-BC77-E8162C6F1E33}" type="sibTrans" cxnId="{055D5BD2-2287-4803-84E9-A079570C20E2}">
      <dgm:prSet/>
      <dgm:spPr/>
      <dgm:t>
        <a:bodyPr/>
        <a:lstStyle/>
        <a:p>
          <a:endParaRPr lang="en-US"/>
        </a:p>
      </dgm:t>
    </dgm:pt>
    <dgm:pt modelId="{4399ECDD-C02A-46D1-8DC0-3A3BC11F2385}">
      <dgm:prSet phldrT="[Text]"/>
      <dgm:spPr>
        <a:xfrm rot="5400000">
          <a:off x="-130626" y="920860"/>
          <a:ext cx="870840" cy="609588"/>
        </a:xfrm>
        <a:prstGeom prst="chevron">
          <a:avLst/>
        </a:prstGeom>
      </dgm:spPr>
      <dgm:t>
        <a:bodyPr/>
        <a:lstStyle/>
        <a:p>
          <a:pPr>
            <a:buNone/>
          </a:pPr>
          <a:r>
            <a:rPr lang="en-US">
              <a:latin typeface="Arial"/>
              <a:ea typeface="+mn-ea"/>
              <a:cs typeface="+mn-cs"/>
            </a:rPr>
            <a:t>15 min</a:t>
          </a:r>
          <a:endParaRPr lang="en-US" dirty="0">
            <a:latin typeface="Arial"/>
            <a:ea typeface="+mn-ea"/>
            <a:cs typeface="+mn-cs"/>
          </a:endParaRPr>
        </a:p>
      </dgm:t>
    </dgm:pt>
    <dgm:pt modelId="{3FF781D2-0005-4747-8510-6716C61092C6}" type="parTrans" cxnId="{F07EA228-8785-480E-B37F-7E58FE0E46F9}">
      <dgm:prSet/>
      <dgm:spPr/>
      <dgm:t>
        <a:bodyPr/>
        <a:lstStyle/>
        <a:p>
          <a:endParaRPr lang="en-US"/>
        </a:p>
      </dgm:t>
    </dgm:pt>
    <dgm:pt modelId="{B7626EAF-EE1B-4FFF-815A-413A385E020B}" type="sibTrans" cxnId="{F07EA228-8785-480E-B37F-7E58FE0E46F9}">
      <dgm:prSet/>
      <dgm:spPr/>
      <dgm:t>
        <a:bodyPr/>
        <a:lstStyle/>
        <a:p>
          <a:endParaRPr lang="en-US"/>
        </a:p>
      </dgm:t>
    </dgm:pt>
    <dgm:pt modelId="{F6EDB58C-82AF-4F11-9E28-7482734FB58B}">
      <dgm:prSet phldrT="[Text]" custT="1"/>
      <dgm:spPr>
        <a:xfrm rot="5400000">
          <a:off x="2069144" y="-669321"/>
          <a:ext cx="566046" cy="3485158"/>
        </a:xfrm>
        <a:prstGeom prst="round2SameRect">
          <a:avLst/>
        </a:prstGeom>
      </dgm:spPr>
      <dgm:t>
        <a:bodyPr/>
        <a:lstStyle/>
        <a:p>
          <a:pPr>
            <a:buChar char="•"/>
          </a:pPr>
          <a:r>
            <a:rPr lang="en-US" sz="1400">
              <a:latin typeface="Arial"/>
              <a:ea typeface="+mn-ea"/>
              <a:cs typeface="+mn-cs"/>
            </a:rPr>
            <a:t>Numerical Test </a:t>
          </a:r>
          <a:endParaRPr lang="en-US" sz="1400" dirty="0">
            <a:latin typeface="Arial"/>
            <a:ea typeface="+mn-ea"/>
            <a:cs typeface="+mn-cs"/>
          </a:endParaRPr>
        </a:p>
      </dgm:t>
    </dgm:pt>
    <dgm:pt modelId="{D7784F4B-1656-415F-87C4-5EBA49698842}" type="parTrans" cxnId="{9BADF627-6D58-4B96-97C3-0EA4C8E260C1}">
      <dgm:prSet/>
      <dgm:spPr/>
      <dgm:t>
        <a:bodyPr/>
        <a:lstStyle/>
        <a:p>
          <a:endParaRPr lang="en-US"/>
        </a:p>
      </dgm:t>
    </dgm:pt>
    <dgm:pt modelId="{435E0A74-1BFF-4B13-AA85-F61BA1C059D2}" type="sibTrans" cxnId="{9BADF627-6D58-4B96-97C3-0EA4C8E260C1}">
      <dgm:prSet/>
      <dgm:spPr/>
      <dgm:t>
        <a:bodyPr/>
        <a:lstStyle/>
        <a:p>
          <a:endParaRPr lang="en-US"/>
        </a:p>
      </dgm:t>
    </dgm:pt>
    <dgm:pt modelId="{358EF9B3-473D-4BC9-8486-D4B2581A40BC}">
      <dgm:prSet phldrT="[Text]"/>
      <dgm:spPr>
        <a:xfrm rot="5400000">
          <a:off x="-130626" y="1771347"/>
          <a:ext cx="870840" cy="609588"/>
        </a:xfrm>
        <a:prstGeom prst="chevron">
          <a:avLst/>
        </a:prstGeom>
      </dgm:spPr>
      <dgm:t>
        <a:bodyPr/>
        <a:lstStyle/>
        <a:p>
          <a:pPr>
            <a:buNone/>
          </a:pPr>
          <a:r>
            <a:rPr lang="en-US">
              <a:latin typeface="Arial"/>
              <a:ea typeface="+mn-ea"/>
              <a:cs typeface="+mn-cs"/>
            </a:rPr>
            <a:t>30 min</a:t>
          </a:r>
          <a:endParaRPr lang="en-US" dirty="0">
            <a:latin typeface="Arial"/>
            <a:ea typeface="+mn-ea"/>
            <a:cs typeface="+mn-cs"/>
          </a:endParaRPr>
        </a:p>
      </dgm:t>
    </dgm:pt>
    <dgm:pt modelId="{5DAF60C0-C2BB-4B80-8A23-FA2B59DB2842}" type="parTrans" cxnId="{21CDF2A4-F83A-496A-8E3E-04589973A8B1}">
      <dgm:prSet/>
      <dgm:spPr/>
      <dgm:t>
        <a:bodyPr/>
        <a:lstStyle/>
        <a:p>
          <a:endParaRPr lang="en-US"/>
        </a:p>
      </dgm:t>
    </dgm:pt>
    <dgm:pt modelId="{87CDDCAC-2F54-41C0-AB90-6AF2B3F744A2}" type="sibTrans" cxnId="{21CDF2A4-F83A-496A-8E3E-04589973A8B1}">
      <dgm:prSet/>
      <dgm:spPr/>
      <dgm:t>
        <a:bodyPr/>
        <a:lstStyle/>
        <a:p>
          <a:endParaRPr lang="en-US"/>
        </a:p>
      </dgm:t>
    </dgm:pt>
    <dgm:pt modelId="{435A3622-005E-4F8B-BD6F-E3F04B746C00}">
      <dgm:prSet phldrT="[Text]"/>
      <dgm:spPr>
        <a:xfrm rot="5400000">
          <a:off x="-130626" y="2546027"/>
          <a:ext cx="870840" cy="609588"/>
        </a:xfrm>
        <a:prstGeom prst="chevron">
          <a:avLst/>
        </a:prstGeom>
      </dgm:spPr>
      <dgm:t>
        <a:bodyPr/>
        <a:lstStyle/>
        <a:p>
          <a:pPr>
            <a:buNone/>
          </a:pPr>
          <a:r>
            <a:rPr lang="en-US">
              <a:latin typeface="Arial"/>
              <a:ea typeface="+mn-ea"/>
              <a:cs typeface="+mn-cs"/>
            </a:rPr>
            <a:t>45 min</a:t>
          </a:r>
          <a:endParaRPr lang="en-US" dirty="0">
            <a:latin typeface="Arial"/>
            <a:ea typeface="+mn-ea"/>
            <a:cs typeface="+mn-cs"/>
          </a:endParaRPr>
        </a:p>
      </dgm:t>
    </dgm:pt>
    <dgm:pt modelId="{0DAE34AE-8B44-4180-AA54-EE63DF5152CB}" type="parTrans" cxnId="{A582E5BD-5C68-49E8-8ABB-49A29623D9E5}">
      <dgm:prSet/>
      <dgm:spPr/>
      <dgm:t>
        <a:bodyPr/>
        <a:lstStyle/>
        <a:p>
          <a:endParaRPr lang="en-US"/>
        </a:p>
      </dgm:t>
    </dgm:pt>
    <dgm:pt modelId="{60866246-736A-49E0-831E-AA62EC2A8641}" type="sibTrans" cxnId="{A582E5BD-5C68-49E8-8ABB-49A29623D9E5}">
      <dgm:prSet/>
      <dgm:spPr/>
      <dgm:t>
        <a:bodyPr/>
        <a:lstStyle/>
        <a:p>
          <a:endParaRPr lang="en-US"/>
        </a:p>
      </dgm:t>
    </dgm:pt>
    <dgm:pt modelId="{1F23FE33-686B-4018-B547-97A3460B06FC}">
      <dgm:prSet phldrT="[Text]" custT="1"/>
      <dgm:spPr>
        <a:xfrm rot="5400000">
          <a:off x="2069144" y="955845"/>
          <a:ext cx="566046" cy="3485158"/>
        </a:xfrm>
        <a:prstGeom prst="round2SameRect">
          <a:avLst/>
        </a:prstGeom>
      </dgm:spPr>
      <dgm:t>
        <a:bodyPr/>
        <a:lstStyle/>
        <a:p>
          <a:pPr>
            <a:buChar char="•"/>
          </a:pPr>
          <a:r>
            <a:rPr lang="en-US" sz="1400">
              <a:latin typeface="Arial"/>
              <a:ea typeface="+mn-ea"/>
              <a:cs typeface="+mn-cs"/>
            </a:rPr>
            <a:t>Verbal Test</a:t>
          </a:r>
          <a:endParaRPr lang="en-US" sz="1400" dirty="0">
            <a:latin typeface="Arial"/>
            <a:ea typeface="+mn-ea"/>
            <a:cs typeface="+mn-cs"/>
          </a:endParaRPr>
        </a:p>
      </dgm:t>
    </dgm:pt>
    <dgm:pt modelId="{E578CD80-F5FA-4FFE-914A-6CD0D19E2E86}" type="parTrans" cxnId="{282A9834-7F1A-4EFE-85F2-31FFC3530C39}">
      <dgm:prSet/>
      <dgm:spPr/>
      <dgm:t>
        <a:bodyPr/>
        <a:lstStyle/>
        <a:p>
          <a:endParaRPr lang="en-US"/>
        </a:p>
      </dgm:t>
    </dgm:pt>
    <dgm:pt modelId="{845FC948-CF89-493B-BEBB-5844DEF6408B}" type="sibTrans" cxnId="{282A9834-7F1A-4EFE-85F2-31FFC3530C39}">
      <dgm:prSet/>
      <dgm:spPr/>
      <dgm:t>
        <a:bodyPr/>
        <a:lstStyle/>
        <a:p>
          <a:endParaRPr lang="en-US"/>
        </a:p>
      </dgm:t>
    </dgm:pt>
    <dgm:pt modelId="{D53F15FD-2914-446D-993C-842EB86CE38D}">
      <dgm:prSet phldrT="[Text]"/>
      <dgm:spPr>
        <a:xfrm rot="5400000">
          <a:off x="-130626" y="3320707"/>
          <a:ext cx="870840" cy="609588"/>
        </a:xfrm>
        <a:prstGeom prst="chevron">
          <a:avLst/>
        </a:prstGeom>
      </dgm:spPr>
      <dgm:t>
        <a:bodyPr/>
        <a:lstStyle/>
        <a:p>
          <a:pPr>
            <a:buNone/>
          </a:pPr>
          <a:r>
            <a:rPr lang="en-US">
              <a:latin typeface="Arial"/>
              <a:ea typeface="+mn-ea"/>
              <a:cs typeface="+mn-cs"/>
            </a:rPr>
            <a:t>50 min</a:t>
          </a:r>
          <a:endParaRPr lang="en-US" dirty="0">
            <a:latin typeface="Arial"/>
            <a:ea typeface="+mn-ea"/>
            <a:cs typeface="+mn-cs"/>
          </a:endParaRPr>
        </a:p>
      </dgm:t>
    </dgm:pt>
    <dgm:pt modelId="{996A88EE-1391-4427-A9BA-72CB119A099F}" type="parTrans" cxnId="{771C362E-6A56-40EC-8A71-06AC4B3B4BBB}">
      <dgm:prSet/>
      <dgm:spPr/>
      <dgm:t>
        <a:bodyPr/>
        <a:lstStyle/>
        <a:p>
          <a:endParaRPr lang="en-US"/>
        </a:p>
      </dgm:t>
    </dgm:pt>
    <dgm:pt modelId="{70D225E8-C606-42DC-B2E0-EF4292BE2A59}" type="sibTrans" cxnId="{771C362E-6A56-40EC-8A71-06AC4B3B4BBB}">
      <dgm:prSet/>
      <dgm:spPr/>
      <dgm:t>
        <a:bodyPr/>
        <a:lstStyle/>
        <a:p>
          <a:endParaRPr lang="en-US"/>
        </a:p>
      </dgm:t>
    </dgm:pt>
    <dgm:pt modelId="{212A74B9-6EDD-4957-8A59-67A569F7D86B}">
      <dgm:prSet phldrT="[Text]" custT="1"/>
      <dgm:spPr>
        <a:xfrm rot="5400000">
          <a:off x="2069144" y="-669321"/>
          <a:ext cx="566046" cy="3485158"/>
        </a:xfrm>
        <a:prstGeom prst="round2SameRect">
          <a:avLst/>
        </a:prstGeom>
      </dgm:spPr>
      <dgm:t>
        <a:bodyPr/>
        <a:lstStyle/>
        <a:p>
          <a:pPr>
            <a:buChar char="•"/>
          </a:pPr>
          <a:r>
            <a:rPr lang="en-US" sz="1400">
              <a:latin typeface="Arial"/>
              <a:ea typeface="+mn-ea"/>
              <a:cs typeface="+mn-cs"/>
            </a:rPr>
            <a:t>30 second playing of word list</a:t>
          </a:r>
          <a:endParaRPr lang="en-US" sz="1400" dirty="0">
            <a:latin typeface="Arial"/>
            <a:ea typeface="+mn-ea"/>
            <a:cs typeface="+mn-cs"/>
          </a:endParaRPr>
        </a:p>
      </dgm:t>
    </dgm:pt>
    <dgm:pt modelId="{130D5BA7-F22E-4C34-834F-616975884C7E}" type="parTrans" cxnId="{8A167626-64C6-46F8-9AFE-056EDFF12021}">
      <dgm:prSet/>
      <dgm:spPr/>
      <dgm:t>
        <a:bodyPr/>
        <a:lstStyle/>
        <a:p>
          <a:endParaRPr lang="en-US"/>
        </a:p>
      </dgm:t>
    </dgm:pt>
    <dgm:pt modelId="{3844A8B7-5BE4-4D56-A500-5FDA2C50E366}" type="sibTrans" cxnId="{8A167626-64C6-46F8-9AFE-056EDFF12021}">
      <dgm:prSet/>
      <dgm:spPr/>
      <dgm:t>
        <a:bodyPr/>
        <a:lstStyle/>
        <a:p>
          <a:endParaRPr lang="en-US"/>
        </a:p>
      </dgm:t>
    </dgm:pt>
    <dgm:pt modelId="{FA3748E1-BF1D-4CAD-8EAB-0E6001B7E3D5}">
      <dgm:prSet phldrT="[Text]" custT="1"/>
      <dgm:spPr>
        <a:xfrm rot="5400000">
          <a:off x="2069144" y="-669321"/>
          <a:ext cx="566046" cy="3485158"/>
        </a:xfrm>
        <a:prstGeom prst="round2SameRect">
          <a:avLst/>
        </a:prstGeom>
      </dgm:spPr>
      <dgm:t>
        <a:bodyPr/>
        <a:lstStyle/>
        <a:p>
          <a:pPr>
            <a:buChar char="•"/>
          </a:pPr>
          <a:r>
            <a:rPr lang="en-US" sz="1400">
              <a:latin typeface="Arial"/>
              <a:ea typeface="+mn-ea"/>
              <a:cs typeface="+mn-cs"/>
            </a:rPr>
            <a:t>1 minute distracted work</a:t>
          </a:r>
          <a:endParaRPr lang="en-US" sz="1400" dirty="0">
            <a:latin typeface="Arial"/>
            <a:ea typeface="+mn-ea"/>
            <a:cs typeface="+mn-cs"/>
          </a:endParaRPr>
        </a:p>
      </dgm:t>
    </dgm:pt>
    <dgm:pt modelId="{F7CCB164-6661-4553-B271-6F08E677C588}" type="parTrans" cxnId="{F09A3797-B1D1-435D-A1D8-2475CA432AE5}">
      <dgm:prSet/>
      <dgm:spPr/>
      <dgm:t>
        <a:bodyPr/>
        <a:lstStyle/>
        <a:p>
          <a:endParaRPr lang="en-US"/>
        </a:p>
      </dgm:t>
    </dgm:pt>
    <dgm:pt modelId="{2870D41C-459A-44B7-959D-4BB578B04611}" type="sibTrans" cxnId="{F09A3797-B1D1-435D-A1D8-2475CA432AE5}">
      <dgm:prSet/>
      <dgm:spPr/>
      <dgm:t>
        <a:bodyPr/>
        <a:lstStyle/>
        <a:p>
          <a:endParaRPr lang="en-US"/>
        </a:p>
      </dgm:t>
    </dgm:pt>
    <dgm:pt modelId="{C8D2AC36-C0B9-44CB-9BD7-4AD06EDB7A04}">
      <dgm:prSet phldrT="[Text]" custT="1"/>
      <dgm:spPr>
        <a:xfrm rot="5400000">
          <a:off x="2069144" y="-669321"/>
          <a:ext cx="566046" cy="3485158"/>
        </a:xfrm>
        <a:prstGeom prst="round2SameRect">
          <a:avLst/>
        </a:prstGeom>
      </dgm:spPr>
      <dgm:t>
        <a:bodyPr/>
        <a:lstStyle/>
        <a:p>
          <a:pPr>
            <a:buChar char="•"/>
          </a:pPr>
          <a:r>
            <a:rPr lang="en-US" sz="1400">
              <a:latin typeface="Arial"/>
              <a:ea typeface="+mn-ea"/>
              <a:cs typeface="+mn-cs"/>
            </a:rPr>
            <a:t>2 minute numerical recollection</a:t>
          </a:r>
          <a:endParaRPr lang="en-US" sz="1400" dirty="0">
            <a:latin typeface="Arial"/>
            <a:ea typeface="+mn-ea"/>
            <a:cs typeface="+mn-cs"/>
          </a:endParaRPr>
        </a:p>
      </dgm:t>
    </dgm:pt>
    <dgm:pt modelId="{DA64D140-B0A8-4D11-8D3F-BB44A73BD914}" type="parTrans" cxnId="{2D8E0C3A-E558-419B-9C05-600BC2863813}">
      <dgm:prSet/>
      <dgm:spPr/>
      <dgm:t>
        <a:bodyPr/>
        <a:lstStyle/>
        <a:p>
          <a:endParaRPr lang="en-US"/>
        </a:p>
      </dgm:t>
    </dgm:pt>
    <dgm:pt modelId="{36D2953D-AF29-4FAC-BCE3-0D5D29720CDB}" type="sibTrans" cxnId="{2D8E0C3A-E558-419B-9C05-600BC2863813}">
      <dgm:prSet/>
      <dgm:spPr/>
      <dgm:t>
        <a:bodyPr/>
        <a:lstStyle/>
        <a:p>
          <a:endParaRPr lang="en-US"/>
        </a:p>
      </dgm:t>
    </dgm:pt>
    <dgm:pt modelId="{32EEB634-C4D1-4CBF-9BCC-5D205A77F9A0}">
      <dgm:prSet phldrT="[Text]" custT="1"/>
      <dgm:spPr>
        <a:xfrm rot="5400000">
          <a:off x="1993336" y="181165"/>
          <a:ext cx="717662" cy="3485158"/>
        </a:xfrm>
        <a:prstGeom prst="round2SameRect">
          <a:avLst/>
        </a:prstGeom>
      </dgm:spPr>
      <dgm:t>
        <a:bodyPr/>
        <a:lstStyle/>
        <a:p>
          <a:pPr>
            <a:buChar char="•"/>
          </a:pPr>
          <a:r>
            <a:rPr lang="en-US" sz="1400">
              <a:latin typeface="Arial"/>
              <a:ea typeface="+mn-ea"/>
              <a:cs typeface="+mn-cs"/>
            </a:rPr>
            <a:t>Half-time blood glucose measured</a:t>
          </a:r>
          <a:endParaRPr lang="en-US" sz="1400" dirty="0">
            <a:latin typeface="Arial"/>
            <a:ea typeface="+mn-ea"/>
            <a:cs typeface="+mn-cs"/>
          </a:endParaRPr>
        </a:p>
      </dgm:t>
    </dgm:pt>
    <dgm:pt modelId="{7EE0DA80-AAA2-4F5E-B8C1-5EADEAA5F2C5}" type="parTrans" cxnId="{A2C26428-0C40-4C50-821D-86E349B0F38B}">
      <dgm:prSet/>
      <dgm:spPr/>
      <dgm:t>
        <a:bodyPr/>
        <a:lstStyle/>
        <a:p>
          <a:endParaRPr lang="en-US"/>
        </a:p>
      </dgm:t>
    </dgm:pt>
    <dgm:pt modelId="{A1803001-9100-4D66-BFFF-5807E55F093A}" type="sibTrans" cxnId="{A2C26428-0C40-4C50-821D-86E349B0F38B}">
      <dgm:prSet/>
      <dgm:spPr/>
      <dgm:t>
        <a:bodyPr/>
        <a:lstStyle/>
        <a:p>
          <a:endParaRPr lang="en-US"/>
        </a:p>
      </dgm:t>
    </dgm:pt>
    <dgm:pt modelId="{3D2A34FD-DF07-48F5-945D-59E2EA8D6EA1}">
      <dgm:prSet phldrT="[Text]" custT="1"/>
      <dgm:spPr>
        <a:xfrm rot="5400000">
          <a:off x="1993336" y="181165"/>
          <a:ext cx="717662" cy="3485158"/>
        </a:xfrm>
        <a:prstGeom prst="round2SameRect">
          <a:avLst/>
        </a:prstGeom>
      </dgm:spPr>
      <dgm:t>
        <a:bodyPr/>
        <a:lstStyle/>
        <a:p>
          <a:pPr>
            <a:buChar char="•"/>
          </a:pPr>
          <a:r>
            <a:rPr lang="en-US" sz="1400">
              <a:latin typeface="Arial"/>
              <a:ea typeface="+mn-ea"/>
              <a:cs typeface="+mn-cs"/>
            </a:rPr>
            <a:t>Visuospatial Test</a:t>
          </a:r>
          <a:endParaRPr lang="en-US" sz="1400" dirty="0">
            <a:latin typeface="Arial"/>
            <a:ea typeface="+mn-ea"/>
            <a:cs typeface="+mn-cs"/>
          </a:endParaRPr>
        </a:p>
      </dgm:t>
    </dgm:pt>
    <dgm:pt modelId="{B90360F2-E3F2-424D-B045-EA321D74791E}" type="parTrans" cxnId="{81F7FF9C-BC37-4D01-B814-43CFEF679794}">
      <dgm:prSet/>
      <dgm:spPr/>
      <dgm:t>
        <a:bodyPr/>
        <a:lstStyle/>
        <a:p>
          <a:endParaRPr lang="en-US"/>
        </a:p>
      </dgm:t>
    </dgm:pt>
    <dgm:pt modelId="{4EB211AC-862F-457A-92B6-9FC000117503}" type="sibTrans" cxnId="{81F7FF9C-BC37-4D01-B814-43CFEF679794}">
      <dgm:prSet/>
      <dgm:spPr/>
      <dgm:t>
        <a:bodyPr/>
        <a:lstStyle/>
        <a:p>
          <a:endParaRPr lang="en-US"/>
        </a:p>
      </dgm:t>
    </dgm:pt>
    <dgm:pt modelId="{D0F38BC6-B8D2-4E8A-B5B8-A40F755B2AD2}">
      <dgm:prSet phldrT="[Text]" custT="1"/>
      <dgm:spPr>
        <a:xfrm rot="5400000">
          <a:off x="1993336" y="181165"/>
          <a:ext cx="717662" cy="3485158"/>
        </a:xfrm>
        <a:prstGeom prst="round2SameRect">
          <a:avLst/>
        </a:prstGeom>
      </dgm:spPr>
      <dgm:t>
        <a:bodyPr/>
        <a:lstStyle/>
        <a:p>
          <a:pPr>
            <a:buChar char="•"/>
          </a:pPr>
          <a:r>
            <a:rPr lang="en-US" sz="1400">
              <a:latin typeface="Arial"/>
              <a:ea typeface="+mn-ea"/>
              <a:cs typeface="+mn-cs"/>
            </a:rPr>
            <a:t>30 seconds showing 4x4 image chart</a:t>
          </a:r>
          <a:endParaRPr lang="en-US" sz="1400" dirty="0">
            <a:latin typeface="Arial"/>
            <a:ea typeface="+mn-ea"/>
            <a:cs typeface="+mn-cs"/>
          </a:endParaRPr>
        </a:p>
      </dgm:t>
    </dgm:pt>
    <dgm:pt modelId="{F67AC06D-A22E-464D-A999-FE3560A0FD75}" type="parTrans" cxnId="{9D8ACFFA-13DF-4627-AB17-8ED815B22189}">
      <dgm:prSet/>
      <dgm:spPr/>
      <dgm:t>
        <a:bodyPr/>
        <a:lstStyle/>
        <a:p>
          <a:endParaRPr lang="en-US"/>
        </a:p>
      </dgm:t>
    </dgm:pt>
    <dgm:pt modelId="{E7B24847-A3B4-4459-948F-34D0071404C4}" type="sibTrans" cxnId="{9D8ACFFA-13DF-4627-AB17-8ED815B22189}">
      <dgm:prSet/>
      <dgm:spPr/>
      <dgm:t>
        <a:bodyPr/>
        <a:lstStyle/>
        <a:p>
          <a:endParaRPr lang="en-US"/>
        </a:p>
      </dgm:t>
    </dgm:pt>
    <dgm:pt modelId="{BE73367F-DF6D-47DD-B627-ABBC896672BF}">
      <dgm:prSet phldrT="[Text]" custT="1"/>
      <dgm:spPr>
        <a:xfrm rot="5400000">
          <a:off x="1993336" y="181165"/>
          <a:ext cx="717662" cy="3485158"/>
        </a:xfrm>
        <a:prstGeom prst="round2SameRect">
          <a:avLst/>
        </a:prstGeom>
      </dgm:spPr>
      <dgm:t>
        <a:bodyPr/>
        <a:lstStyle/>
        <a:p>
          <a:pPr>
            <a:buChar char="•"/>
          </a:pPr>
          <a:r>
            <a:rPr lang="en-US" sz="1400">
              <a:latin typeface="Arial"/>
              <a:ea typeface="+mn-ea"/>
              <a:cs typeface="+mn-cs"/>
            </a:rPr>
            <a:t>1 minute distracted work</a:t>
          </a:r>
          <a:endParaRPr lang="en-US" sz="1400" dirty="0">
            <a:latin typeface="Arial"/>
            <a:ea typeface="+mn-ea"/>
            <a:cs typeface="+mn-cs"/>
          </a:endParaRPr>
        </a:p>
      </dgm:t>
    </dgm:pt>
    <dgm:pt modelId="{52B526F7-07A0-4E61-A088-02B3C68D8E41}" type="parTrans" cxnId="{ACEB2606-EBCD-4175-9CD1-27BF9C35F4E7}">
      <dgm:prSet/>
      <dgm:spPr/>
      <dgm:t>
        <a:bodyPr/>
        <a:lstStyle/>
        <a:p>
          <a:endParaRPr lang="en-US"/>
        </a:p>
      </dgm:t>
    </dgm:pt>
    <dgm:pt modelId="{FC590FB3-7504-426A-B020-D233E783F201}" type="sibTrans" cxnId="{ACEB2606-EBCD-4175-9CD1-27BF9C35F4E7}">
      <dgm:prSet/>
      <dgm:spPr/>
      <dgm:t>
        <a:bodyPr/>
        <a:lstStyle/>
        <a:p>
          <a:endParaRPr lang="en-US"/>
        </a:p>
      </dgm:t>
    </dgm:pt>
    <dgm:pt modelId="{FE113D54-19FC-4868-9FBF-910FC6620650}">
      <dgm:prSet phldrT="[Text]" custT="1"/>
      <dgm:spPr>
        <a:xfrm rot="5400000">
          <a:off x="1993336" y="181165"/>
          <a:ext cx="717662" cy="3485158"/>
        </a:xfrm>
        <a:prstGeom prst="round2SameRect">
          <a:avLst/>
        </a:prstGeom>
      </dgm:spPr>
      <dgm:t>
        <a:bodyPr/>
        <a:lstStyle/>
        <a:p>
          <a:pPr>
            <a:buChar char="•"/>
          </a:pPr>
          <a:r>
            <a:rPr lang="en-US" sz="1400">
              <a:latin typeface="Arial"/>
              <a:ea typeface="+mn-ea"/>
              <a:cs typeface="+mn-cs"/>
            </a:rPr>
            <a:t>2 minute visuospatial recollection</a:t>
          </a:r>
          <a:endParaRPr lang="en-US" sz="1400" dirty="0">
            <a:latin typeface="Arial"/>
            <a:ea typeface="+mn-ea"/>
            <a:cs typeface="+mn-cs"/>
          </a:endParaRPr>
        </a:p>
      </dgm:t>
    </dgm:pt>
    <dgm:pt modelId="{E40CFA97-A556-47B1-B3A2-859A71F91DA0}" type="parTrans" cxnId="{D846700F-7DBB-48C2-BE98-10FCF157312D}">
      <dgm:prSet/>
      <dgm:spPr/>
      <dgm:t>
        <a:bodyPr/>
        <a:lstStyle/>
        <a:p>
          <a:endParaRPr lang="en-US"/>
        </a:p>
      </dgm:t>
    </dgm:pt>
    <dgm:pt modelId="{1E03A2C1-6BC0-4B23-8927-3022F70D6A68}" type="sibTrans" cxnId="{D846700F-7DBB-48C2-BE98-10FCF157312D}">
      <dgm:prSet/>
      <dgm:spPr/>
      <dgm:t>
        <a:bodyPr/>
        <a:lstStyle/>
        <a:p>
          <a:endParaRPr lang="en-US"/>
        </a:p>
      </dgm:t>
    </dgm:pt>
    <dgm:pt modelId="{F1E3C377-F67C-4BBA-ADC1-54764B362476}">
      <dgm:prSet phldrT="[Text]" custT="1"/>
      <dgm:spPr>
        <a:xfrm rot="5400000">
          <a:off x="2069144" y="955845"/>
          <a:ext cx="566046" cy="3485158"/>
        </a:xfrm>
        <a:prstGeom prst="round2SameRect">
          <a:avLst/>
        </a:prstGeom>
      </dgm:spPr>
      <dgm:t>
        <a:bodyPr/>
        <a:lstStyle/>
        <a:p>
          <a:pPr>
            <a:buChar char="•"/>
          </a:pPr>
          <a:r>
            <a:rPr lang="en-US" sz="1400">
              <a:latin typeface="Arial"/>
              <a:ea typeface="+mn-ea"/>
              <a:cs typeface="+mn-cs"/>
            </a:rPr>
            <a:t>30 second playing of verbal list</a:t>
          </a:r>
          <a:endParaRPr lang="en-US" sz="1400" dirty="0">
            <a:latin typeface="Arial"/>
            <a:ea typeface="+mn-ea"/>
            <a:cs typeface="+mn-cs"/>
          </a:endParaRPr>
        </a:p>
      </dgm:t>
    </dgm:pt>
    <dgm:pt modelId="{1326799E-F33A-4208-8C0C-15C27F986139}" type="parTrans" cxnId="{98626328-E51C-47EB-A0C3-52FA2A952100}">
      <dgm:prSet/>
      <dgm:spPr/>
      <dgm:t>
        <a:bodyPr/>
        <a:lstStyle/>
        <a:p>
          <a:endParaRPr lang="en-US"/>
        </a:p>
      </dgm:t>
    </dgm:pt>
    <dgm:pt modelId="{83484636-1905-48CD-B9F3-733C72DFD42A}" type="sibTrans" cxnId="{98626328-E51C-47EB-A0C3-52FA2A952100}">
      <dgm:prSet/>
      <dgm:spPr/>
      <dgm:t>
        <a:bodyPr/>
        <a:lstStyle/>
        <a:p>
          <a:endParaRPr lang="en-US"/>
        </a:p>
      </dgm:t>
    </dgm:pt>
    <dgm:pt modelId="{0F873D29-95DB-4AD5-AB93-ABF711ED0081}">
      <dgm:prSet phldrT="[Text]" custT="1"/>
      <dgm:spPr>
        <a:xfrm rot="5400000">
          <a:off x="2069144" y="955845"/>
          <a:ext cx="566046" cy="3485158"/>
        </a:xfrm>
        <a:prstGeom prst="round2SameRect">
          <a:avLst/>
        </a:prstGeom>
      </dgm:spPr>
      <dgm:t>
        <a:bodyPr/>
        <a:lstStyle/>
        <a:p>
          <a:pPr>
            <a:buChar char="•"/>
          </a:pPr>
          <a:r>
            <a:rPr lang="en-US" sz="1400">
              <a:latin typeface="Arial"/>
              <a:ea typeface="+mn-ea"/>
              <a:cs typeface="+mn-cs"/>
            </a:rPr>
            <a:t>1 minute distracted work</a:t>
          </a:r>
          <a:endParaRPr lang="en-US" sz="1400" dirty="0">
            <a:latin typeface="Arial"/>
            <a:ea typeface="+mn-ea"/>
            <a:cs typeface="+mn-cs"/>
          </a:endParaRPr>
        </a:p>
      </dgm:t>
    </dgm:pt>
    <dgm:pt modelId="{6DF411EE-EAA7-4F94-81A3-750ACA06F2A8}" type="parTrans" cxnId="{9AE4F4C0-F648-4729-A3D5-5DDE5A3B3743}">
      <dgm:prSet/>
      <dgm:spPr/>
      <dgm:t>
        <a:bodyPr/>
        <a:lstStyle/>
        <a:p>
          <a:endParaRPr lang="en-US"/>
        </a:p>
      </dgm:t>
    </dgm:pt>
    <dgm:pt modelId="{5BBC4C92-552E-4BF7-B0E2-B1D73FA19B85}" type="sibTrans" cxnId="{9AE4F4C0-F648-4729-A3D5-5DDE5A3B3743}">
      <dgm:prSet/>
      <dgm:spPr/>
      <dgm:t>
        <a:bodyPr/>
        <a:lstStyle/>
        <a:p>
          <a:endParaRPr lang="en-US"/>
        </a:p>
      </dgm:t>
    </dgm:pt>
    <dgm:pt modelId="{A09A4C1C-0539-43BE-B130-E690E56706EB}">
      <dgm:prSet phldrT="[Text]" custT="1"/>
      <dgm:spPr>
        <a:xfrm rot="5400000">
          <a:off x="2069144" y="955845"/>
          <a:ext cx="566046" cy="3485158"/>
        </a:xfrm>
        <a:prstGeom prst="round2SameRect">
          <a:avLst/>
        </a:prstGeom>
      </dgm:spPr>
      <dgm:t>
        <a:bodyPr/>
        <a:lstStyle/>
        <a:p>
          <a:pPr>
            <a:buChar char="•"/>
          </a:pPr>
          <a:r>
            <a:rPr lang="en-US" sz="1400">
              <a:latin typeface="Arial"/>
              <a:ea typeface="+mn-ea"/>
              <a:cs typeface="+mn-cs"/>
            </a:rPr>
            <a:t>2 minutes verbal recollection</a:t>
          </a:r>
          <a:endParaRPr lang="en-US" sz="1400" dirty="0">
            <a:latin typeface="Arial"/>
            <a:ea typeface="+mn-ea"/>
            <a:cs typeface="+mn-cs"/>
          </a:endParaRPr>
        </a:p>
      </dgm:t>
    </dgm:pt>
    <dgm:pt modelId="{44BCE5DF-B606-4A1D-8670-B01414299898}" type="parTrans" cxnId="{604E797A-7F78-4074-92FB-F8137BF3B95B}">
      <dgm:prSet/>
      <dgm:spPr/>
      <dgm:t>
        <a:bodyPr/>
        <a:lstStyle/>
        <a:p>
          <a:endParaRPr lang="en-US"/>
        </a:p>
      </dgm:t>
    </dgm:pt>
    <dgm:pt modelId="{8E0E0539-A2F4-4DB1-99C6-83400F00403F}" type="sibTrans" cxnId="{604E797A-7F78-4074-92FB-F8137BF3B95B}">
      <dgm:prSet/>
      <dgm:spPr/>
      <dgm:t>
        <a:bodyPr/>
        <a:lstStyle/>
        <a:p>
          <a:endParaRPr lang="en-US"/>
        </a:p>
      </dgm:t>
    </dgm:pt>
    <dgm:pt modelId="{3D5B8FFC-1989-4394-8EB9-78C653D96EE4}">
      <dgm:prSet phldrT="[Text]" custT="1"/>
      <dgm:spPr>
        <a:xfrm rot="5400000">
          <a:off x="2069144" y="1730525"/>
          <a:ext cx="566046" cy="3485158"/>
        </a:xfrm>
        <a:prstGeom prst="round2SameRect">
          <a:avLst/>
        </a:prstGeom>
      </dgm:spPr>
      <dgm:t>
        <a:bodyPr/>
        <a:lstStyle/>
        <a:p>
          <a:pPr>
            <a:buChar char="•"/>
          </a:pPr>
          <a:r>
            <a:rPr lang="en-US" sz="1400">
              <a:latin typeface="Arial"/>
              <a:ea typeface="+mn-ea"/>
              <a:cs typeface="+mn-cs"/>
            </a:rPr>
            <a:t>Final blood glucose measured</a:t>
          </a:r>
          <a:endParaRPr lang="en-US" sz="1400" dirty="0">
            <a:latin typeface="Arial"/>
            <a:ea typeface="+mn-ea"/>
            <a:cs typeface="+mn-cs"/>
          </a:endParaRPr>
        </a:p>
      </dgm:t>
    </dgm:pt>
    <dgm:pt modelId="{15E8880A-A4F8-4833-816E-C3DBD2DB9A43}" type="parTrans" cxnId="{89AA8CAC-723C-45F7-8E8E-359D4DBC1366}">
      <dgm:prSet/>
      <dgm:spPr/>
      <dgm:t>
        <a:bodyPr/>
        <a:lstStyle/>
        <a:p>
          <a:endParaRPr lang="en-US"/>
        </a:p>
      </dgm:t>
    </dgm:pt>
    <dgm:pt modelId="{F8440F24-895C-4687-A2E5-BC319A1E82D2}" type="sibTrans" cxnId="{89AA8CAC-723C-45F7-8E8E-359D4DBC1366}">
      <dgm:prSet/>
      <dgm:spPr/>
      <dgm:t>
        <a:bodyPr/>
        <a:lstStyle/>
        <a:p>
          <a:endParaRPr lang="en-US"/>
        </a:p>
      </dgm:t>
    </dgm:pt>
    <dgm:pt modelId="{A55F2AB8-1EEA-4D96-9FC1-127158992666}">
      <dgm:prSet phldrT="[Text]"/>
      <dgm:spPr>
        <a:xfrm rot="5400000">
          <a:off x="-130626" y="4095387"/>
          <a:ext cx="870840" cy="609588"/>
        </a:xfrm>
        <a:prstGeom prst="chevron">
          <a:avLst/>
        </a:prstGeom>
      </dgm:spPr>
      <dgm:t>
        <a:bodyPr/>
        <a:lstStyle/>
        <a:p>
          <a:pPr>
            <a:buNone/>
          </a:pPr>
          <a:r>
            <a:rPr lang="en-US">
              <a:latin typeface="Arial"/>
              <a:ea typeface="+mn-ea"/>
              <a:cs typeface="+mn-cs"/>
            </a:rPr>
            <a:t>360 min </a:t>
          </a:r>
          <a:endParaRPr lang="en-US" dirty="0">
            <a:latin typeface="Arial"/>
            <a:ea typeface="+mn-ea"/>
            <a:cs typeface="+mn-cs"/>
          </a:endParaRPr>
        </a:p>
      </dgm:t>
    </dgm:pt>
    <dgm:pt modelId="{94CADD0D-76D4-4A51-999B-91C9B65C69B0}" type="parTrans" cxnId="{C9CA4D6C-370C-4EE8-89A6-7DE85CF2288F}">
      <dgm:prSet/>
      <dgm:spPr/>
      <dgm:t>
        <a:bodyPr/>
        <a:lstStyle/>
        <a:p>
          <a:endParaRPr lang="en-US"/>
        </a:p>
      </dgm:t>
    </dgm:pt>
    <dgm:pt modelId="{8B0C8DD6-9C75-40E4-A92A-A3DBDDFAAE2D}" type="sibTrans" cxnId="{C9CA4D6C-370C-4EE8-89A6-7DE85CF2288F}">
      <dgm:prSet/>
      <dgm:spPr/>
      <dgm:t>
        <a:bodyPr/>
        <a:lstStyle/>
        <a:p>
          <a:endParaRPr lang="en-US"/>
        </a:p>
      </dgm:t>
    </dgm:pt>
    <dgm:pt modelId="{4E907F9B-CC84-4C8C-AF80-745EB60413BD}">
      <dgm:prSet phldrT="[Text]" custT="1"/>
      <dgm:spPr>
        <a:xfrm rot="5400000">
          <a:off x="2069144" y="2505205"/>
          <a:ext cx="566046" cy="3485158"/>
        </a:xfrm>
        <a:prstGeom prst="round2SameRect">
          <a:avLst/>
        </a:prstGeom>
      </dgm:spPr>
      <dgm:t>
        <a:bodyPr/>
        <a:lstStyle/>
        <a:p>
          <a:pPr>
            <a:buChar char="•"/>
          </a:pPr>
          <a:r>
            <a:rPr lang="en-US" sz="1400">
              <a:latin typeface="Arial"/>
              <a:ea typeface="+mn-ea"/>
              <a:cs typeface="+mn-cs"/>
            </a:rPr>
            <a:t>Long-term blood glucose measured</a:t>
          </a:r>
          <a:endParaRPr lang="en-US" sz="1400" dirty="0">
            <a:latin typeface="Arial"/>
            <a:ea typeface="+mn-ea"/>
            <a:cs typeface="+mn-cs"/>
          </a:endParaRPr>
        </a:p>
      </dgm:t>
    </dgm:pt>
    <dgm:pt modelId="{2F722345-ABDE-4FDF-B7C9-EF59532F795C}" type="parTrans" cxnId="{FBDCBB9D-ABB5-495A-84D9-1C83626D38D4}">
      <dgm:prSet/>
      <dgm:spPr/>
      <dgm:t>
        <a:bodyPr/>
        <a:lstStyle/>
        <a:p>
          <a:endParaRPr lang="en-US"/>
        </a:p>
      </dgm:t>
    </dgm:pt>
    <dgm:pt modelId="{4BBF50C3-1E0F-4E05-B652-7E06CDCF3AF2}" type="sibTrans" cxnId="{FBDCBB9D-ABB5-495A-84D9-1C83626D38D4}">
      <dgm:prSet/>
      <dgm:spPr/>
      <dgm:t>
        <a:bodyPr/>
        <a:lstStyle/>
        <a:p>
          <a:endParaRPr lang="en-US"/>
        </a:p>
      </dgm:t>
    </dgm:pt>
    <dgm:pt modelId="{A18E690D-EB91-4C55-93C5-12E2BA2B4D63}">
      <dgm:prSet phldrT="[Text]" custT="1"/>
      <dgm:spPr>
        <a:xfrm rot="5400000">
          <a:off x="2069144" y="2505205"/>
          <a:ext cx="566046" cy="3485158"/>
        </a:xfrm>
        <a:prstGeom prst="round2SameRect">
          <a:avLst/>
        </a:prstGeom>
      </dgm:spPr>
      <dgm:t>
        <a:bodyPr/>
        <a:lstStyle/>
        <a:p>
          <a:pPr>
            <a:buChar char="•"/>
          </a:pPr>
          <a:r>
            <a:rPr lang="en-US" sz="1400">
              <a:latin typeface="Arial"/>
              <a:ea typeface="+mn-ea"/>
              <a:cs typeface="+mn-cs"/>
            </a:rPr>
            <a:t>1 minute numerical test recollection </a:t>
          </a:r>
          <a:endParaRPr lang="en-US" sz="1400" dirty="0">
            <a:latin typeface="Arial"/>
            <a:ea typeface="+mn-ea"/>
            <a:cs typeface="+mn-cs"/>
          </a:endParaRPr>
        </a:p>
      </dgm:t>
    </dgm:pt>
    <dgm:pt modelId="{52087EA2-EFD7-4297-BC56-9010602F437A}" type="parTrans" cxnId="{D6F83267-7316-4230-85B9-71649F0993D3}">
      <dgm:prSet/>
      <dgm:spPr/>
      <dgm:t>
        <a:bodyPr/>
        <a:lstStyle/>
        <a:p>
          <a:endParaRPr lang="en-US"/>
        </a:p>
      </dgm:t>
    </dgm:pt>
    <dgm:pt modelId="{2270AB14-C3A8-41BB-BF61-42B97E1E23DB}" type="sibTrans" cxnId="{D6F83267-7316-4230-85B9-71649F0993D3}">
      <dgm:prSet/>
      <dgm:spPr/>
      <dgm:t>
        <a:bodyPr/>
        <a:lstStyle/>
        <a:p>
          <a:endParaRPr lang="en-US"/>
        </a:p>
      </dgm:t>
    </dgm:pt>
    <dgm:pt modelId="{3A831E78-308F-49DF-A34E-F7895D154072}">
      <dgm:prSet phldrT="[Text]" custT="1"/>
      <dgm:spPr>
        <a:xfrm rot="5400000">
          <a:off x="2069144" y="2505205"/>
          <a:ext cx="566046" cy="3485158"/>
        </a:xfrm>
        <a:prstGeom prst="round2SameRect">
          <a:avLst/>
        </a:prstGeom>
      </dgm:spPr>
      <dgm:t>
        <a:bodyPr/>
        <a:lstStyle/>
        <a:p>
          <a:pPr>
            <a:buChar char="•"/>
          </a:pPr>
          <a:r>
            <a:rPr lang="en-US" sz="1400">
              <a:latin typeface="Arial"/>
              <a:ea typeface="+mn-ea"/>
              <a:cs typeface="+mn-cs"/>
            </a:rPr>
            <a:t>1 minute visuospatial test recollection</a:t>
          </a:r>
          <a:endParaRPr lang="en-US" sz="1400" dirty="0">
            <a:latin typeface="Arial"/>
            <a:ea typeface="+mn-ea"/>
            <a:cs typeface="+mn-cs"/>
          </a:endParaRPr>
        </a:p>
      </dgm:t>
    </dgm:pt>
    <dgm:pt modelId="{2602CA26-1367-41D0-B146-266798CD469D}" type="parTrans" cxnId="{545B7AA3-9BFA-4B98-9DA1-A4B8295C1157}">
      <dgm:prSet/>
      <dgm:spPr/>
      <dgm:t>
        <a:bodyPr/>
        <a:lstStyle/>
        <a:p>
          <a:endParaRPr lang="en-US"/>
        </a:p>
      </dgm:t>
    </dgm:pt>
    <dgm:pt modelId="{D371FA46-A04E-4701-BB6F-DB5240253370}" type="sibTrans" cxnId="{545B7AA3-9BFA-4B98-9DA1-A4B8295C1157}">
      <dgm:prSet/>
      <dgm:spPr/>
      <dgm:t>
        <a:bodyPr/>
        <a:lstStyle/>
        <a:p>
          <a:endParaRPr lang="en-US"/>
        </a:p>
      </dgm:t>
    </dgm:pt>
    <dgm:pt modelId="{728D96B4-7F62-405C-BE99-F23D540B8418}">
      <dgm:prSet phldrT="[Text]" custT="1"/>
      <dgm:spPr>
        <a:xfrm rot="5400000">
          <a:off x="2069144" y="2505205"/>
          <a:ext cx="566046" cy="3485158"/>
        </a:xfrm>
        <a:prstGeom prst="round2SameRect">
          <a:avLst/>
        </a:prstGeom>
      </dgm:spPr>
      <dgm:t>
        <a:bodyPr/>
        <a:lstStyle/>
        <a:p>
          <a:pPr>
            <a:buChar char="•"/>
          </a:pPr>
          <a:r>
            <a:rPr lang="en-US" sz="1400">
              <a:latin typeface="Arial"/>
              <a:ea typeface="+mn-ea"/>
              <a:cs typeface="+mn-cs"/>
            </a:rPr>
            <a:t>1 minute verbal test recollection</a:t>
          </a:r>
          <a:endParaRPr lang="en-US" sz="1400" dirty="0">
            <a:latin typeface="Arial"/>
            <a:ea typeface="+mn-ea"/>
            <a:cs typeface="+mn-cs"/>
          </a:endParaRPr>
        </a:p>
      </dgm:t>
    </dgm:pt>
    <dgm:pt modelId="{7AB33B58-CEBB-4878-B806-390B3259D03B}" type="parTrans" cxnId="{F624E9D6-44D2-4FB7-8288-578129A9C48C}">
      <dgm:prSet/>
      <dgm:spPr/>
      <dgm:t>
        <a:bodyPr/>
        <a:lstStyle/>
        <a:p>
          <a:endParaRPr lang="en-US"/>
        </a:p>
      </dgm:t>
    </dgm:pt>
    <dgm:pt modelId="{BB17D132-3813-4E09-89FB-987081D543EA}" type="sibTrans" cxnId="{F624E9D6-44D2-4FB7-8288-578129A9C48C}">
      <dgm:prSet/>
      <dgm:spPr/>
      <dgm:t>
        <a:bodyPr/>
        <a:lstStyle/>
        <a:p>
          <a:endParaRPr lang="en-US"/>
        </a:p>
      </dgm:t>
    </dgm:pt>
    <dgm:pt modelId="{F49C610B-2648-4263-83E6-FE6D44010491}" type="pres">
      <dgm:prSet presAssocID="{1F3E85AA-5548-44D8-BA2A-87BE34AE8A13}" presName="linearFlow" presStyleCnt="0">
        <dgm:presLayoutVars>
          <dgm:dir/>
          <dgm:animLvl val="lvl"/>
          <dgm:resizeHandles val="exact"/>
        </dgm:presLayoutVars>
      </dgm:prSet>
      <dgm:spPr/>
    </dgm:pt>
    <dgm:pt modelId="{C9260F8B-5104-4FEE-8358-13CA339E41D5}" type="pres">
      <dgm:prSet presAssocID="{2084F5DA-80B5-4D34-B54D-7E4FB2F2B572}" presName="composite" presStyleCnt="0"/>
      <dgm:spPr/>
    </dgm:pt>
    <dgm:pt modelId="{57D24752-9051-4479-B7E5-D0E29EFD5C12}" type="pres">
      <dgm:prSet presAssocID="{2084F5DA-80B5-4D34-B54D-7E4FB2F2B572}" presName="parentText" presStyleLbl="alignNode1" presStyleIdx="0" presStyleCnt="6">
        <dgm:presLayoutVars>
          <dgm:chMax val="1"/>
          <dgm:bulletEnabled val="1"/>
        </dgm:presLayoutVars>
      </dgm:prSet>
      <dgm:spPr/>
    </dgm:pt>
    <dgm:pt modelId="{04EF10AB-B821-4E54-99E2-64B51EAAFD8A}" type="pres">
      <dgm:prSet presAssocID="{2084F5DA-80B5-4D34-B54D-7E4FB2F2B572}" presName="descendantText" presStyleLbl="alignAcc1" presStyleIdx="0" presStyleCnt="6">
        <dgm:presLayoutVars>
          <dgm:bulletEnabled val="1"/>
        </dgm:presLayoutVars>
      </dgm:prSet>
      <dgm:spPr/>
    </dgm:pt>
    <dgm:pt modelId="{B8F8D630-6808-4B5A-B2A3-725F81686A4B}" type="pres">
      <dgm:prSet presAssocID="{A5ADB858-A8B9-41C1-8C2B-432DEE256671}" presName="sp" presStyleCnt="0"/>
      <dgm:spPr/>
    </dgm:pt>
    <dgm:pt modelId="{CD3CE6FE-B52D-47B9-BDB7-9B4E541D1221}" type="pres">
      <dgm:prSet presAssocID="{4399ECDD-C02A-46D1-8DC0-3A3BC11F2385}" presName="composite" presStyleCnt="0"/>
      <dgm:spPr/>
    </dgm:pt>
    <dgm:pt modelId="{C0E876F2-1F42-4367-BF13-288CB30FB857}" type="pres">
      <dgm:prSet presAssocID="{4399ECDD-C02A-46D1-8DC0-3A3BC11F2385}" presName="parentText" presStyleLbl="alignNode1" presStyleIdx="1" presStyleCnt="6">
        <dgm:presLayoutVars>
          <dgm:chMax val="1"/>
          <dgm:bulletEnabled val="1"/>
        </dgm:presLayoutVars>
      </dgm:prSet>
      <dgm:spPr/>
    </dgm:pt>
    <dgm:pt modelId="{A385B70D-2A56-45A2-AE20-BF4B745F9DFD}" type="pres">
      <dgm:prSet presAssocID="{4399ECDD-C02A-46D1-8DC0-3A3BC11F2385}" presName="descendantText" presStyleLbl="alignAcc1" presStyleIdx="1" presStyleCnt="6" custScaleY="164132">
        <dgm:presLayoutVars>
          <dgm:bulletEnabled val="1"/>
        </dgm:presLayoutVars>
      </dgm:prSet>
      <dgm:spPr/>
    </dgm:pt>
    <dgm:pt modelId="{02E02F6D-C04B-4D8A-97E8-522A01C40A97}" type="pres">
      <dgm:prSet presAssocID="{B7626EAF-EE1B-4FFF-815A-413A385E020B}" presName="sp" presStyleCnt="0"/>
      <dgm:spPr/>
    </dgm:pt>
    <dgm:pt modelId="{31B63ABD-739F-493D-A7D8-4B39326F8F57}" type="pres">
      <dgm:prSet presAssocID="{358EF9B3-473D-4BC9-8486-D4B2581A40BC}" presName="composite" presStyleCnt="0"/>
      <dgm:spPr/>
    </dgm:pt>
    <dgm:pt modelId="{02B2FBCA-4C7C-4ACE-94B9-8E69E0BDB019}" type="pres">
      <dgm:prSet presAssocID="{358EF9B3-473D-4BC9-8486-D4B2581A40BC}" presName="parentText" presStyleLbl="alignNode1" presStyleIdx="2" presStyleCnt="6">
        <dgm:presLayoutVars>
          <dgm:chMax val="1"/>
          <dgm:bulletEnabled val="1"/>
        </dgm:presLayoutVars>
      </dgm:prSet>
      <dgm:spPr/>
    </dgm:pt>
    <dgm:pt modelId="{23D5C088-ADA0-402D-B8CA-83DEE402341B}" type="pres">
      <dgm:prSet presAssocID="{358EF9B3-473D-4BC9-8486-D4B2581A40BC}" presName="descendantText" presStyleLbl="alignAcc1" presStyleIdx="2" presStyleCnt="6" custScaleY="173477">
        <dgm:presLayoutVars>
          <dgm:bulletEnabled val="1"/>
        </dgm:presLayoutVars>
      </dgm:prSet>
      <dgm:spPr/>
    </dgm:pt>
    <dgm:pt modelId="{B6AA0F32-FA2C-4853-B242-8D3ED7321CD9}" type="pres">
      <dgm:prSet presAssocID="{87CDDCAC-2F54-41C0-AB90-6AF2B3F744A2}" presName="sp" presStyleCnt="0"/>
      <dgm:spPr/>
    </dgm:pt>
    <dgm:pt modelId="{9BD10479-909E-4183-B511-AFE4D75DFF44}" type="pres">
      <dgm:prSet presAssocID="{435A3622-005E-4F8B-BD6F-E3F04B746C00}" presName="composite" presStyleCnt="0"/>
      <dgm:spPr/>
    </dgm:pt>
    <dgm:pt modelId="{317CFE19-33B5-41DA-8F82-6FD7E9D1CE64}" type="pres">
      <dgm:prSet presAssocID="{435A3622-005E-4F8B-BD6F-E3F04B746C00}" presName="parentText" presStyleLbl="alignNode1" presStyleIdx="3" presStyleCnt="6">
        <dgm:presLayoutVars>
          <dgm:chMax val="1"/>
          <dgm:bulletEnabled val="1"/>
        </dgm:presLayoutVars>
      </dgm:prSet>
      <dgm:spPr/>
    </dgm:pt>
    <dgm:pt modelId="{D3F9EC99-A789-4B60-9AF7-60939A5CDCCD}" type="pres">
      <dgm:prSet presAssocID="{435A3622-005E-4F8B-BD6F-E3F04B746C00}" presName="descendantText" presStyleLbl="alignAcc1" presStyleIdx="3" presStyleCnt="6" custScaleY="138316" custLinFactNeighborX="0" custLinFactNeighborY="12240">
        <dgm:presLayoutVars>
          <dgm:bulletEnabled val="1"/>
        </dgm:presLayoutVars>
      </dgm:prSet>
      <dgm:spPr/>
    </dgm:pt>
    <dgm:pt modelId="{7101F03C-5000-47B5-BC73-8FE8BFD8BC06}" type="pres">
      <dgm:prSet presAssocID="{60866246-736A-49E0-831E-AA62EC2A8641}" presName="sp" presStyleCnt="0"/>
      <dgm:spPr/>
    </dgm:pt>
    <dgm:pt modelId="{758171DC-70F5-4E0B-8EF9-F2065110EEF9}" type="pres">
      <dgm:prSet presAssocID="{D53F15FD-2914-446D-993C-842EB86CE38D}" presName="composite" presStyleCnt="0"/>
      <dgm:spPr/>
    </dgm:pt>
    <dgm:pt modelId="{073EB534-1971-41A8-880E-1AFCAD5748C0}" type="pres">
      <dgm:prSet presAssocID="{D53F15FD-2914-446D-993C-842EB86CE38D}" presName="parentText" presStyleLbl="alignNode1" presStyleIdx="4" presStyleCnt="6">
        <dgm:presLayoutVars>
          <dgm:chMax val="1"/>
          <dgm:bulletEnabled val="1"/>
        </dgm:presLayoutVars>
      </dgm:prSet>
      <dgm:spPr/>
    </dgm:pt>
    <dgm:pt modelId="{F8286F30-8E35-4FAB-AF5E-3012E64F4B11}" type="pres">
      <dgm:prSet presAssocID="{D53F15FD-2914-446D-993C-842EB86CE38D}" presName="descendantText" presStyleLbl="alignAcc1" presStyleIdx="4" presStyleCnt="6" custLinFactNeighborX="346">
        <dgm:presLayoutVars>
          <dgm:bulletEnabled val="1"/>
        </dgm:presLayoutVars>
      </dgm:prSet>
      <dgm:spPr/>
    </dgm:pt>
    <dgm:pt modelId="{85C89DFD-D4D8-4904-9E54-982752F78010}" type="pres">
      <dgm:prSet presAssocID="{70D225E8-C606-42DC-B2E0-EF4292BE2A59}" presName="sp" presStyleCnt="0"/>
      <dgm:spPr/>
    </dgm:pt>
    <dgm:pt modelId="{52ED3CC8-3387-4BB2-832E-01FE9475BD65}" type="pres">
      <dgm:prSet presAssocID="{A55F2AB8-1EEA-4D96-9FC1-127158992666}" presName="composite" presStyleCnt="0"/>
      <dgm:spPr/>
    </dgm:pt>
    <dgm:pt modelId="{90AA9187-6DBF-4806-8131-54EF761D5015}" type="pres">
      <dgm:prSet presAssocID="{A55F2AB8-1EEA-4D96-9FC1-127158992666}" presName="parentText" presStyleLbl="alignNode1" presStyleIdx="5" presStyleCnt="6">
        <dgm:presLayoutVars>
          <dgm:chMax val="1"/>
          <dgm:bulletEnabled val="1"/>
        </dgm:presLayoutVars>
      </dgm:prSet>
      <dgm:spPr/>
    </dgm:pt>
    <dgm:pt modelId="{91013BB9-2737-4B51-8BF6-14E6842328F0}" type="pres">
      <dgm:prSet presAssocID="{A55F2AB8-1EEA-4D96-9FC1-127158992666}" presName="descendantText" presStyleLbl="alignAcc1" presStyleIdx="5" presStyleCnt="6" custScaleY="159421">
        <dgm:presLayoutVars>
          <dgm:bulletEnabled val="1"/>
        </dgm:presLayoutVars>
      </dgm:prSet>
      <dgm:spPr/>
    </dgm:pt>
  </dgm:ptLst>
  <dgm:cxnLst>
    <dgm:cxn modelId="{554F8B00-F9AB-4345-BAFF-4A684456807D}" type="presOf" srcId="{4E907F9B-CC84-4C8C-AF80-745EB60413BD}" destId="{91013BB9-2737-4B51-8BF6-14E6842328F0}" srcOrd="0" destOrd="0" presId="urn:microsoft.com/office/officeart/2005/8/layout/chevron2"/>
    <dgm:cxn modelId="{103E0405-3D2E-41BA-B75A-4E540AD869CD}" type="presOf" srcId="{F1E3C377-F67C-4BBA-ADC1-54764B362476}" destId="{D3F9EC99-A789-4B60-9AF7-60939A5CDCCD}" srcOrd="0" destOrd="1" presId="urn:microsoft.com/office/officeart/2005/8/layout/chevron2"/>
    <dgm:cxn modelId="{AD11FE05-39E2-475E-89A8-313C7EEC48EA}" type="presOf" srcId="{D0F38BC6-B8D2-4E8A-B5B8-A40F755B2AD2}" destId="{23D5C088-ADA0-402D-B8CA-83DEE402341B}" srcOrd="0" destOrd="2" presId="urn:microsoft.com/office/officeart/2005/8/layout/chevron2"/>
    <dgm:cxn modelId="{ACEB2606-EBCD-4175-9CD1-27BF9C35F4E7}" srcId="{3D2A34FD-DF07-48F5-945D-59E2EA8D6EA1}" destId="{BE73367F-DF6D-47DD-B627-ABBC896672BF}" srcOrd="1" destOrd="0" parTransId="{52B526F7-07A0-4E61-A088-02B3C68D8E41}" sibTransId="{FC590FB3-7504-426A-B020-D233E783F201}"/>
    <dgm:cxn modelId="{FC3CA00A-5BBB-442B-BA86-FE2828127647}" type="presOf" srcId="{0F873D29-95DB-4AD5-AB93-ABF711ED0081}" destId="{D3F9EC99-A789-4B60-9AF7-60939A5CDCCD}" srcOrd="0" destOrd="2" presId="urn:microsoft.com/office/officeart/2005/8/layout/chevron2"/>
    <dgm:cxn modelId="{D846700F-7DBB-48C2-BE98-10FCF157312D}" srcId="{3D2A34FD-DF07-48F5-945D-59E2EA8D6EA1}" destId="{FE113D54-19FC-4868-9FBF-910FC6620650}" srcOrd="2" destOrd="0" parTransId="{E40CFA97-A556-47B1-B3A2-859A71F91DA0}" sibTransId="{1E03A2C1-6BC0-4B23-8927-3022F70D6A68}"/>
    <dgm:cxn modelId="{6F4DA416-CF01-4BF9-89DE-7633D1D68968}" type="presOf" srcId="{A18E690D-EB91-4C55-93C5-12E2BA2B4D63}" destId="{91013BB9-2737-4B51-8BF6-14E6842328F0}" srcOrd="0" destOrd="1" presId="urn:microsoft.com/office/officeart/2005/8/layout/chevron2"/>
    <dgm:cxn modelId="{4756B416-E574-4417-9124-E49BFC948B18}" type="presOf" srcId="{C8D2AC36-C0B9-44CB-9BD7-4AD06EDB7A04}" destId="{A385B70D-2A56-45A2-AE20-BF4B745F9DFD}" srcOrd="0" destOrd="3" presId="urn:microsoft.com/office/officeart/2005/8/layout/chevron2"/>
    <dgm:cxn modelId="{27FBA61F-3C3A-47C4-AB50-6DF110471628}" type="presOf" srcId="{F6EDB58C-82AF-4F11-9E28-7482734FB58B}" destId="{A385B70D-2A56-45A2-AE20-BF4B745F9DFD}" srcOrd="0" destOrd="0" presId="urn:microsoft.com/office/officeart/2005/8/layout/chevron2"/>
    <dgm:cxn modelId="{14B7D523-3A1B-4351-A718-5F3FD8BC4E9B}" type="presOf" srcId="{3D5B8FFC-1989-4394-8EB9-78C653D96EE4}" destId="{F8286F30-8E35-4FAB-AF5E-3012E64F4B11}" srcOrd="0" destOrd="0" presId="urn:microsoft.com/office/officeart/2005/8/layout/chevron2"/>
    <dgm:cxn modelId="{8A167626-64C6-46F8-9AFE-056EDFF12021}" srcId="{F6EDB58C-82AF-4F11-9E28-7482734FB58B}" destId="{212A74B9-6EDD-4957-8A59-67A569F7D86B}" srcOrd="0" destOrd="0" parTransId="{130D5BA7-F22E-4C34-834F-616975884C7E}" sibTransId="{3844A8B7-5BE4-4D56-A500-5FDA2C50E366}"/>
    <dgm:cxn modelId="{9BADF627-6D58-4B96-97C3-0EA4C8E260C1}" srcId="{4399ECDD-C02A-46D1-8DC0-3A3BC11F2385}" destId="{F6EDB58C-82AF-4F11-9E28-7482734FB58B}" srcOrd="0" destOrd="0" parTransId="{D7784F4B-1656-415F-87C4-5EBA49698842}" sibTransId="{435E0A74-1BFF-4B13-AA85-F61BA1C059D2}"/>
    <dgm:cxn modelId="{98626328-E51C-47EB-A0C3-52FA2A952100}" srcId="{1F23FE33-686B-4018-B547-97A3460B06FC}" destId="{F1E3C377-F67C-4BBA-ADC1-54764B362476}" srcOrd="0" destOrd="0" parTransId="{1326799E-F33A-4208-8C0C-15C27F986139}" sibTransId="{83484636-1905-48CD-B9F3-733C72DFD42A}"/>
    <dgm:cxn modelId="{A2C26428-0C40-4C50-821D-86E349B0F38B}" srcId="{358EF9B3-473D-4BC9-8486-D4B2581A40BC}" destId="{32EEB634-C4D1-4CBF-9BCC-5D205A77F9A0}" srcOrd="0" destOrd="0" parTransId="{7EE0DA80-AAA2-4F5E-B8C1-5EADEAA5F2C5}" sibTransId="{A1803001-9100-4D66-BFFF-5807E55F093A}"/>
    <dgm:cxn modelId="{F07EA228-8785-480E-B37F-7E58FE0E46F9}" srcId="{1F3E85AA-5548-44D8-BA2A-87BE34AE8A13}" destId="{4399ECDD-C02A-46D1-8DC0-3A3BC11F2385}" srcOrd="1" destOrd="0" parTransId="{3FF781D2-0005-4747-8510-6716C61092C6}" sibTransId="{B7626EAF-EE1B-4FFF-815A-413A385E020B}"/>
    <dgm:cxn modelId="{771C362E-6A56-40EC-8A71-06AC4B3B4BBB}" srcId="{1F3E85AA-5548-44D8-BA2A-87BE34AE8A13}" destId="{D53F15FD-2914-446D-993C-842EB86CE38D}" srcOrd="4" destOrd="0" parTransId="{996A88EE-1391-4427-A9BA-72CB119A099F}" sibTransId="{70D225E8-C606-42DC-B2E0-EF4292BE2A59}"/>
    <dgm:cxn modelId="{282A9834-7F1A-4EFE-85F2-31FFC3530C39}" srcId="{435A3622-005E-4F8B-BD6F-E3F04B746C00}" destId="{1F23FE33-686B-4018-B547-97A3460B06FC}" srcOrd="0" destOrd="0" parTransId="{E578CD80-F5FA-4FFE-914A-6CD0D19E2E86}" sibTransId="{845FC948-CF89-493B-BEBB-5844DEF6408B}"/>
    <dgm:cxn modelId="{FA9CCE35-8DAD-4C9D-AEC9-07BD7CF30942}" type="presOf" srcId="{435A3622-005E-4F8B-BD6F-E3F04B746C00}" destId="{317CFE19-33B5-41DA-8F82-6FD7E9D1CE64}" srcOrd="0" destOrd="0" presId="urn:microsoft.com/office/officeart/2005/8/layout/chevron2"/>
    <dgm:cxn modelId="{2D8E0C3A-E558-419B-9C05-600BC2863813}" srcId="{F6EDB58C-82AF-4F11-9E28-7482734FB58B}" destId="{C8D2AC36-C0B9-44CB-9BD7-4AD06EDB7A04}" srcOrd="2" destOrd="0" parTransId="{DA64D140-B0A8-4D11-8D3F-BB44A73BD914}" sibTransId="{36D2953D-AF29-4FAC-BCE3-0D5D29720CDB}"/>
    <dgm:cxn modelId="{FC532464-62E3-4451-8D02-78703AB9F858}" type="presOf" srcId="{A09A4C1C-0539-43BE-B130-E690E56706EB}" destId="{D3F9EC99-A789-4B60-9AF7-60939A5CDCCD}" srcOrd="0" destOrd="3" presId="urn:microsoft.com/office/officeart/2005/8/layout/chevron2"/>
    <dgm:cxn modelId="{CB80AA44-DBF9-4F10-AC0B-EFDE1E1A6CB0}" type="presOf" srcId="{FE113D54-19FC-4868-9FBF-910FC6620650}" destId="{23D5C088-ADA0-402D-B8CA-83DEE402341B}" srcOrd="0" destOrd="4" presId="urn:microsoft.com/office/officeart/2005/8/layout/chevron2"/>
    <dgm:cxn modelId="{2A2F0067-3B2C-4920-922C-B92658AF9CF1}" type="presOf" srcId="{3A831E78-308F-49DF-A34E-F7895D154072}" destId="{91013BB9-2737-4B51-8BF6-14E6842328F0}" srcOrd="0" destOrd="2" presId="urn:microsoft.com/office/officeart/2005/8/layout/chevron2"/>
    <dgm:cxn modelId="{D6F83267-7316-4230-85B9-71649F0993D3}" srcId="{4E907F9B-CC84-4C8C-AF80-745EB60413BD}" destId="{A18E690D-EB91-4C55-93C5-12E2BA2B4D63}" srcOrd="0" destOrd="0" parTransId="{52087EA2-EFD7-4297-BC56-9010602F437A}" sibTransId="{2270AB14-C3A8-41BB-BF61-42B97E1E23DB}"/>
    <dgm:cxn modelId="{60A0734A-41F0-4B8A-955A-DF656EDF5021}" type="presOf" srcId="{728D96B4-7F62-405C-BE99-F23D540B8418}" destId="{91013BB9-2737-4B51-8BF6-14E6842328F0}" srcOrd="0" destOrd="3" presId="urn:microsoft.com/office/officeart/2005/8/layout/chevron2"/>
    <dgm:cxn modelId="{C9CA4D6C-370C-4EE8-89A6-7DE85CF2288F}" srcId="{1F3E85AA-5548-44D8-BA2A-87BE34AE8A13}" destId="{A55F2AB8-1EEA-4D96-9FC1-127158992666}" srcOrd="5" destOrd="0" parTransId="{94CADD0D-76D4-4A51-999B-91C9B65C69B0}" sibTransId="{8B0C8DD6-9C75-40E4-A92A-A3DBDDFAAE2D}"/>
    <dgm:cxn modelId="{84F33753-3704-409B-8D9C-18B5F2EF766F}" srcId="{2084F5DA-80B5-4D34-B54D-7E4FB2F2B572}" destId="{7173B29B-CF18-49FE-A303-6B641B2A508A}" srcOrd="0" destOrd="0" parTransId="{3FD307E8-6052-4BD6-A634-3375202293BE}" sibTransId="{BEA07427-C4A9-4A7B-8E3C-C01C5EAF22F8}"/>
    <dgm:cxn modelId="{954F3458-2C13-4EDE-A76B-D33DFE5B578F}" srcId="{1F3E85AA-5548-44D8-BA2A-87BE34AE8A13}" destId="{2084F5DA-80B5-4D34-B54D-7E4FB2F2B572}" srcOrd="0" destOrd="0" parTransId="{8E35479F-C79F-4125-A0AF-050A2F320E84}" sibTransId="{A5ADB858-A8B9-41C1-8C2B-432DEE256671}"/>
    <dgm:cxn modelId="{D492575A-B4B0-4423-B993-9071585F7EE8}" type="presOf" srcId="{3D2A34FD-DF07-48F5-945D-59E2EA8D6EA1}" destId="{23D5C088-ADA0-402D-B8CA-83DEE402341B}" srcOrd="0" destOrd="1" presId="urn:microsoft.com/office/officeart/2005/8/layout/chevron2"/>
    <dgm:cxn modelId="{604E797A-7F78-4074-92FB-F8137BF3B95B}" srcId="{1F23FE33-686B-4018-B547-97A3460B06FC}" destId="{A09A4C1C-0539-43BE-B130-E690E56706EB}" srcOrd="2" destOrd="0" parTransId="{44BCE5DF-B606-4A1D-8670-B01414299898}" sibTransId="{8E0E0539-A2F4-4DB1-99C6-83400F00403F}"/>
    <dgm:cxn modelId="{537C6D91-04E5-4F13-8FC7-F80F1456D158}" type="presOf" srcId="{BE73367F-DF6D-47DD-B627-ABBC896672BF}" destId="{23D5C088-ADA0-402D-B8CA-83DEE402341B}" srcOrd="0" destOrd="3" presId="urn:microsoft.com/office/officeart/2005/8/layout/chevron2"/>
    <dgm:cxn modelId="{130E8691-DF5A-49C2-ABA5-D97ABE8E2306}" type="presOf" srcId="{7173B29B-CF18-49FE-A303-6B641B2A508A}" destId="{04EF10AB-B821-4E54-99E2-64B51EAAFD8A}" srcOrd="0" destOrd="0" presId="urn:microsoft.com/office/officeart/2005/8/layout/chevron2"/>
    <dgm:cxn modelId="{B4A13197-DA4E-494B-B198-08A455314E26}" type="presOf" srcId="{32EEB634-C4D1-4CBF-9BCC-5D205A77F9A0}" destId="{23D5C088-ADA0-402D-B8CA-83DEE402341B}" srcOrd="0" destOrd="0" presId="urn:microsoft.com/office/officeart/2005/8/layout/chevron2"/>
    <dgm:cxn modelId="{F09A3797-B1D1-435D-A1D8-2475CA432AE5}" srcId="{F6EDB58C-82AF-4F11-9E28-7482734FB58B}" destId="{FA3748E1-BF1D-4CAD-8EAB-0E6001B7E3D5}" srcOrd="1" destOrd="0" parTransId="{F7CCB164-6661-4553-B271-6F08E677C588}" sibTransId="{2870D41C-459A-44B7-959D-4BB578B04611}"/>
    <dgm:cxn modelId="{9CFCF897-EC2C-43ED-8906-443CEE742AB5}" type="presOf" srcId="{358EF9B3-473D-4BC9-8486-D4B2581A40BC}" destId="{02B2FBCA-4C7C-4ACE-94B9-8E69E0BDB019}" srcOrd="0" destOrd="0" presId="urn:microsoft.com/office/officeart/2005/8/layout/chevron2"/>
    <dgm:cxn modelId="{027C819B-8429-445A-A002-D5DC0D0F4754}" type="presOf" srcId="{1F3E85AA-5548-44D8-BA2A-87BE34AE8A13}" destId="{F49C610B-2648-4263-83E6-FE6D44010491}" srcOrd="0" destOrd="0" presId="urn:microsoft.com/office/officeart/2005/8/layout/chevron2"/>
    <dgm:cxn modelId="{81F7FF9C-BC37-4D01-B814-43CFEF679794}" srcId="{358EF9B3-473D-4BC9-8486-D4B2581A40BC}" destId="{3D2A34FD-DF07-48F5-945D-59E2EA8D6EA1}" srcOrd="1" destOrd="0" parTransId="{B90360F2-E3F2-424D-B045-EA321D74791E}" sibTransId="{4EB211AC-862F-457A-92B6-9FC000117503}"/>
    <dgm:cxn modelId="{FBDCBB9D-ABB5-495A-84D9-1C83626D38D4}" srcId="{A55F2AB8-1EEA-4D96-9FC1-127158992666}" destId="{4E907F9B-CC84-4C8C-AF80-745EB60413BD}" srcOrd="0" destOrd="0" parTransId="{2F722345-ABDE-4FDF-B7C9-EF59532F795C}" sibTransId="{4BBF50C3-1E0F-4E05-B652-7E06CDCF3AF2}"/>
    <dgm:cxn modelId="{545B7AA3-9BFA-4B98-9DA1-A4B8295C1157}" srcId="{4E907F9B-CC84-4C8C-AF80-745EB60413BD}" destId="{3A831E78-308F-49DF-A34E-F7895D154072}" srcOrd="1" destOrd="0" parTransId="{2602CA26-1367-41D0-B146-266798CD469D}" sibTransId="{D371FA46-A04E-4701-BB6F-DB5240253370}"/>
    <dgm:cxn modelId="{21CDF2A4-F83A-496A-8E3E-04589973A8B1}" srcId="{1F3E85AA-5548-44D8-BA2A-87BE34AE8A13}" destId="{358EF9B3-473D-4BC9-8486-D4B2581A40BC}" srcOrd="2" destOrd="0" parTransId="{5DAF60C0-C2BB-4B80-8A23-FA2B59DB2842}" sibTransId="{87CDDCAC-2F54-41C0-AB90-6AF2B3F744A2}"/>
    <dgm:cxn modelId="{250513AC-CA2B-4904-8DF9-FB99EC383610}" type="presOf" srcId="{D53F15FD-2914-446D-993C-842EB86CE38D}" destId="{073EB534-1971-41A8-880E-1AFCAD5748C0}" srcOrd="0" destOrd="0" presId="urn:microsoft.com/office/officeart/2005/8/layout/chevron2"/>
    <dgm:cxn modelId="{89AA8CAC-723C-45F7-8E8E-359D4DBC1366}" srcId="{D53F15FD-2914-446D-993C-842EB86CE38D}" destId="{3D5B8FFC-1989-4394-8EB9-78C653D96EE4}" srcOrd="0" destOrd="0" parTransId="{15E8880A-A4F8-4833-816E-C3DBD2DB9A43}" sibTransId="{F8440F24-895C-4687-A2E5-BC319A1E82D2}"/>
    <dgm:cxn modelId="{82B4C3BD-94B2-4059-8C33-18D6ED13F977}" type="presOf" srcId="{FA3748E1-BF1D-4CAD-8EAB-0E6001B7E3D5}" destId="{A385B70D-2A56-45A2-AE20-BF4B745F9DFD}" srcOrd="0" destOrd="2" presId="urn:microsoft.com/office/officeart/2005/8/layout/chevron2"/>
    <dgm:cxn modelId="{A582E5BD-5C68-49E8-8ABB-49A29623D9E5}" srcId="{1F3E85AA-5548-44D8-BA2A-87BE34AE8A13}" destId="{435A3622-005E-4F8B-BD6F-E3F04B746C00}" srcOrd="3" destOrd="0" parTransId="{0DAE34AE-8B44-4180-AA54-EE63DF5152CB}" sibTransId="{60866246-736A-49E0-831E-AA62EC2A8641}"/>
    <dgm:cxn modelId="{DA89E8BD-2577-4C19-AB41-8D6791217939}" type="presOf" srcId="{1F23FE33-686B-4018-B547-97A3460B06FC}" destId="{D3F9EC99-A789-4B60-9AF7-60939A5CDCCD}" srcOrd="0" destOrd="0" presId="urn:microsoft.com/office/officeart/2005/8/layout/chevron2"/>
    <dgm:cxn modelId="{A2B073C0-41FE-4F8A-A1FA-7B2C54E68FA6}" type="presOf" srcId="{4399ECDD-C02A-46D1-8DC0-3A3BC11F2385}" destId="{C0E876F2-1F42-4367-BF13-288CB30FB857}" srcOrd="0" destOrd="0" presId="urn:microsoft.com/office/officeart/2005/8/layout/chevron2"/>
    <dgm:cxn modelId="{9AE4F4C0-F648-4729-A3D5-5DDE5A3B3743}" srcId="{1F23FE33-686B-4018-B547-97A3460B06FC}" destId="{0F873D29-95DB-4AD5-AB93-ABF711ED0081}" srcOrd="1" destOrd="0" parTransId="{6DF411EE-EAA7-4F94-81A3-750ACA06F2A8}" sibTransId="{5BBC4C92-552E-4BF7-B0E2-B1D73FA19B85}"/>
    <dgm:cxn modelId="{D4C1BDC2-A152-4248-8D47-1FBC8E05BB38}" type="presOf" srcId="{212A74B9-6EDD-4957-8A59-67A569F7D86B}" destId="{A385B70D-2A56-45A2-AE20-BF4B745F9DFD}" srcOrd="0" destOrd="1" presId="urn:microsoft.com/office/officeart/2005/8/layout/chevron2"/>
    <dgm:cxn modelId="{055D5BD2-2287-4803-84E9-A079570C20E2}" srcId="{2084F5DA-80B5-4D34-B54D-7E4FB2F2B572}" destId="{1A927D5A-BE59-4392-A1B9-3D8A6ABE824B}" srcOrd="1" destOrd="0" parTransId="{3F5E41A6-7F16-4C7A-96AF-9283A240A7CB}" sibTransId="{F60920C7-FE21-48C2-BC77-E8162C6F1E33}"/>
    <dgm:cxn modelId="{F624E9D6-44D2-4FB7-8288-578129A9C48C}" srcId="{4E907F9B-CC84-4C8C-AF80-745EB60413BD}" destId="{728D96B4-7F62-405C-BE99-F23D540B8418}" srcOrd="2" destOrd="0" parTransId="{7AB33B58-CEBB-4878-B806-390B3259D03B}" sibTransId="{BB17D132-3813-4E09-89FB-987081D543EA}"/>
    <dgm:cxn modelId="{5F26ADDC-D383-4E49-8CE4-73F45ABB83AE}" type="presOf" srcId="{1A927D5A-BE59-4392-A1B9-3D8A6ABE824B}" destId="{04EF10AB-B821-4E54-99E2-64B51EAAFD8A}" srcOrd="0" destOrd="1" presId="urn:microsoft.com/office/officeart/2005/8/layout/chevron2"/>
    <dgm:cxn modelId="{ABD1D3F6-CE3B-47EF-8615-80B4C5A765BB}" type="presOf" srcId="{A55F2AB8-1EEA-4D96-9FC1-127158992666}" destId="{90AA9187-6DBF-4806-8131-54EF761D5015}" srcOrd="0" destOrd="0" presId="urn:microsoft.com/office/officeart/2005/8/layout/chevron2"/>
    <dgm:cxn modelId="{3E04B0F7-3924-4D13-9530-59AD27F52D97}" type="presOf" srcId="{2084F5DA-80B5-4D34-B54D-7E4FB2F2B572}" destId="{57D24752-9051-4479-B7E5-D0E29EFD5C12}" srcOrd="0" destOrd="0" presId="urn:microsoft.com/office/officeart/2005/8/layout/chevron2"/>
    <dgm:cxn modelId="{9D8ACFFA-13DF-4627-AB17-8ED815B22189}" srcId="{3D2A34FD-DF07-48F5-945D-59E2EA8D6EA1}" destId="{D0F38BC6-B8D2-4E8A-B5B8-A40F755B2AD2}" srcOrd="0" destOrd="0" parTransId="{F67AC06D-A22E-464D-A999-FE3560A0FD75}" sibTransId="{E7B24847-A3B4-4459-948F-34D0071404C4}"/>
    <dgm:cxn modelId="{E0FF546D-7A93-4A34-8E45-B22E2EFB66BF}" type="presParOf" srcId="{F49C610B-2648-4263-83E6-FE6D44010491}" destId="{C9260F8B-5104-4FEE-8358-13CA339E41D5}" srcOrd="0" destOrd="0" presId="urn:microsoft.com/office/officeart/2005/8/layout/chevron2"/>
    <dgm:cxn modelId="{EF5568D2-6EAF-482D-B3FA-1211CC3593D1}" type="presParOf" srcId="{C9260F8B-5104-4FEE-8358-13CA339E41D5}" destId="{57D24752-9051-4479-B7E5-D0E29EFD5C12}" srcOrd="0" destOrd="0" presId="urn:microsoft.com/office/officeart/2005/8/layout/chevron2"/>
    <dgm:cxn modelId="{36FD6F2A-8C58-451F-88C2-A9385AD7CDD6}" type="presParOf" srcId="{C9260F8B-5104-4FEE-8358-13CA339E41D5}" destId="{04EF10AB-B821-4E54-99E2-64B51EAAFD8A}" srcOrd="1" destOrd="0" presId="urn:microsoft.com/office/officeart/2005/8/layout/chevron2"/>
    <dgm:cxn modelId="{12AA6C40-C63C-4ADF-8207-BF4B8FF117E0}" type="presParOf" srcId="{F49C610B-2648-4263-83E6-FE6D44010491}" destId="{B8F8D630-6808-4B5A-B2A3-725F81686A4B}" srcOrd="1" destOrd="0" presId="urn:microsoft.com/office/officeart/2005/8/layout/chevron2"/>
    <dgm:cxn modelId="{378E968B-C599-4E4C-8C76-4D6A3A671EFD}" type="presParOf" srcId="{F49C610B-2648-4263-83E6-FE6D44010491}" destId="{CD3CE6FE-B52D-47B9-BDB7-9B4E541D1221}" srcOrd="2" destOrd="0" presId="urn:microsoft.com/office/officeart/2005/8/layout/chevron2"/>
    <dgm:cxn modelId="{6FBF682C-E875-412F-89F4-73443CD2843D}" type="presParOf" srcId="{CD3CE6FE-B52D-47B9-BDB7-9B4E541D1221}" destId="{C0E876F2-1F42-4367-BF13-288CB30FB857}" srcOrd="0" destOrd="0" presId="urn:microsoft.com/office/officeart/2005/8/layout/chevron2"/>
    <dgm:cxn modelId="{9915124C-486E-44C4-86C6-C6D0B45A74A8}" type="presParOf" srcId="{CD3CE6FE-B52D-47B9-BDB7-9B4E541D1221}" destId="{A385B70D-2A56-45A2-AE20-BF4B745F9DFD}" srcOrd="1" destOrd="0" presId="urn:microsoft.com/office/officeart/2005/8/layout/chevron2"/>
    <dgm:cxn modelId="{5D435479-3693-432C-BD1C-3634E9889533}" type="presParOf" srcId="{F49C610B-2648-4263-83E6-FE6D44010491}" destId="{02E02F6D-C04B-4D8A-97E8-522A01C40A97}" srcOrd="3" destOrd="0" presId="urn:microsoft.com/office/officeart/2005/8/layout/chevron2"/>
    <dgm:cxn modelId="{86D44590-697C-4C0E-8FFF-6863097E20D5}" type="presParOf" srcId="{F49C610B-2648-4263-83E6-FE6D44010491}" destId="{31B63ABD-739F-493D-A7D8-4B39326F8F57}" srcOrd="4" destOrd="0" presId="urn:microsoft.com/office/officeart/2005/8/layout/chevron2"/>
    <dgm:cxn modelId="{6A20DCB6-9966-4159-931A-3055141F6AED}" type="presParOf" srcId="{31B63ABD-739F-493D-A7D8-4B39326F8F57}" destId="{02B2FBCA-4C7C-4ACE-94B9-8E69E0BDB019}" srcOrd="0" destOrd="0" presId="urn:microsoft.com/office/officeart/2005/8/layout/chevron2"/>
    <dgm:cxn modelId="{EDD9C41C-A04D-4C7C-BE5A-5EB94625B1C1}" type="presParOf" srcId="{31B63ABD-739F-493D-A7D8-4B39326F8F57}" destId="{23D5C088-ADA0-402D-B8CA-83DEE402341B}" srcOrd="1" destOrd="0" presId="urn:microsoft.com/office/officeart/2005/8/layout/chevron2"/>
    <dgm:cxn modelId="{184AACC6-2A7B-4C17-8456-9B1C3451B0E2}" type="presParOf" srcId="{F49C610B-2648-4263-83E6-FE6D44010491}" destId="{B6AA0F32-FA2C-4853-B242-8D3ED7321CD9}" srcOrd="5" destOrd="0" presId="urn:microsoft.com/office/officeart/2005/8/layout/chevron2"/>
    <dgm:cxn modelId="{FC7770D7-F0CD-43A4-9B61-F27F167C19AB}" type="presParOf" srcId="{F49C610B-2648-4263-83E6-FE6D44010491}" destId="{9BD10479-909E-4183-B511-AFE4D75DFF44}" srcOrd="6" destOrd="0" presId="urn:microsoft.com/office/officeart/2005/8/layout/chevron2"/>
    <dgm:cxn modelId="{21A0976C-527C-42FE-BC34-5F7ADF5E5DB0}" type="presParOf" srcId="{9BD10479-909E-4183-B511-AFE4D75DFF44}" destId="{317CFE19-33B5-41DA-8F82-6FD7E9D1CE64}" srcOrd="0" destOrd="0" presId="urn:microsoft.com/office/officeart/2005/8/layout/chevron2"/>
    <dgm:cxn modelId="{DA674B65-7B5C-445A-B386-8B8F18FA88A3}" type="presParOf" srcId="{9BD10479-909E-4183-B511-AFE4D75DFF44}" destId="{D3F9EC99-A789-4B60-9AF7-60939A5CDCCD}" srcOrd="1" destOrd="0" presId="urn:microsoft.com/office/officeart/2005/8/layout/chevron2"/>
    <dgm:cxn modelId="{808649A9-A7C6-4F47-8133-152213C4A17E}" type="presParOf" srcId="{F49C610B-2648-4263-83E6-FE6D44010491}" destId="{7101F03C-5000-47B5-BC73-8FE8BFD8BC06}" srcOrd="7" destOrd="0" presId="urn:microsoft.com/office/officeart/2005/8/layout/chevron2"/>
    <dgm:cxn modelId="{412E3B4B-2D91-47D2-BB43-4FFD5BF2FAAB}" type="presParOf" srcId="{F49C610B-2648-4263-83E6-FE6D44010491}" destId="{758171DC-70F5-4E0B-8EF9-F2065110EEF9}" srcOrd="8" destOrd="0" presId="urn:microsoft.com/office/officeart/2005/8/layout/chevron2"/>
    <dgm:cxn modelId="{08C93012-FE61-4CD9-9C63-2FBBA4CA72C7}" type="presParOf" srcId="{758171DC-70F5-4E0B-8EF9-F2065110EEF9}" destId="{073EB534-1971-41A8-880E-1AFCAD5748C0}" srcOrd="0" destOrd="0" presId="urn:microsoft.com/office/officeart/2005/8/layout/chevron2"/>
    <dgm:cxn modelId="{EAC03164-586B-4C6F-AC87-76056CB3B07D}" type="presParOf" srcId="{758171DC-70F5-4E0B-8EF9-F2065110EEF9}" destId="{F8286F30-8E35-4FAB-AF5E-3012E64F4B11}" srcOrd="1" destOrd="0" presId="urn:microsoft.com/office/officeart/2005/8/layout/chevron2"/>
    <dgm:cxn modelId="{5B9FFC3A-9C05-4857-8791-16644760BE50}" type="presParOf" srcId="{F49C610B-2648-4263-83E6-FE6D44010491}" destId="{85C89DFD-D4D8-4904-9E54-982752F78010}" srcOrd="9" destOrd="0" presId="urn:microsoft.com/office/officeart/2005/8/layout/chevron2"/>
    <dgm:cxn modelId="{564EC643-92C6-4D19-BE18-7D3B170CEDB9}" type="presParOf" srcId="{F49C610B-2648-4263-83E6-FE6D44010491}" destId="{52ED3CC8-3387-4BB2-832E-01FE9475BD65}" srcOrd="10" destOrd="0" presId="urn:microsoft.com/office/officeart/2005/8/layout/chevron2"/>
    <dgm:cxn modelId="{09861E6E-4772-4483-97D4-7D8B2C91FF71}" type="presParOf" srcId="{52ED3CC8-3387-4BB2-832E-01FE9475BD65}" destId="{90AA9187-6DBF-4806-8131-54EF761D5015}" srcOrd="0" destOrd="0" presId="urn:microsoft.com/office/officeart/2005/8/layout/chevron2"/>
    <dgm:cxn modelId="{7F2A2385-B75C-42F5-A244-655AFD5BD841}" type="presParOf" srcId="{52ED3CC8-3387-4BB2-832E-01FE9475BD65}" destId="{91013BB9-2737-4B51-8BF6-14E6842328F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AE3F75-63F9-4B37-BCC8-03197E0FB448}" type="doc">
      <dgm:prSet loTypeId="urn:microsoft.com/office/officeart/2005/8/layout/hProcess7" loCatId="list" qsTypeId="urn:microsoft.com/office/officeart/2005/8/quickstyle/simple1" qsCatId="simple" csTypeId="urn:microsoft.com/office/officeart/2005/8/colors/accent5_4" csCatId="accent5" phldr="1"/>
      <dgm:spPr/>
      <dgm:t>
        <a:bodyPr/>
        <a:lstStyle/>
        <a:p>
          <a:endParaRPr lang="en-US"/>
        </a:p>
      </dgm:t>
    </dgm:pt>
    <dgm:pt modelId="{CB51B300-4AB9-4F9B-B55D-87460D243A5F}">
      <dgm:prSet phldrT="[Text]"/>
      <dgm:spPr>
        <a:xfrm>
          <a:off x="2466" y="1141710"/>
          <a:ext cx="1483816" cy="1780579"/>
        </a:xfrm>
        <a:prstGeom prst="roundRect">
          <a:avLst>
            <a:gd name="adj" fmla="val 5000"/>
          </a:avLst>
        </a:prstGeom>
        <a:solidFill>
          <a:srgbClr val="0097A7">
            <a:shade val="50000"/>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Arial"/>
              <a:ea typeface="+mn-ea"/>
              <a:cs typeface="+mn-cs"/>
            </a:rPr>
            <a:t>Glucose and basic cognitive test</a:t>
          </a:r>
        </a:p>
      </dgm:t>
    </dgm:pt>
    <dgm:pt modelId="{6669B576-A2D5-4BB1-8FED-89F73A4EA3FA}" type="parTrans" cxnId="{6D9405DE-9246-4BC2-BEE0-73F31E97159D}">
      <dgm:prSet/>
      <dgm:spPr/>
      <dgm:t>
        <a:bodyPr/>
        <a:lstStyle/>
        <a:p>
          <a:endParaRPr lang="en-US"/>
        </a:p>
      </dgm:t>
    </dgm:pt>
    <dgm:pt modelId="{F988347A-0CD5-455B-8649-57D37DE1356B}" type="sibTrans" cxnId="{6D9405DE-9246-4BC2-BEE0-73F31E97159D}">
      <dgm:prSet/>
      <dgm:spPr/>
      <dgm:t>
        <a:bodyPr/>
        <a:lstStyle/>
        <a:p>
          <a:endParaRPr lang="en-US"/>
        </a:p>
      </dgm:t>
    </dgm:pt>
    <dgm:pt modelId="{3A4DBCF7-4AB1-4487-9E56-6B9867628F56}">
      <dgm:prSet phldrT="[Text]"/>
      <dgm:spPr>
        <a:xfrm>
          <a:off x="299230" y="1141710"/>
          <a:ext cx="1105443" cy="1780579"/>
        </a:xfrm>
        <a:prstGeom prst="rect">
          <a:avLst/>
        </a:prstGeom>
        <a:noFill/>
        <a:ln w="25400" cap="flat" cmpd="sng" algn="ctr">
          <a:noFill/>
          <a:prstDash val="solid"/>
        </a:ln>
        <a:effectLst/>
        <a:sp3d/>
      </dgm:spPr>
      <dgm:t>
        <a:bodyPr/>
        <a:lstStyle/>
        <a:p>
          <a:pPr>
            <a:buNone/>
          </a:pPr>
          <a:r>
            <a:rPr lang="en-US" dirty="0">
              <a:solidFill>
                <a:srgbClr val="FFFFFF"/>
              </a:solidFill>
              <a:latin typeface="Arial"/>
              <a:ea typeface="+mn-ea"/>
              <a:cs typeface="+mn-cs"/>
            </a:rPr>
            <a:t>Glucose drink</a:t>
          </a:r>
        </a:p>
      </dgm:t>
    </dgm:pt>
    <dgm:pt modelId="{766029B0-695C-4A26-8C91-28A56E656AC0}" type="parTrans" cxnId="{43CD83A4-AD5E-4D2C-9571-AECD48B20142}">
      <dgm:prSet/>
      <dgm:spPr/>
      <dgm:t>
        <a:bodyPr/>
        <a:lstStyle/>
        <a:p>
          <a:endParaRPr lang="en-US"/>
        </a:p>
      </dgm:t>
    </dgm:pt>
    <dgm:pt modelId="{B4585B3E-7120-4AB0-B1A9-BD5A35A0E2CE}" type="sibTrans" cxnId="{43CD83A4-AD5E-4D2C-9571-AECD48B20142}">
      <dgm:prSet/>
      <dgm:spPr/>
      <dgm:t>
        <a:bodyPr/>
        <a:lstStyle/>
        <a:p>
          <a:endParaRPr lang="en-US"/>
        </a:p>
      </dgm:t>
    </dgm:pt>
    <dgm:pt modelId="{FBCA9912-7DA5-4BE5-A905-5B46C92D9448}">
      <dgm:prSet phldrT="[Text]"/>
      <dgm:spPr>
        <a:xfrm>
          <a:off x="1538216" y="1141710"/>
          <a:ext cx="1483816" cy="1780579"/>
        </a:xfrm>
        <a:prstGeom prst="roundRect">
          <a:avLst>
            <a:gd name="adj" fmla="val 5000"/>
          </a:avLst>
        </a:prstGeom>
        <a:solidFill>
          <a:srgbClr val="0097A7">
            <a:shade val="50000"/>
            <a:hueOff val="150656"/>
            <a:satOff val="-35772"/>
            <a:lumOff val="26458"/>
            <a:alphaOff val="0"/>
          </a:srgbClr>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Arial"/>
              <a:ea typeface="+mn-ea"/>
              <a:cs typeface="+mn-cs"/>
            </a:rPr>
            <a:t>Glucose and higher cognitive test</a:t>
          </a:r>
        </a:p>
      </dgm:t>
    </dgm:pt>
    <dgm:pt modelId="{AEDDADAF-A7F0-4B5F-8F73-ECE3AAD4B6A4}" type="parTrans" cxnId="{A58B26E5-EE4D-4257-AB68-D9A252C37329}">
      <dgm:prSet/>
      <dgm:spPr/>
      <dgm:t>
        <a:bodyPr/>
        <a:lstStyle/>
        <a:p>
          <a:endParaRPr lang="en-US"/>
        </a:p>
      </dgm:t>
    </dgm:pt>
    <dgm:pt modelId="{838E052D-AE55-4378-A544-A848B65C92D7}" type="sibTrans" cxnId="{A58B26E5-EE4D-4257-AB68-D9A252C37329}">
      <dgm:prSet/>
      <dgm:spPr/>
      <dgm:t>
        <a:bodyPr/>
        <a:lstStyle/>
        <a:p>
          <a:endParaRPr lang="en-US"/>
        </a:p>
      </dgm:t>
    </dgm:pt>
    <dgm:pt modelId="{880E01FF-B8D8-466B-8671-1491E0905E0A}">
      <dgm:prSet phldrT="[Text]"/>
      <dgm:spPr>
        <a:xfrm>
          <a:off x="1834980" y="1141710"/>
          <a:ext cx="1105443" cy="1780579"/>
        </a:xfrm>
        <a:prstGeom prst="rect">
          <a:avLst/>
        </a:prstGeom>
        <a:noFill/>
        <a:ln w="25400" cap="flat" cmpd="sng" algn="ctr">
          <a:noFill/>
          <a:prstDash val="solid"/>
        </a:ln>
        <a:effectLst/>
        <a:sp3d/>
      </dgm:spPr>
      <dgm:t>
        <a:bodyPr/>
        <a:lstStyle/>
        <a:p>
          <a:pPr>
            <a:buNone/>
          </a:pPr>
          <a:r>
            <a:rPr lang="en-US" dirty="0">
              <a:solidFill>
                <a:srgbClr val="FFFFFF"/>
              </a:solidFill>
              <a:latin typeface="Arial"/>
              <a:ea typeface="+mn-ea"/>
              <a:cs typeface="+mn-cs"/>
            </a:rPr>
            <a:t>Glucose drink</a:t>
          </a:r>
        </a:p>
      </dgm:t>
    </dgm:pt>
    <dgm:pt modelId="{056ED0F4-5F3C-460E-A664-5CAF0A21B726}" type="parTrans" cxnId="{962DBC60-5D0D-4DBF-A246-04EA4A7A8045}">
      <dgm:prSet/>
      <dgm:spPr/>
      <dgm:t>
        <a:bodyPr/>
        <a:lstStyle/>
        <a:p>
          <a:endParaRPr lang="en-US"/>
        </a:p>
      </dgm:t>
    </dgm:pt>
    <dgm:pt modelId="{BE5957C7-F581-4405-B2E1-2C7BC58E3F4E}" type="sibTrans" cxnId="{962DBC60-5D0D-4DBF-A246-04EA4A7A8045}">
      <dgm:prSet/>
      <dgm:spPr/>
      <dgm:t>
        <a:bodyPr/>
        <a:lstStyle/>
        <a:p>
          <a:endParaRPr lang="en-US"/>
        </a:p>
      </dgm:t>
    </dgm:pt>
    <dgm:pt modelId="{88A122A3-7E4A-4622-8094-D8F0F7DD7F61}">
      <dgm:prSet phldrT="[Text]"/>
      <dgm:spPr>
        <a:xfrm>
          <a:off x="3073966" y="1141710"/>
          <a:ext cx="1483816" cy="1780579"/>
        </a:xfrm>
        <a:prstGeom prst="roundRect">
          <a:avLst>
            <a:gd name="adj" fmla="val 5000"/>
          </a:avLst>
        </a:prstGeom>
        <a:solidFill>
          <a:srgbClr val="0097A7">
            <a:shade val="50000"/>
            <a:hueOff val="301312"/>
            <a:satOff val="-71543"/>
            <a:lumOff val="52915"/>
            <a:alphaOff val="0"/>
          </a:srgbClr>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Arial"/>
              <a:ea typeface="+mn-ea"/>
              <a:cs typeface="+mn-cs"/>
            </a:rPr>
            <a:t>Sweetener and basic cognitive test</a:t>
          </a:r>
        </a:p>
      </dgm:t>
    </dgm:pt>
    <dgm:pt modelId="{F9EBE0DB-6C0C-4DD8-A83D-D41197325AE6}" type="parTrans" cxnId="{4F4D67FE-CF25-4C26-9D47-ADE80D895CD0}">
      <dgm:prSet/>
      <dgm:spPr/>
      <dgm:t>
        <a:bodyPr/>
        <a:lstStyle/>
        <a:p>
          <a:endParaRPr lang="en-US"/>
        </a:p>
      </dgm:t>
    </dgm:pt>
    <dgm:pt modelId="{F52C1923-B217-4EDB-8F6A-39E09F8398C6}" type="sibTrans" cxnId="{4F4D67FE-CF25-4C26-9D47-ADE80D895CD0}">
      <dgm:prSet/>
      <dgm:spPr/>
      <dgm:t>
        <a:bodyPr/>
        <a:lstStyle/>
        <a:p>
          <a:endParaRPr lang="en-US"/>
        </a:p>
      </dgm:t>
    </dgm:pt>
    <dgm:pt modelId="{BAD05006-8E2B-494B-BD62-FC9A7FB025EF}">
      <dgm:prSet phldrT="[Text]"/>
      <dgm:spPr>
        <a:xfrm>
          <a:off x="3370730" y="1141710"/>
          <a:ext cx="1105443" cy="1780579"/>
        </a:xfrm>
        <a:prstGeom prst="rect">
          <a:avLst/>
        </a:prstGeom>
        <a:noFill/>
        <a:ln w="25400" cap="flat" cmpd="sng" algn="ctr">
          <a:noFill/>
          <a:prstDash val="solid"/>
        </a:ln>
        <a:effectLst/>
        <a:sp3d/>
      </dgm:spPr>
      <dgm:t>
        <a:bodyPr/>
        <a:lstStyle/>
        <a:p>
          <a:pPr>
            <a:buChar char="•"/>
          </a:pPr>
          <a:r>
            <a:rPr lang="en-US" dirty="0">
              <a:solidFill>
                <a:srgbClr val="FFFFFF"/>
              </a:solidFill>
              <a:latin typeface="Arial"/>
              <a:ea typeface="+mn-ea"/>
              <a:cs typeface="+mn-cs"/>
            </a:rPr>
            <a:t>2 digit numbers</a:t>
          </a:r>
        </a:p>
      </dgm:t>
    </dgm:pt>
    <dgm:pt modelId="{249948D0-2B6A-44EB-9E41-7B5B733977CE}" type="parTrans" cxnId="{DF7F8CB8-9592-4941-BD55-AB28B3FAE01D}">
      <dgm:prSet/>
      <dgm:spPr/>
      <dgm:t>
        <a:bodyPr/>
        <a:lstStyle/>
        <a:p>
          <a:endParaRPr lang="en-US"/>
        </a:p>
      </dgm:t>
    </dgm:pt>
    <dgm:pt modelId="{EB470AE8-F44D-4671-BFBF-4FD865C31BB4}" type="sibTrans" cxnId="{DF7F8CB8-9592-4941-BD55-AB28B3FAE01D}">
      <dgm:prSet/>
      <dgm:spPr/>
      <dgm:t>
        <a:bodyPr/>
        <a:lstStyle/>
        <a:p>
          <a:endParaRPr lang="en-US"/>
        </a:p>
      </dgm:t>
    </dgm:pt>
    <dgm:pt modelId="{B3E6A9F9-90E3-4F1A-ABC3-4AC24C72CEFC}">
      <dgm:prSet phldrT="[Text]"/>
      <dgm:spPr>
        <a:xfrm>
          <a:off x="299230" y="1141710"/>
          <a:ext cx="1105443" cy="1780579"/>
        </a:xfrm>
        <a:prstGeom prst="rect">
          <a:avLst/>
        </a:prstGeom>
        <a:noFill/>
        <a:ln w="25400" cap="flat" cmpd="sng" algn="ctr">
          <a:noFill/>
          <a:prstDash val="solid"/>
        </a:ln>
        <a:effectLst/>
        <a:sp3d/>
      </dgm:spPr>
      <dgm:t>
        <a:bodyPr/>
        <a:lstStyle/>
        <a:p>
          <a:pPr>
            <a:buChar char="•"/>
          </a:pPr>
          <a:r>
            <a:rPr lang="en-US" dirty="0">
              <a:solidFill>
                <a:srgbClr val="FFFFFF"/>
              </a:solidFill>
              <a:latin typeface="Arial"/>
              <a:ea typeface="+mn-ea"/>
              <a:cs typeface="+mn-cs"/>
            </a:rPr>
            <a:t>Basic tests</a:t>
          </a:r>
        </a:p>
      </dgm:t>
    </dgm:pt>
    <dgm:pt modelId="{41D625FD-3D62-400D-A869-C505939AAE8D}" type="parTrans" cxnId="{C8D794BE-7243-4183-947B-72A42E3D7DFB}">
      <dgm:prSet/>
      <dgm:spPr/>
      <dgm:t>
        <a:bodyPr/>
        <a:lstStyle/>
        <a:p>
          <a:endParaRPr lang="en-US"/>
        </a:p>
      </dgm:t>
    </dgm:pt>
    <dgm:pt modelId="{D2909ADB-A760-46AB-B636-796E46698900}" type="sibTrans" cxnId="{C8D794BE-7243-4183-947B-72A42E3D7DFB}">
      <dgm:prSet/>
      <dgm:spPr/>
      <dgm:t>
        <a:bodyPr/>
        <a:lstStyle/>
        <a:p>
          <a:endParaRPr lang="en-US"/>
        </a:p>
      </dgm:t>
    </dgm:pt>
    <dgm:pt modelId="{70F40DEE-03D0-4EFB-A8B2-819BA7239C41}">
      <dgm:prSet phldrT="[Text]"/>
      <dgm:spPr>
        <a:xfrm>
          <a:off x="299230" y="1141710"/>
          <a:ext cx="1105443" cy="1780579"/>
        </a:xfrm>
        <a:prstGeom prst="rect">
          <a:avLst/>
        </a:prstGeom>
        <a:noFill/>
        <a:ln w="25400" cap="flat" cmpd="sng" algn="ctr">
          <a:noFill/>
          <a:prstDash val="solid"/>
        </a:ln>
        <a:effectLst/>
        <a:sp3d/>
      </dgm:spPr>
      <dgm:t>
        <a:bodyPr/>
        <a:lstStyle/>
        <a:p>
          <a:pPr>
            <a:buChar char="•"/>
          </a:pPr>
          <a:r>
            <a:rPr lang="en-US" dirty="0">
              <a:solidFill>
                <a:srgbClr val="FFFFFF"/>
              </a:solidFill>
              <a:latin typeface="Arial"/>
              <a:ea typeface="+mn-ea"/>
              <a:cs typeface="+mn-cs"/>
            </a:rPr>
            <a:t>2 digit numbers</a:t>
          </a:r>
        </a:p>
      </dgm:t>
    </dgm:pt>
    <dgm:pt modelId="{0E0A0439-FBAE-4A0A-991B-23C553AE9128}" type="parTrans" cxnId="{D273BE71-0F5C-4BD0-9E34-EDCFC7AC5847}">
      <dgm:prSet/>
      <dgm:spPr/>
      <dgm:t>
        <a:bodyPr/>
        <a:lstStyle/>
        <a:p>
          <a:endParaRPr lang="en-US"/>
        </a:p>
      </dgm:t>
    </dgm:pt>
    <dgm:pt modelId="{7D34D794-6622-46EC-833F-30B0DA7DFDA8}" type="sibTrans" cxnId="{D273BE71-0F5C-4BD0-9E34-EDCFC7AC5847}">
      <dgm:prSet/>
      <dgm:spPr/>
      <dgm:t>
        <a:bodyPr/>
        <a:lstStyle/>
        <a:p>
          <a:endParaRPr lang="en-US"/>
        </a:p>
      </dgm:t>
    </dgm:pt>
    <dgm:pt modelId="{B34C525E-A3EF-4535-A013-E5DD9494F3EC}">
      <dgm:prSet phldrT="[Text]"/>
      <dgm:spPr>
        <a:xfrm>
          <a:off x="299230" y="1141710"/>
          <a:ext cx="1105443" cy="1780579"/>
        </a:xfrm>
        <a:prstGeom prst="rect">
          <a:avLst/>
        </a:prstGeom>
        <a:noFill/>
        <a:ln w="25400" cap="flat" cmpd="sng" algn="ctr">
          <a:noFill/>
          <a:prstDash val="solid"/>
        </a:ln>
        <a:effectLst/>
        <a:sp3d/>
      </dgm:spPr>
      <dgm:t>
        <a:bodyPr/>
        <a:lstStyle/>
        <a:p>
          <a:pPr>
            <a:buChar char="•"/>
          </a:pPr>
          <a:r>
            <a:rPr lang="en-US" dirty="0">
              <a:solidFill>
                <a:srgbClr val="FFFFFF"/>
              </a:solidFill>
              <a:latin typeface="Arial"/>
              <a:ea typeface="+mn-ea"/>
              <a:cs typeface="+mn-cs"/>
            </a:rPr>
            <a:t>Simple image chart</a:t>
          </a:r>
        </a:p>
      </dgm:t>
    </dgm:pt>
    <dgm:pt modelId="{1D9DCD57-78AE-4531-8874-F297B703203A}" type="parTrans" cxnId="{8BE54B58-C973-4BA7-AE57-4B8736711A60}">
      <dgm:prSet/>
      <dgm:spPr/>
      <dgm:t>
        <a:bodyPr/>
        <a:lstStyle/>
        <a:p>
          <a:endParaRPr lang="en-US"/>
        </a:p>
      </dgm:t>
    </dgm:pt>
    <dgm:pt modelId="{5E17684C-0F05-4DEA-B9A5-2723096FF36A}" type="sibTrans" cxnId="{8BE54B58-C973-4BA7-AE57-4B8736711A60}">
      <dgm:prSet/>
      <dgm:spPr/>
      <dgm:t>
        <a:bodyPr/>
        <a:lstStyle/>
        <a:p>
          <a:endParaRPr lang="en-US"/>
        </a:p>
      </dgm:t>
    </dgm:pt>
    <dgm:pt modelId="{12BA6FB5-7AAD-4EA4-A09A-9AF6E859E4E3}">
      <dgm:prSet phldrT="[Text]"/>
      <dgm:spPr>
        <a:xfrm>
          <a:off x="299230" y="1141710"/>
          <a:ext cx="1105443" cy="1780579"/>
        </a:xfrm>
        <a:prstGeom prst="rect">
          <a:avLst/>
        </a:prstGeom>
        <a:noFill/>
        <a:ln w="25400" cap="flat" cmpd="sng" algn="ctr">
          <a:noFill/>
          <a:prstDash val="solid"/>
        </a:ln>
        <a:effectLst/>
        <a:sp3d/>
      </dgm:spPr>
      <dgm:t>
        <a:bodyPr/>
        <a:lstStyle/>
        <a:p>
          <a:pPr>
            <a:buChar char="•"/>
          </a:pPr>
          <a:r>
            <a:rPr lang="en-US" dirty="0">
              <a:solidFill>
                <a:srgbClr val="FFFFFF"/>
              </a:solidFill>
              <a:latin typeface="Arial"/>
              <a:ea typeface="+mn-ea"/>
              <a:cs typeface="+mn-cs"/>
            </a:rPr>
            <a:t>2-syllable words</a:t>
          </a:r>
        </a:p>
      </dgm:t>
    </dgm:pt>
    <dgm:pt modelId="{B684D585-06D1-46AD-A54E-A21F38FE4820}" type="parTrans" cxnId="{F5E7044D-9483-4F48-9EC0-B4913D33F2EB}">
      <dgm:prSet/>
      <dgm:spPr/>
      <dgm:t>
        <a:bodyPr/>
        <a:lstStyle/>
        <a:p>
          <a:endParaRPr lang="en-US"/>
        </a:p>
      </dgm:t>
    </dgm:pt>
    <dgm:pt modelId="{C0ACF50E-694D-4A6A-9275-42BC734FA8DF}" type="sibTrans" cxnId="{F5E7044D-9483-4F48-9EC0-B4913D33F2EB}">
      <dgm:prSet/>
      <dgm:spPr/>
      <dgm:t>
        <a:bodyPr/>
        <a:lstStyle/>
        <a:p>
          <a:endParaRPr lang="en-US"/>
        </a:p>
      </dgm:t>
    </dgm:pt>
    <dgm:pt modelId="{A085A3AE-B39B-495B-8A73-FDA4A3A75B20}">
      <dgm:prSet phldrT="[Text]"/>
      <dgm:spPr>
        <a:xfrm>
          <a:off x="1834980" y="1141710"/>
          <a:ext cx="1105443" cy="1780579"/>
        </a:xfrm>
        <a:prstGeom prst="rect">
          <a:avLst/>
        </a:prstGeom>
        <a:noFill/>
        <a:ln w="25400" cap="flat" cmpd="sng" algn="ctr">
          <a:noFill/>
          <a:prstDash val="solid"/>
        </a:ln>
        <a:effectLst/>
        <a:sp3d/>
      </dgm:spPr>
      <dgm:t>
        <a:bodyPr/>
        <a:lstStyle/>
        <a:p>
          <a:pPr>
            <a:buChar char="•"/>
          </a:pPr>
          <a:r>
            <a:rPr lang="en-US" dirty="0">
              <a:solidFill>
                <a:srgbClr val="FFFFFF"/>
              </a:solidFill>
              <a:latin typeface="Arial"/>
              <a:ea typeface="+mn-ea"/>
              <a:cs typeface="+mn-cs"/>
            </a:rPr>
            <a:t>Higher tests</a:t>
          </a:r>
        </a:p>
      </dgm:t>
    </dgm:pt>
    <dgm:pt modelId="{16DB9303-0F84-4A6B-8FAC-E5F4C6433D8A}" type="parTrans" cxnId="{CDF1A8A8-132C-42DB-BFF6-F6D0ABC458A8}">
      <dgm:prSet/>
      <dgm:spPr/>
      <dgm:t>
        <a:bodyPr/>
        <a:lstStyle/>
        <a:p>
          <a:endParaRPr lang="en-US"/>
        </a:p>
      </dgm:t>
    </dgm:pt>
    <dgm:pt modelId="{3502182A-7102-47D8-B987-10A42357934E}" type="sibTrans" cxnId="{CDF1A8A8-132C-42DB-BFF6-F6D0ABC458A8}">
      <dgm:prSet/>
      <dgm:spPr/>
      <dgm:t>
        <a:bodyPr/>
        <a:lstStyle/>
        <a:p>
          <a:endParaRPr lang="en-US"/>
        </a:p>
      </dgm:t>
    </dgm:pt>
    <dgm:pt modelId="{8EA2F57A-82C2-427B-813C-1DE4E550FCC1}">
      <dgm:prSet phldrT="[Text]"/>
      <dgm:spPr>
        <a:xfrm>
          <a:off x="1834980" y="1141710"/>
          <a:ext cx="1105443" cy="1780579"/>
        </a:xfrm>
        <a:prstGeom prst="rect">
          <a:avLst/>
        </a:prstGeom>
        <a:noFill/>
        <a:ln w="25400" cap="flat" cmpd="sng" algn="ctr">
          <a:noFill/>
          <a:prstDash val="solid"/>
        </a:ln>
        <a:effectLst/>
        <a:sp3d/>
      </dgm:spPr>
      <dgm:t>
        <a:bodyPr/>
        <a:lstStyle/>
        <a:p>
          <a:pPr>
            <a:buChar char="•"/>
          </a:pPr>
          <a:r>
            <a:rPr lang="en-US" dirty="0">
              <a:solidFill>
                <a:srgbClr val="FFFFFF"/>
              </a:solidFill>
              <a:latin typeface="Arial"/>
              <a:ea typeface="+mn-ea"/>
              <a:cs typeface="+mn-cs"/>
            </a:rPr>
            <a:t>3 digit numbers</a:t>
          </a:r>
        </a:p>
      </dgm:t>
    </dgm:pt>
    <dgm:pt modelId="{18AA2F58-766E-4075-A4AC-8E06DBEFA97B}" type="parTrans" cxnId="{59310F4D-03EF-47BA-A0DB-8D14FE33C369}">
      <dgm:prSet/>
      <dgm:spPr/>
      <dgm:t>
        <a:bodyPr/>
        <a:lstStyle/>
        <a:p>
          <a:endParaRPr lang="en-US"/>
        </a:p>
      </dgm:t>
    </dgm:pt>
    <dgm:pt modelId="{70976CB9-FE7D-4689-95B2-8D8F542E30A6}" type="sibTrans" cxnId="{59310F4D-03EF-47BA-A0DB-8D14FE33C369}">
      <dgm:prSet/>
      <dgm:spPr/>
      <dgm:t>
        <a:bodyPr/>
        <a:lstStyle/>
        <a:p>
          <a:endParaRPr lang="en-US"/>
        </a:p>
      </dgm:t>
    </dgm:pt>
    <dgm:pt modelId="{8A20342F-9407-4B6D-8D3B-6859CB11D062}">
      <dgm:prSet phldrT="[Text]"/>
      <dgm:spPr>
        <a:xfrm>
          <a:off x="1834980" y="1141710"/>
          <a:ext cx="1105443" cy="1780579"/>
        </a:xfrm>
        <a:prstGeom prst="rect">
          <a:avLst/>
        </a:prstGeom>
        <a:noFill/>
        <a:ln w="25400" cap="flat" cmpd="sng" algn="ctr">
          <a:noFill/>
          <a:prstDash val="solid"/>
        </a:ln>
        <a:effectLst/>
        <a:sp3d/>
      </dgm:spPr>
      <dgm:t>
        <a:bodyPr/>
        <a:lstStyle/>
        <a:p>
          <a:pPr>
            <a:buChar char="•"/>
          </a:pPr>
          <a:r>
            <a:rPr lang="en-US" dirty="0">
              <a:solidFill>
                <a:srgbClr val="FFFFFF"/>
              </a:solidFill>
              <a:latin typeface="Arial"/>
              <a:ea typeface="+mn-ea"/>
              <a:cs typeface="+mn-cs"/>
            </a:rPr>
            <a:t>Complex image chart</a:t>
          </a:r>
        </a:p>
      </dgm:t>
    </dgm:pt>
    <dgm:pt modelId="{BA23DA4B-BD7B-4A2B-BAF0-63185DAA887D}" type="parTrans" cxnId="{8EF85DAF-B410-4D3F-99F4-2C5578A243EC}">
      <dgm:prSet/>
      <dgm:spPr/>
      <dgm:t>
        <a:bodyPr/>
        <a:lstStyle/>
        <a:p>
          <a:endParaRPr lang="en-US"/>
        </a:p>
      </dgm:t>
    </dgm:pt>
    <dgm:pt modelId="{68FDE3EC-F9D1-4D74-8DB9-5CD72776E301}" type="sibTrans" cxnId="{8EF85DAF-B410-4D3F-99F4-2C5578A243EC}">
      <dgm:prSet/>
      <dgm:spPr/>
      <dgm:t>
        <a:bodyPr/>
        <a:lstStyle/>
        <a:p>
          <a:endParaRPr lang="en-US"/>
        </a:p>
      </dgm:t>
    </dgm:pt>
    <dgm:pt modelId="{69FDDFA6-B20A-4B55-8FA3-3BA4BC067849}">
      <dgm:prSet phldrT="[Text]"/>
      <dgm:spPr>
        <a:xfrm>
          <a:off x="1834980" y="1141710"/>
          <a:ext cx="1105443" cy="1780579"/>
        </a:xfrm>
        <a:prstGeom prst="rect">
          <a:avLst/>
        </a:prstGeom>
        <a:noFill/>
        <a:ln w="25400" cap="flat" cmpd="sng" algn="ctr">
          <a:noFill/>
          <a:prstDash val="solid"/>
        </a:ln>
        <a:effectLst/>
        <a:sp3d/>
      </dgm:spPr>
      <dgm:t>
        <a:bodyPr/>
        <a:lstStyle/>
        <a:p>
          <a:pPr>
            <a:buChar char="•"/>
          </a:pPr>
          <a:r>
            <a:rPr lang="en-US" dirty="0">
              <a:solidFill>
                <a:srgbClr val="FFFFFF"/>
              </a:solidFill>
              <a:latin typeface="Arial"/>
              <a:ea typeface="+mn-ea"/>
              <a:cs typeface="+mn-cs"/>
            </a:rPr>
            <a:t>3-syallable words</a:t>
          </a:r>
        </a:p>
      </dgm:t>
    </dgm:pt>
    <dgm:pt modelId="{CC0661C1-5C50-4EE6-B70E-D192E41D776F}" type="parTrans" cxnId="{D946ADEB-64E8-471A-AB65-07F04892A4B1}">
      <dgm:prSet/>
      <dgm:spPr/>
      <dgm:t>
        <a:bodyPr/>
        <a:lstStyle/>
        <a:p>
          <a:endParaRPr lang="en-US"/>
        </a:p>
      </dgm:t>
    </dgm:pt>
    <dgm:pt modelId="{2D4B4F89-FF22-471A-88E6-F7424CA195F8}" type="sibTrans" cxnId="{D946ADEB-64E8-471A-AB65-07F04892A4B1}">
      <dgm:prSet/>
      <dgm:spPr/>
      <dgm:t>
        <a:bodyPr/>
        <a:lstStyle/>
        <a:p>
          <a:endParaRPr lang="en-US"/>
        </a:p>
      </dgm:t>
    </dgm:pt>
    <dgm:pt modelId="{45CB0600-7AF1-492A-8833-C71D86C5166D}">
      <dgm:prSet phldrT="[Text]"/>
      <dgm:spPr>
        <a:xfrm>
          <a:off x="3370730" y="1141710"/>
          <a:ext cx="1105443" cy="1780579"/>
        </a:xfrm>
        <a:prstGeom prst="rect">
          <a:avLst/>
        </a:prstGeom>
        <a:noFill/>
        <a:ln w="25400" cap="flat" cmpd="sng" algn="ctr">
          <a:noFill/>
          <a:prstDash val="solid"/>
        </a:ln>
        <a:effectLst/>
        <a:sp3d/>
      </dgm:spPr>
      <dgm:t>
        <a:bodyPr/>
        <a:lstStyle/>
        <a:p>
          <a:pPr>
            <a:buNone/>
          </a:pPr>
          <a:r>
            <a:rPr lang="en-US" dirty="0">
              <a:solidFill>
                <a:srgbClr val="FFFFFF"/>
              </a:solidFill>
              <a:latin typeface="Arial"/>
              <a:ea typeface="+mn-ea"/>
              <a:cs typeface="+mn-cs"/>
            </a:rPr>
            <a:t>Placebo drink</a:t>
          </a:r>
        </a:p>
      </dgm:t>
    </dgm:pt>
    <dgm:pt modelId="{A7643C6A-27E6-4A61-87B8-48192EDCDD1C}" type="parTrans" cxnId="{5AE88C59-CDA5-4568-B549-CE267330D5D7}">
      <dgm:prSet/>
      <dgm:spPr/>
      <dgm:t>
        <a:bodyPr/>
        <a:lstStyle/>
        <a:p>
          <a:endParaRPr lang="en-US"/>
        </a:p>
      </dgm:t>
    </dgm:pt>
    <dgm:pt modelId="{FE4B1956-37B6-4DCC-BD0A-84A97663EF19}" type="sibTrans" cxnId="{5AE88C59-CDA5-4568-B549-CE267330D5D7}">
      <dgm:prSet/>
      <dgm:spPr/>
      <dgm:t>
        <a:bodyPr/>
        <a:lstStyle/>
        <a:p>
          <a:endParaRPr lang="en-US"/>
        </a:p>
      </dgm:t>
    </dgm:pt>
    <dgm:pt modelId="{3B84CAF6-1D72-4501-8F78-C795C942A357}">
      <dgm:prSet phldrT="[Text]"/>
      <dgm:spPr>
        <a:xfrm>
          <a:off x="3370730" y="1141710"/>
          <a:ext cx="1105443" cy="1780579"/>
        </a:xfrm>
        <a:prstGeom prst="rect">
          <a:avLst/>
        </a:prstGeom>
        <a:noFill/>
        <a:ln w="25400" cap="flat" cmpd="sng" algn="ctr">
          <a:noFill/>
          <a:prstDash val="solid"/>
        </a:ln>
        <a:effectLst/>
        <a:sp3d/>
      </dgm:spPr>
      <dgm:t>
        <a:bodyPr/>
        <a:lstStyle/>
        <a:p>
          <a:pPr>
            <a:buChar char="•"/>
          </a:pPr>
          <a:r>
            <a:rPr lang="en-US" dirty="0">
              <a:solidFill>
                <a:srgbClr val="FFFFFF"/>
              </a:solidFill>
              <a:latin typeface="Arial"/>
              <a:ea typeface="+mn-ea"/>
              <a:cs typeface="+mn-cs"/>
            </a:rPr>
            <a:t>Basic tests</a:t>
          </a:r>
        </a:p>
      </dgm:t>
    </dgm:pt>
    <dgm:pt modelId="{F510DD43-18DF-4CD4-A8A7-41EA627AC93B}" type="parTrans" cxnId="{1A7D169E-90E3-495D-BB00-847168134FBA}">
      <dgm:prSet/>
      <dgm:spPr/>
      <dgm:t>
        <a:bodyPr/>
        <a:lstStyle/>
        <a:p>
          <a:endParaRPr lang="en-US"/>
        </a:p>
      </dgm:t>
    </dgm:pt>
    <dgm:pt modelId="{D1B0B998-21CB-47D2-B993-E958E0539325}" type="sibTrans" cxnId="{1A7D169E-90E3-495D-BB00-847168134FBA}">
      <dgm:prSet/>
      <dgm:spPr/>
      <dgm:t>
        <a:bodyPr/>
        <a:lstStyle/>
        <a:p>
          <a:endParaRPr lang="en-US"/>
        </a:p>
      </dgm:t>
    </dgm:pt>
    <dgm:pt modelId="{6F2D66BE-5EAD-4A7B-9B8E-CE038EFA4421}">
      <dgm:prSet phldrT="[Text]"/>
      <dgm:spPr>
        <a:xfrm>
          <a:off x="3370730" y="1141710"/>
          <a:ext cx="1105443" cy="1780579"/>
        </a:xfrm>
        <a:prstGeom prst="rect">
          <a:avLst/>
        </a:prstGeom>
        <a:noFill/>
        <a:ln w="25400" cap="flat" cmpd="sng" algn="ctr">
          <a:noFill/>
          <a:prstDash val="solid"/>
        </a:ln>
        <a:effectLst/>
        <a:sp3d/>
      </dgm:spPr>
      <dgm:t>
        <a:bodyPr/>
        <a:lstStyle/>
        <a:p>
          <a:pPr>
            <a:buChar char="•"/>
          </a:pPr>
          <a:r>
            <a:rPr lang="en-US" dirty="0">
              <a:solidFill>
                <a:srgbClr val="FFFFFF"/>
              </a:solidFill>
              <a:latin typeface="Arial"/>
              <a:ea typeface="+mn-ea"/>
              <a:cs typeface="+mn-cs"/>
            </a:rPr>
            <a:t>Simple image chart</a:t>
          </a:r>
        </a:p>
      </dgm:t>
    </dgm:pt>
    <dgm:pt modelId="{38F200F6-249F-46ED-A526-EF8F260650C0}" type="parTrans" cxnId="{9CF66144-43AA-4376-980B-20373A0A9EAF}">
      <dgm:prSet/>
      <dgm:spPr/>
      <dgm:t>
        <a:bodyPr/>
        <a:lstStyle/>
        <a:p>
          <a:endParaRPr lang="en-US"/>
        </a:p>
      </dgm:t>
    </dgm:pt>
    <dgm:pt modelId="{2084CE33-6C08-4671-9659-1C4216DB830D}" type="sibTrans" cxnId="{9CF66144-43AA-4376-980B-20373A0A9EAF}">
      <dgm:prSet/>
      <dgm:spPr/>
      <dgm:t>
        <a:bodyPr/>
        <a:lstStyle/>
        <a:p>
          <a:endParaRPr lang="en-US"/>
        </a:p>
      </dgm:t>
    </dgm:pt>
    <dgm:pt modelId="{62AA5C21-7EB4-4E62-A9D5-F7AE071DBFCA}">
      <dgm:prSet phldrT="[Text]"/>
      <dgm:spPr>
        <a:xfrm>
          <a:off x="3370730" y="1141710"/>
          <a:ext cx="1105443" cy="1780579"/>
        </a:xfrm>
        <a:prstGeom prst="rect">
          <a:avLst/>
        </a:prstGeom>
        <a:noFill/>
        <a:ln w="25400" cap="flat" cmpd="sng" algn="ctr">
          <a:noFill/>
          <a:prstDash val="solid"/>
        </a:ln>
        <a:effectLst/>
        <a:sp3d/>
      </dgm:spPr>
      <dgm:t>
        <a:bodyPr/>
        <a:lstStyle/>
        <a:p>
          <a:pPr>
            <a:buChar char="•"/>
          </a:pPr>
          <a:r>
            <a:rPr lang="en-US" dirty="0">
              <a:solidFill>
                <a:srgbClr val="FFFFFF"/>
              </a:solidFill>
              <a:latin typeface="Arial"/>
              <a:ea typeface="+mn-ea"/>
              <a:cs typeface="+mn-cs"/>
            </a:rPr>
            <a:t>2-syllable words</a:t>
          </a:r>
        </a:p>
      </dgm:t>
    </dgm:pt>
    <dgm:pt modelId="{B5986E5B-EC28-469E-A7E3-AE7BC0CC213A}" type="parTrans" cxnId="{D8F76B18-B08B-44D3-B1BA-D1F35DCC9E9D}">
      <dgm:prSet/>
      <dgm:spPr/>
      <dgm:t>
        <a:bodyPr/>
        <a:lstStyle/>
        <a:p>
          <a:endParaRPr lang="en-US"/>
        </a:p>
      </dgm:t>
    </dgm:pt>
    <dgm:pt modelId="{DC9CC820-9406-4131-A89E-542ADF791703}" type="sibTrans" cxnId="{D8F76B18-B08B-44D3-B1BA-D1F35DCC9E9D}">
      <dgm:prSet/>
      <dgm:spPr/>
      <dgm:t>
        <a:bodyPr/>
        <a:lstStyle/>
        <a:p>
          <a:endParaRPr lang="en-US"/>
        </a:p>
      </dgm:t>
    </dgm:pt>
    <dgm:pt modelId="{71646A3C-82C0-41FE-8371-13DD25E245C6}">
      <dgm:prSet phldrT="[Text]"/>
      <dgm:spPr>
        <a:xfrm>
          <a:off x="4609716" y="1141710"/>
          <a:ext cx="1483816" cy="1780579"/>
        </a:xfrm>
        <a:prstGeom prst="roundRect">
          <a:avLst>
            <a:gd name="adj" fmla="val 5000"/>
          </a:avLst>
        </a:prstGeom>
        <a:solidFill>
          <a:srgbClr val="0097A7">
            <a:shade val="50000"/>
            <a:hueOff val="150656"/>
            <a:satOff val="-35772"/>
            <a:lumOff val="26458"/>
            <a:alphaOff val="0"/>
          </a:srgbClr>
        </a:solidFill>
        <a:ln w="25400" cap="flat" cmpd="sng" algn="ctr">
          <a:solidFill>
            <a:srgbClr val="FFFFFF">
              <a:hueOff val="0"/>
              <a:satOff val="0"/>
              <a:lumOff val="0"/>
              <a:alphaOff val="0"/>
            </a:srgbClr>
          </a:solidFill>
          <a:prstDash val="solid"/>
        </a:ln>
        <a:effectLst/>
      </dgm:spPr>
      <dgm:t>
        <a:bodyPr/>
        <a:lstStyle/>
        <a:p>
          <a:pPr>
            <a:buNone/>
          </a:pPr>
          <a:r>
            <a:rPr lang="en-US" dirty="0">
              <a:solidFill>
                <a:srgbClr val="FFFFFF"/>
              </a:solidFill>
              <a:latin typeface="Arial"/>
              <a:ea typeface="+mn-ea"/>
              <a:cs typeface="+mn-cs"/>
            </a:rPr>
            <a:t>Sweetener and higher cognitive test </a:t>
          </a:r>
        </a:p>
      </dgm:t>
    </dgm:pt>
    <dgm:pt modelId="{FFF18DEF-8FFC-4A4D-ACB2-107AFA7007A9}" type="parTrans" cxnId="{BFFD5DB1-E535-4551-9290-0C9A1342869C}">
      <dgm:prSet/>
      <dgm:spPr/>
      <dgm:t>
        <a:bodyPr/>
        <a:lstStyle/>
        <a:p>
          <a:endParaRPr lang="en-US"/>
        </a:p>
      </dgm:t>
    </dgm:pt>
    <dgm:pt modelId="{48EBD145-3CBB-40DA-8BD1-161C800B2D24}" type="sibTrans" cxnId="{BFFD5DB1-E535-4551-9290-0C9A1342869C}">
      <dgm:prSet/>
      <dgm:spPr/>
      <dgm:t>
        <a:bodyPr/>
        <a:lstStyle/>
        <a:p>
          <a:endParaRPr lang="en-US"/>
        </a:p>
      </dgm:t>
    </dgm:pt>
    <dgm:pt modelId="{8FFAE496-3A89-4410-B776-9BDCE1E86CB1}">
      <dgm:prSet phldrT="[Text]"/>
      <dgm:spPr>
        <a:xfrm>
          <a:off x="4906480" y="1141710"/>
          <a:ext cx="1105443" cy="1780579"/>
        </a:xfrm>
        <a:prstGeom prst="rect">
          <a:avLst/>
        </a:prstGeom>
        <a:noFill/>
        <a:ln w="25400" cap="flat" cmpd="sng" algn="ctr">
          <a:noFill/>
          <a:prstDash val="solid"/>
        </a:ln>
        <a:effectLst/>
        <a:sp3d/>
      </dgm:spPr>
      <dgm:t>
        <a:bodyPr/>
        <a:lstStyle/>
        <a:p>
          <a:pPr>
            <a:buNone/>
          </a:pPr>
          <a:r>
            <a:rPr lang="en-US" dirty="0">
              <a:solidFill>
                <a:srgbClr val="FFFFFF"/>
              </a:solidFill>
              <a:latin typeface="Arial"/>
              <a:ea typeface="+mn-ea"/>
              <a:cs typeface="+mn-cs"/>
            </a:rPr>
            <a:t>Placebo drink</a:t>
          </a:r>
        </a:p>
      </dgm:t>
    </dgm:pt>
    <dgm:pt modelId="{839F64F3-5B2E-4AB1-A0DB-5B1C9B98D6E3}" type="parTrans" cxnId="{64760620-5F6D-4687-ADA5-91976DD4EDCF}">
      <dgm:prSet/>
      <dgm:spPr/>
      <dgm:t>
        <a:bodyPr/>
        <a:lstStyle/>
        <a:p>
          <a:endParaRPr lang="en-US"/>
        </a:p>
      </dgm:t>
    </dgm:pt>
    <dgm:pt modelId="{D0F16FF5-961B-4048-9855-C1A63BB5C173}" type="sibTrans" cxnId="{64760620-5F6D-4687-ADA5-91976DD4EDCF}">
      <dgm:prSet/>
      <dgm:spPr/>
      <dgm:t>
        <a:bodyPr/>
        <a:lstStyle/>
        <a:p>
          <a:endParaRPr lang="en-US"/>
        </a:p>
      </dgm:t>
    </dgm:pt>
    <dgm:pt modelId="{339E7DFF-C6E4-42EB-8155-B3465EE3456F}">
      <dgm:prSet phldrT="[Text]"/>
      <dgm:spPr>
        <a:xfrm>
          <a:off x="4906480" y="1141710"/>
          <a:ext cx="1105443" cy="1780579"/>
        </a:xfrm>
        <a:prstGeom prst="rect">
          <a:avLst/>
        </a:prstGeom>
        <a:noFill/>
        <a:ln w="25400" cap="flat" cmpd="sng" algn="ctr">
          <a:noFill/>
          <a:prstDash val="solid"/>
        </a:ln>
        <a:effectLst/>
        <a:sp3d/>
      </dgm:spPr>
      <dgm:t>
        <a:bodyPr/>
        <a:lstStyle/>
        <a:p>
          <a:pPr>
            <a:buChar char="•"/>
          </a:pPr>
          <a:r>
            <a:rPr lang="en-US" dirty="0">
              <a:solidFill>
                <a:srgbClr val="FFFFFF"/>
              </a:solidFill>
              <a:latin typeface="Arial"/>
              <a:ea typeface="+mn-ea"/>
              <a:cs typeface="+mn-cs"/>
            </a:rPr>
            <a:t>Higher tests</a:t>
          </a:r>
        </a:p>
      </dgm:t>
    </dgm:pt>
    <dgm:pt modelId="{70F97289-020E-49E5-9E01-865E63DEC140}" type="parTrans" cxnId="{5FF649EE-48BA-4D29-A618-750A10C32A09}">
      <dgm:prSet/>
      <dgm:spPr/>
      <dgm:t>
        <a:bodyPr/>
        <a:lstStyle/>
        <a:p>
          <a:endParaRPr lang="en-US"/>
        </a:p>
      </dgm:t>
    </dgm:pt>
    <dgm:pt modelId="{AE544783-A937-49DE-9D59-836FBB276011}" type="sibTrans" cxnId="{5FF649EE-48BA-4D29-A618-750A10C32A09}">
      <dgm:prSet/>
      <dgm:spPr/>
      <dgm:t>
        <a:bodyPr/>
        <a:lstStyle/>
        <a:p>
          <a:endParaRPr lang="en-US"/>
        </a:p>
      </dgm:t>
    </dgm:pt>
    <dgm:pt modelId="{CA075308-F2DF-43BD-9B49-CF9CC689FD90}">
      <dgm:prSet phldrT="[Text]"/>
      <dgm:spPr>
        <a:xfrm>
          <a:off x="4906480" y="1141710"/>
          <a:ext cx="1105443" cy="1780579"/>
        </a:xfrm>
        <a:prstGeom prst="rect">
          <a:avLst/>
        </a:prstGeom>
        <a:noFill/>
        <a:ln w="25400" cap="flat" cmpd="sng" algn="ctr">
          <a:noFill/>
          <a:prstDash val="solid"/>
        </a:ln>
        <a:effectLst/>
        <a:sp3d/>
      </dgm:spPr>
      <dgm:t>
        <a:bodyPr/>
        <a:lstStyle/>
        <a:p>
          <a:pPr>
            <a:buChar char="•"/>
          </a:pPr>
          <a:r>
            <a:rPr lang="en-US" dirty="0">
              <a:solidFill>
                <a:srgbClr val="FFFFFF"/>
              </a:solidFill>
              <a:latin typeface="Arial"/>
              <a:ea typeface="+mn-ea"/>
              <a:cs typeface="+mn-cs"/>
            </a:rPr>
            <a:t>3 digit numbers</a:t>
          </a:r>
        </a:p>
      </dgm:t>
    </dgm:pt>
    <dgm:pt modelId="{D790C7C1-6EF5-49CE-97FB-8B6DE3F4AF86}" type="parTrans" cxnId="{B2D3B749-F916-4352-AADE-6098EE5BB599}">
      <dgm:prSet/>
      <dgm:spPr/>
      <dgm:t>
        <a:bodyPr/>
        <a:lstStyle/>
        <a:p>
          <a:endParaRPr lang="en-US"/>
        </a:p>
      </dgm:t>
    </dgm:pt>
    <dgm:pt modelId="{06F5BFD4-F6F8-4EEF-9810-CF7449ADCFA8}" type="sibTrans" cxnId="{B2D3B749-F916-4352-AADE-6098EE5BB599}">
      <dgm:prSet/>
      <dgm:spPr/>
      <dgm:t>
        <a:bodyPr/>
        <a:lstStyle/>
        <a:p>
          <a:endParaRPr lang="en-US"/>
        </a:p>
      </dgm:t>
    </dgm:pt>
    <dgm:pt modelId="{7EDF4D1C-41DE-4297-9B5D-4261B711C26E}">
      <dgm:prSet phldrT="[Text]"/>
      <dgm:spPr>
        <a:xfrm>
          <a:off x="4906480" y="1141710"/>
          <a:ext cx="1105443" cy="1780579"/>
        </a:xfrm>
        <a:prstGeom prst="rect">
          <a:avLst/>
        </a:prstGeom>
        <a:noFill/>
        <a:ln w="25400" cap="flat" cmpd="sng" algn="ctr">
          <a:noFill/>
          <a:prstDash val="solid"/>
        </a:ln>
        <a:effectLst/>
        <a:sp3d/>
      </dgm:spPr>
      <dgm:t>
        <a:bodyPr/>
        <a:lstStyle/>
        <a:p>
          <a:pPr>
            <a:buChar char="•"/>
          </a:pPr>
          <a:r>
            <a:rPr lang="en-US" dirty="0">
              <a:solidFill>
                <a:srgbClr val="FFFFFF"/>
              </a:solidFill>
              <a:latin typeface="Arial"/>
              <a:ea typeface="+mn-ea"/>
              <a:cs typeface="+mn-cs"/>
            </a:rPr>
            <a:t>Complex image chart</a:t>
          </a:r>
        </a:p>
      </dgm:t>
    </dgm:pt>
    <dgm:pt modelId="{616156BD-C32A-485E-986F-017669ADF767}" type="parTrans" cxnId="{D960DB3E-373C-4809-9D55-73CB83C2586C}">
      <dgm:prSet/>
      <dgm:spPr/>
      <dgm:t>
        <a:bodyPr/>
        <a:lstStyle/>
        <a:p>
          <a:endParaRPr lang="en-US"/>
        </a:p>
      </dgm:t>
    </dgm:pt>
    <dgm:pt modelId="{A810D4B8-6A32-498D-BCCD-6DAEA87050C4}" type="sibTrans" cxnId="{D960DB3E-373C-4809-9D55-73CB83C2586C}">
      <dgm:prSet/>
      <dgm:spPr/>
      <dgm:t>
        <a:bodyPr/>
        <a:lstStyle/>
        <a:p>
          <a:endParaRPr lang="en-US"/>
        </a:p>
      </dgm:t>
    </dgm:pt>
    <dgm:pt modelId="{556FF913-E75E-443E-A1BF-5DB97C77038D}">
      <dgm:prSet phldrT="[Text]"/>
      <dgm:spPr>
        <a:xfrm>
          <a:off x="4906480" y="1141710"/>
          <a:ext cx="1105443" cy="1780579"/>
        </a:xfrm>
        <a:prstGeom prst="rect">
          <a:avLst/>
        </a:prstGeom>
        <a:noFill/>
        <a:ln w="25400" cap="flat" cmpd="sng" algn="ctr">
          <a:noFill/>
          <a:prstDash val="solid"/>
        </a:ln>
        <a:effectLst/>
        <a:sp3d/>
      </dgm:spPr>
      <dgm:t>
        <a:bodyPr/>
        <a:lstStyle/>
        <a:p>
          <a:pPr>
            <a:buChar char="•"/>
          </a:pPr>
          <a:r>
            <a:rPr lang="en-US" dirty="0">
              <a:solidFill>
                <a:srgbClr val="FFFFFF"/>
              </a:solidFill>
              <a:latin typeface="Arial"/>
              <a:ea typeface="+mn-ea"/>
              <a:cs typeface="+mn-cs"/>
            </a:rPr>
            <a:t>3-syllable words</a:t>
          </a:r>
        </a:p>
      </dgm:t>
    </dgm:pt>
    <dgm:pt modelId="{10AD588D-56B8-4CCC-A8A8-007E5F233955}" type="parTrans" cxnId="{DB66C1AE-DD42-4846-BDA2-FBB9BBB0EF49}">
      <dgm:prSet/>
      <dgm:spPr/>
      <dgm:t>
        <a:bodyPr/>
        <a:lstStyle/>
        <a:p>
          <a:endParaRPr lang="en-US"/>
        </a:p>
      </dgm:t>
    </dgm:pt>
    <dgm:pt modelId="{29628C47-E6EA-4570-8D61-3C9284D86024}" type="sibTrans" cxnId="{DB66C1AE-DD42-4846-BDA2-FBB9BBB0EF49}">
      <dgm:prSet/>
      <dgm:spPr/>
      <dgm:t>
        <a:bodyPr/>
        <a:lstStyle/>
        <a:p>
          <a:endParaRPr lang="en-US"/>
        </a:p>
      </dgm:t>
    </dgm:pt>
    <dgm:pt modelId="{57EC8AEF-B067-4981-B678-7ECB018D648E}" type="pres">
      <dgm:prSet presAssocID="{68AE3F75-63F9-4B37-BCC8-03197E0FB448}" presName="Name0" presStyleCnt="0">
        <dgm:presLayoutVars>
          <dgm:dir/>
          <dgm:animLvl val="lvl"/>
          <dgm:resizeHandles val="exact"/>
        </dgm:presLayoutVars>
      </dgm:prSet>
      <dgm:spPr/>
    </dgm:pt>
    <dgm:pt modelId="{DD2941E8-37B7-43F8-ADDD-0F83AF56D64C}" type="pres">
      <dgm:prSet presAssocID="{CB51B300-4AB9-4F9B-B55D-87460D243A5F}" presName="compositeNode" presStyleCnt="0">
        <dgm:presLayoutVars>
          <dgm:bulletEnabled val="1"/>
        </dgm:presLayoutVars>
      </dgm:prSet>
      <dgm:spPr/>
    </dgm:pt>
    <dgm:pt modelId="{B8A1672F-B4C7-4338-8DE8-EEB0D193DA6D}" type="pres">
      <dgm:prSet presAssocID="{CB51B300-4AB9-4F9B-B55D-87460D243A5F}" presName="bgRect" presStyleLbl="node1" presStyleIdx="0" presStyleCnt="4"/>
      <dgm:spPr/>
    </dgm:pt>
    <dgm:pt modelId="{11AD94DF-0E64-40BE-BC60-BDD7DE6ABBB4}" type="pres">
      <dgm:prSet presAssocID="{CB51B300-4AB9-4F9B-B55D-87460D243A5F}" presName="parentNode" presStyleLbl="node1" presStyleIdx="0" presStyleCnt="4">
        <dgm:presLayoutVars>
          <dgm:chMax val="0"/>
          <dgm:bulletEnabled val="1"/>
        </dgm:presLayoutVars>
      </dgm:prSet>
      <dgm:spPr/>
    </dgm:pt>
    <dgm:pt modelId="{6C112876-6232-4A95-93C1-E961A96E0876}" type="pres">
      <dgm:prSet presAssocID="{CB51B300-4AB9-4F9B-B55D-87460D243A5F}" presName="childNode" presStyleLbl="node1" presStyleIdx="0" presStyleCnt="4">
        <dgm:presLayoutVars>
          <dgm:bulletEnabled val="1"/>
        </dgm:presLayoutVars>
      </dgm:prSet>
      <dgm:spPr/>
    </dgm:pt>
    <dgm:pt modelId="{3596AE09-8226-4893-85A3-00045B2ECFE4}" type="pres">
      <dgm:prSet presAssocID="{F988347A-0CD5-455B-8649-57D37DE1356B}" presName="hSp" presStyleCnt="0"/>
      <dgm:spPr/>
    </dgm:pt>
    <dgm:pt modelId="{A7D817C4-272B-4C25-A40A-41B7B0D87901}" type="pres">
      <dgm:prSet presAssocID="{F988347A-0CD5-455B-8649-57D37DE1356B}" presName="vProcSp" presStyleCnt="0"/>
      <dgm:spPr/>
    </dgm:pt>
    <dgm:pt modelId="{5B70810A-F4AD-4B64-BC44-892E22FE6750}" type="pres">
      <dgm:prSet presAssocID="{F988347A-0CD5-455B-8649-57D37DE1356B}" presName="vSp1" presStyleCnt="0"/>
      <dgm:spPr/>
    </dgm:pt>
    <dgm:pt modelId="{B6BC2788-E92D-439E-933F-6C83C87422F0}" type="pres">
      <dgm:prSet presAssocID="{F988347A-0CD5-455B-8649-57D37DE1356B}" presName="simulatedConn" presStyleLbl="solidFgAcc1" presStyleIdx="0" presStyleCnt="3"/>
      <dgm:spPr>
        <a:xfrm rot="5400000">
          <a:off x="1414809" y="2556730"/>
          <a:ext cx="261652" cy="222572"/>
        </a:xfrm>
        <a:prstGeom prst="flowChartExtract">
          <a:avLst/>
        </a:prstGeom>
        <a:solidFill>
          <a:srgbClr val="FFFFFF">
            <a:hueOff val="0"/>
            <a:satOff val="0"/>
            <a:lumOff val="0"/>
            <a:alphaOff val="0"/>
          </a:srgbClr>
        </a:solidFill>
        <a:ln w="25400" cap="flat" cmpd="sng" algn="ctr">
          <a:solidFill>
            <a:srgbClr val="0097A7">
              <a:shade val="50000"/>
              <a:hueOff val="0"/>
              <a:satOff val="0"/>
              <a:lumOff val="0"/>
              <a:alphaOff val="0"/>
            </a:srgbClr>
          </a:solidFill>
          <a:prstDash val="solid"/>
        </a:ln>
        <a:effectLst/>
      </dgm:spPr>
    </dgm:pt>
    <dgm:pt modelId="{5004D34C-B4A0-4716-BB82-FFB427913D7D}" type="pres">
      <dgm:prSet presAssocID="{F988347A-0CD5-455B-8649-57D37DE1356B}" presName="vSp2" presStyleCnt="0"/>
      <dgm:spPr/>
    </dgm:pt>
    <dgm:pt modelId="{CA1BBD3A-6E6A-4279-9826-18B62F194885}" type="pres">
      <dgm:prSet presAssocID="{F988347A-0CD5-455B-8649-57D37DE1356B}" presName="sibTrans" presStyleCnt="0"/>
      <dgm:spPr/>
    </dgm:pt>
    <dgm:pt modelId="{683AF967-FAD4-4D3D-BEA8-C3F43872EF32}" type="pres">
      <dgm:prSet presAssocID="{FBCA9912-7DA5-4BE5-A905-5B46C92D9448}" presName="compositeNode" presStyleCnt="0">
        <dgm:presLayoutVars>
          <dgm:bulletEnabled val="1"/>
        </dgm:presLayoutVars>
      </dgm:prSet>
      <dgm:spPr/>
    </dgm:pt>
    <dgm:pt modelId="{B6FBE6AD-79B0-4DD1-A495-8ABF6CC64656}" type="pres">
      <dgm:prSet presAssocID="{FBCA9912-7DA5-4BE5-A905-5B46C92D9448}" presName="bgRect" presStyleLbl="node1" presStyleIdx="1" presStyleCnt="4"/>
      <dgm:spPr/>
    </dgm:pt>
    <dgm:pt modelId="{6FA22D38-48B4-46C6-84E9-5B4DE77B0C13}" type="pres">
      <dgm:prSet presAssocID="{FBCA9912-7DA5-4BE5-A905-5B46C92D9448}" presName="parentNode" presStyleLbl="node1" presStyleIdx="1" presStyleCnt="4">
        <dgm:presLayoutVars>
          <dgm:chMax val="0"/>
          <dgm:bulletEnabled val="1"/>
        </dgm:presLayoutVars>
      </dgm:prSet>
      <dgm:spPr/>
    </dgm:pt>
    <dgm:pt modelId="{825D2691-EA86-4C45-9535-F456108ABB53}" type="pres">
      <dgm:prSet presAssocID="{FBCA9912-7DA5-4BE5-A905-5B46C92D9448}" presName="childNode" presStyleLbl="node1" presStyleIdx="1" presStyleCnt="4">
        <dgm:presLayoutVars>
          <dgm:bulletEnabled val="1"/>
        </dgm:presLayoutVars>
      </dgm:prSet>
      <dgm:spPr/>
    </dgm:pt>
    <dgm:pt modelId="{A196B99A-F88E-44B8-BC6C-4D42608C077B}" type="pres">
      <dgm:prSet presAssocID="{838E052D-AE55-4378-A544-A848B65C92D7}" presName="hSp" presStyleCnt="0"/>
      <dgm:spPr/>
    </dgm:pt>
    <dgm:pt modelId="{6C686364-484B-49C2-A660-A6F53B6810B0}" type="pres">
      <dgm:prSet presAssocID="{838E052D-AE55-4378-A544-A848B65C92D7}" presName="vProcSp" presStyleCnt="0"/>
      <dgm:spPr/>
    </dgm:pt>
    <dgm:pt modelId="{F0D37F98-B4D9-4767-9603-0C8B3EF37D66}" type="pres">
      <dgm:prSet presAssocID="{838E052D-AE55-4378-A544-A848B65C92D7}" presName="vSp1" presStyleCnt="0"/>
      <dgm:spPr/>
    </dgm:pt>
    <dgm:pt modelId="{6E0CA773-133D-4C0C-9B28-65CC47C88C3E}" type="pres">
      <dgm:prSet presAssocID="{838E052D-AE55-4378-A544-A848B65C92D7}" presName="simulatedConn" presStyleLbl="solidFgAcc1" presStyleIdx="1" presStyleCnt="3"/>
      <dgm:spPr>
        <a:xfrm rot="5400000">
          <a:off x="2950559" y="2556730"/>
          <a:ext cx="261652" cy="222572"/>
        </a:xfrm>
        <a:prstGeom prst="flowChartExtract">
          <a:avLst/>
        </a:prstGeom>
        <a:solidFill>
          <a:srgbClr val="FFFFFF">
            <a:hueOff val="0"/>
            <a:satOff val="0"/>
            <a:lumOff val="0"/>
            <a:alphaOff val="0"/>
          </a:srgbClr>
        </a:solidFill>
        <a:ln w="25400" cap="flat" cmpd="sng" algn="ctr">
          <a:solidFill>
            <a:srgbClr val="0097A7">
              <a:shade val="50000"/>
              <a:hueOff val="200875"/>
              <a:satOff val="-47695"/>
              <a:lumOff val="35277"/>
              <a:alphaOff val="0"/>
            </a:srgbClr>
          </a:solidFill>
          <a:prstDash val="solid"/>
        </a:ln>
        <a:effectLst/>
      </dgm:spPr>
    </dgm:pt>
    <dgm:pt modelId="{46F58D1A-5A9B-4F4F-881A-5491BB19E778}" type="pres">
      <dgm:prSet presAssocID="{838E052D-AE55-4378-A544-A848B65C92D7}" presName="vSp2" presStyleCnt="0"/>
      <dgm:spPr/>
    </dgm:pt>
    <dgm:pt modelId="{5F6A9133-C53D-46A8-9AAC-786A59FC9CA8}" type="pres">
      <dgm:prSet presAssocID="{838E052D-AE55-4378-A544-A848B65C92D7}" presName="sibTrans" presStyleCnt="0"/>
      <dgm:spPr/>
    </dgm:pt>
    <dgm:pt modelId="{33978BAA-3F90-403A-9DFD-F5B5619B2CDE}" type="pres">
      <dgm:prSet presAssocID="{88A122A3-7E4A-4622-8094-D8F0F7DD7F61}" presName="compositeNode" presStyleCnt="0">
        <dgm:presLayoutVars>
          <dgm:bulletEnabled val="1"/>
        </dgm:presLayoutVars>
      </dgm:prSet>
      <dgm:spPr/>
    </dgm:pt>
    <dgm:pt modelId="{1E069808-CD55-446D-B62F-DB37D5FABE4A}" type="pres">
      <dgm:prSet presAssocID="{88A122A3-7E4A-4622-8094-D8F0F7DD7F61}" presName="bgRect" presStyleLbl="node1" presStyleIdx="2" presStyleCnt="4"/>
      <dgm:spPr/>
    </dgm:pt>
    <dgm:pt modelId="{82F6E9FE-2B83-4871-9EF0-309A30C80110}" type="pres">
      <dgm:prSet presAssocID="{88A122A3-7E4A-4622-8094-D8F0F7DD7F61}" presName="parentNode" presStyleLbl="node1" presStyleIdx="2" presStyleCnt="4">
        <dgm:presLayoutVars>
          <dgm:chMax val="0"/>
          <dgm:bulletEnabled val="1"/>
        </dgm:presLayoutVars>
      </dgm:prSet>
      <dgm:spPr/>
    </dgm:pt>
    <dgm:pt modelId="{AE2E3DD7-515F-4BBA-97A9-EB2212745C07}" type="pres">
      <dgm:prSet presAssocID="{88A122A3-7E4A-4622-8094-D8F0F7DD7F61}" presName="childNode" presStyleLbl="node1" presStyleIdx="2" presStyleCnt="4">
        <dgm:presLayoutVars>
          <dgm:bulletEnabled val="1"/>
        </dgm:presLayoutVars>
      </dgm:prSet>
      <dgm:spPr/>
    </dgm:pt>
    <dgm:pt modelId="{22888293-EEBB-4E5A-AF24-D6E979C0ECEC}" type="pres">
      <dgm:prSet presAssocID="{F52C1923-B217-4EDB-8F6A-39E09F8398C6}" presName="hSp" presStyleCnt="0"/>
      <dgm:spPr/>
    </dgm:pt>
    <dgm:pt modelId="{CBF28ABD-1378-4EBA-AA86-E572A94CC362}" type="pres">
      <dgm:prSet presAssocID="{F52C1923-B217-4EDB-8F6A-39E09F8398C6}" presName="vProcSp" presStyleCnt="0"/>
      <dgm:spPr/>
    </dgm:pt>
    <dgm:pt modelId="{0809FCF0-4391-4D31-8D9E-731CF29FF2F0}" type="pres">
      <dgm:prSet presAssocID="{F52C1923-B217-4EDB-8F6A-39E09F8398C6}" presName="vSp1" presStyleCnt="0"/>
      <dgm:spPr/>
    </dgm:pt>
    <dgm:pt modelId="{CAC00E96-D0A2-45A9-869D-16A14F0F1625}" type="pres">
      <dgm:prSet presAssocID="{F52C1923-B217-4EDB-8F6A-39E09F8398C6}" presName="simulatedConn" presStyleLbl="solidFgAcc1" presStyleIdx="2" presStyleCnt="3"/>
      <dgm:spPr>
        <a:xfrm rot="5400000">
          <a:off x="4486309" y="2556730"/>
          <a:ext cx="261652" cy="222572"/>
        </a:xfrm>
        <a:prstGeom prst="flowChartExtract">
          <a:avLst/>
        </a:prstGeom>
        <a:solidFill>
          <a:srgbClr val="FFFFFF">
            <a:hueOff val="0"/>
            <a:satOff val="0"/>
            <a:lumOff val="0"/>
            <a:alphaOff val="0"/>
          </a:srgbClr>
        </a:solidFill>
        <a:ln w="25400" cap="flat" cmpd="sng" algn="ctr">
          <a:solidFill>
            <a:srgbClr val="0097A7">
              <a:shade val="50000"/>
              <a:hueOff val="200875"/>
              <a:satOff val="-47695"/>
              <a:lumOff val="35277"/>
              <a:alphaOff val="0"/>
            </a:srgbClr>
          </a:solidFill>
          <a:prstDash val="solid"/>
        </a:ln>
        <a:effectLst/>
      </dgm:spPr>
    </dgm:pt>
    <dgm:pt modelId="{FBA71F43-4F3F-4ED8-A43C-C1A5B7DF2D6E}" type="pres">
      <dgm:prSet presAssocID="{F52C1923-B217-4EDB-8F6A-39E09F8398C6}" presName="vSp2" presStyleCnt="0"/>
      <dgm:spPr/>
    </dgm:pt>
    <dgm:pt modelId="{1C79E3EF-29CB-4607-9568-36881DE126AC}" type="pres">
      <dgm:prSet presAssocID="{F52C1923-B217-4EDB-8F6A-39E09F8398C6}" presName="sibTrans" presStyleCnt="0"/>
      <dgm:spPr/>
    </dgm:pt>
    <dgm:pt modelId="{0065A008-CD9C-4948-8EAE-58400510551D}" type="pres">
      <dgm:prSet presAssocID="{71646A3C-82C0-41FE-8371-13DD25E245C6}" presName="compositeNode" presStyleCnt="0">
        <dgm:presLayoutVars>
          <dgm:bulletEnabled val="1"/>
        </dgm:presLayoutVars>
      </dgm:prSet>
      <dgm:spPr/>
    </dgm:pt>
    <dgm:pt modelId="{B6592929-7966-4ECD-8B4E-3DED864945D3}" type="pres">
      <dgm:prSet presAssocID="{71646A3C-82C0-41FE-8371-13DD25E245C6}" presName="bgRect" presStyleLbl="node1" presStyleIdx="3" presStyleCnt="4"/>
      <dgm:spPr/>
    </dgm:pt>
    <dgm:pt modelId="{AAF15E74-4D4D-429A-9EF9-D06FB6162C37}" type="pres">
      <dgm:prSet presAssocID="{71646A3C-82C0-41FE-8371-13DD25E245C6}" presName="parentNode" presStyleLbl="node1" presStyleIdx="3" presStyleCnt="4">
        <dgm:presLayoutVars>
          <dgm:chMax val="0"/>
          <dgm:bulletEnabled val="1"/>
        </dgm:presLayoutVars>
      </dgm:prSet>
      <dgm:spPr/>
    </dgm:pt>
    <dgm:pt modelId="{D0A2FE34-3402-4601-996A-E37FCEC4BD64}" type="pres">
      <dgm:prSet presAssocID="{71646A3C-82C0-41FE-8371-13DD25E245C6}" presName="childNode" presStyleLbl="node1" presStyleIdx="3" presStyleCnt="4">
        <dgm:presLayoutVars>
          <dgm:bulletEnabled val="1"/>
        </dgm:presLayoutVars>
      </dgm:prSet>
      <dgm:spPr/>
    </dgm:pt>
  </dgm:ptLst>
  <dgm:cxnLst>
    <dgm:cxn modelId="{3A44F000-AC5B-473C-8612-1028920081FA}" type="presOf" srcId="{CB51B300-4AB9-4F9B-B55D-87460D243A5F}" destId="{11AD94DF-0E64-40BE-BC60-BDD7DE6ABBB4}" srcOrd="1" destOrd="0" presId="urn:microsoft.com/office/officeart/2005/8/layout/hProcess7"/>
    <dgm:cxn modelId="{E5EB0306-00AE-49D0-A616-FB54AE6A4B62}" type="presOf" srcId="{3B84CAF6-1D72-4501-8F78-C795C942A357}" destId="{AE2E3DD7-515F-4BBA-97A9-EB2212745C07}" srcOrd="0" destOrd="1" presId="urn:microsoft.com/office/officeart/2005/8/layout/hProcess7"/>
    <dgm:cxn modelId="{AAF3720E-79E1-43E3-965B-70EAEC0A166C}" type="presOf" srcId="{A085A3AE-B39B-495B-8A73-FDA4A3A75B20}" destId="{825D2691-EA86-4C45-9535-F456108ABB53}" srcOrd="0" destOrd="1" presId="urn:microsoft.com/office/officeart/2005/8/layout/hProcess7"/>
    <dgm:cxn modelId="{D8F76B18-B08B-44D3-B1BA-D1F35DCC9E9D}" srcId="{3B84CAF6-1D72-4501-8F78-C795C942A357}" destId="{62AA5C21-7EB4-4E62-A9D5-F7AE071DBFCA}" srcOrd="2" destOrd="0" parTransId="{B5986E5B-EC28-469E-A7E3-AE7BC0CC213A}" sibTransId="{DC9CC820-9406-4131-A89E-542ADF791703}"/>
    <dgm:cxn modelId="{ABC37819-3715-4915-B8DA-0A65A1C7763B}" type="presOf" srcId="{88A122A3-7E4A-4622-8094-D8F0F7DD7F61}" destId="{82F6E9FE-2B83-4871-9EF0-309A30C80110}" srcOrd="1" destOrd="0" presId="urn:microsoft.com/office/officeart/2005/8/layout/hProcess7"/>
    <dgm:cxn modelId="{64760620-5F6D-4687-ADA5-91976DD4EDCF}" srcId="{71646A3C-82C0-41FE-8371-13DD25E245C6}" destId="{8FFAE496-3A89-4410-B776-9BDCE1E86CB1}" srcOrd="0" destOrd="0" parTransId="{839F64F3-5B2E-4AB1-A0DB-5B1C9B98D6E3}" sibTransId="{D0F16FF5-961B-4048-9855-C1A63BB5C173}"/>
    <dgm:cxn modelId="{48C7BC26-EFB2-4EF3-B9B4-07E41D4E3421}" type="presOf" srcId="{6F2D66BE-5EAD-4A7B-9B8E-CE038EFA4421}" destId="{AE2E3DD7-515F-4BBA-97A9-EB2212745C07}" srcOrd="0" destOrd="3" presId="urn:microsoft.com/office/officeart/2005/8/layout/hProcess7"/>
    <dgm:cxn modelId="{C7E4CE30-9AEC-4EB0-BA2B-CD9078F6454D}" type="presOf" srcId="{71646A3C-82C0-41FE-8371-13DD25E245C6}" destId="{B6592929-7966-4ECD-8B4E-3DED864945D3}" srcOrd="0" destOrd="0" presId="urn:microsoft.com/office/officeart/2005/8/layout/hProcess7"/>
    <dgm:cxn modelId="{E45EA738-E725-4237-8DE8-91C8C15E7969}" type="presOf" srcId="{45CB0600-7AF1-492A-8833-C71D86C5166D}" destId="{AE2E3DD7-515F-4BBA-97A9-EB2212745C07}" srcOrd="0" destOrd="0" presId="urn:microsoft.com/office/officeart/2005/8/layout/hProcess7"/>
    <dgm:cxn modelId="{8BC09C3E-6129-4C35-9BB8-D486E2691219}" type="presOf" srcId="{8EA2F57A-82C2-427B-813C-1DE4E550FCC1}" destId="{825D2691-EA86-4C45-9535-F456108ABB53}" srcOrd="0" destOrd="2" presId="urn:microsoft.com/office/officeart/2005/8/layout/hProcess7"/>
    <dgm:cxn modelId="{D960DB3E-373C-4809-9D55-73CB83C2586C}" srcId="{339E7DFF-C6E4-42EB-8155-B3465EE3456F}" destId="{7EDF4D1C-41DE-4297-9B5D-4261B711C26E}" srcOrd="1" destOrd="0" parTransId="{616156BD-C32A-485E-986F-017669ADF767}" sibTransId="{A810D4B8-6A32-498D-BCCD-6DAEA87050C4}"/>
    <dgm:cxn modelId="{3EBFCE3F-4BFA-4EC1-9489-06579ADA9689}" type="presOf" srcId="{FBCA9912-7DA5-4BE5-A905-5B46C92D9448}" destId="{B6FBE6AD-79B0-4DD1-A495-8ABF6CC64656}" srcOrd="0" destOrd="0" presId="urn:microsoft.com/office/officeart/2005/8/layout/hProcess7"/>
    <dgm:cxn modelId="{9D4CB35B-FB7B-4E49-B137-22E7626D9DE0}" type="presOf" srcId="{339E7DFF-C6E4-42EB-8155-B3465EE3456F}" destId="{D0A2FE34-3402-4601-996A-E37FCEC4BD64}" srcOrd="0" destOrd="1" presId="urn:microsoft.com/office/officeart/2005/8/layout/hProcess7"/>
    <dgm:cxn modelId="{300E805F-52C3-411E-A913-086800529459}" type="presOf" srcId="{70F40DEE-03D0-4EFB-A8B2-819BA7239C41}" destId="{6C112876-6232-4A95-93C1-E961A96E0876}" srcOrd="0" destOrd="2" presId="urn:microsoft.com/office/officeart/2005/8/layout/hProcess7"/>
    <dgm:cxn modelId="{962DBC60-5D0D-4DBF-A246-04EA4A7A8045}" srcId="{FBCA9912-7DA5-4BE5-A905-5B46C92D9448}" destId="{880E01FF-B8D8-466B-8671-1491E0905E0A}" srcOrd="0" destOrd="0" parTransId="{056ED0F4-5F3C-460E-A664-5CAF0A21B726}" sibTransId="{BE5957C7-F581-4405-B2E1-2C7BC58E3F4E}"/>
    <dgm:cxn modelId="{AD028B41-00E7-4E8E-8D19-93358E2E38C4}" type="presOf" srcId="{12BA6FB5-7AAD-4EA4-A09A-9AF6E859E4E3}" destId="{6C112876-6232-4A95-93C1-E961A96E0876}" srcOrd="0" destOrd="4" presId="urn:microsoft.com/office/officeart/2005/8/layout/hProcess7"/>
    <dgm:cxn modelId="{9CF66144-43AA-4376-980B-20373A0A9EAF}" srcId="{3B84CAF6-1D72-4501-8F78-C795C942A357}" destId="{6F2D66BE-5EAD-4A7B-9B8E-CE038EFA4421}" srcOrd="1" destOrd="0" parTransId="{38F200F6-249F-46ED-A526-EF8F260650C0}" sibTransId="{2084CE33-6C08-4671-9659-1C4216DB830D}"/>
    <dgm:cxn modelId="{7FDDE668-E655-4E9B-BA87-9878F4C8C9DB}" type="presOf" srcId="{556FF913-E75E-443E-A1BF-5DB97C77038D}" destId="{D0A2FE34-3402-4601-996A-E37FCEC4BD64}" srcOrd="0" destOrd="4" presId="urn:microsoft.com/office/officeart/2005/8/layout/hProcess7"/>
    <dgm:cxn modelId="{B2D3B749-F916-4352-AADE-6098EE5BB599}" srcId="{339E7DFF-C6E4-42EB-8155-B3465EE3456F}" destId="{CA075308-F2DF-43BD-9B49-CF9CC689FD90}" srcOrd="0" destOrd="0" parTransId="{D790C7C1-6EF5-49CE-97FB-8B6DE3F4AF86}" sibTransId="{06F5BFD4-F6F8-4EEF-9810-CF7449ADCFA8}"/>
    <dgm:cxn modelId="{F5E7044D-9483-4F48-9EC0-B4913D33F2EB}" srcId="{B3E6A9F9-90E3-4F1A-ABC3-4AC24C72CEFC}" destId="{12BA6FB5-7AAD-4EA4-A09A-9AF6E859E4E3}" srcOrd="2" destOrd="0" parTransId="{B684D585-06D1-46AD-A54E-A21F38FE4820}" sibTransId="{C0ACF50E-694D-4A6A-9275-42BC734FA8DF}"/>
    <dgm:cxn modelId="{59310F4D-03EF-47BA-A0DB-8D14FE33C369}" srcId="{A085A3AE-B39B-495B-8A73-FDA4A3A75B20}" destId="{8EA2F57A-82C2-427B-813C-1DE4E550FCC1}" srcOrd="0" destOrd="0" parTransId="{18AA2F58-766E-4075-A4AC-8E06DBEFA97B}" sibTransId="{70976CB9-FE7D-4689-95B2-8D8F542E30A6}"/>
    <dgm:cxn modelId="{C3A1204D-1453-4E1A-BD73-B49E86194A81}" type="presOf" srcId="{88A122A3-7E4A-4622-8094-D8F0F7DD7F61}" destId="{1E069808-CD55-446D-B62F-DB37D5FABE4A}" srcOrd="0" destOrd="0" presId="urn:microsoft.com/office/officeart/2005/8/layout/hProcess7"/>
    <dgm:cxn modelId="{23813270-C62A-4444-A25D-92D0B73B3891}" type="presOf" srcId="{B34C525E-A3EF-4535-A013-E5DD9494F3EC}" destId="{6C112876-6232-4A95-93C1-E961A96E0876}" srcOrd="0" destOrd="3" presId="urn:microsoft.com/office/officeart/2005/8/layout/hProcess7"/>
    <dgm:cxn modelId="{D273BE71-0F5C-4BD0-9E34-EDCFC7AC5847}" srcId="{B3E6A9F9-90E3-4F1A-ABC3-4AC24C72CEFC}" destId="{70F40DEE-03D0-4EFB-A8B2-819BA7239C41}" srcOrd="0" destOrd="0" parTransId="{0E0A0439-FBAE-4A0A-991B-23C553AE9128}" sibTransId="{7D34D794-6622-46EC-833F-30B0DA7DFDA8}"/>
    <dgm:cxn modelId="{B7D55172-4A45-4286-BFD6-E5F8682B1EDD}" type="presOf" srcId="{BAD05006-8E2B-494B-BD62-FC9A7FB025EF}" destId="{AE2E3DD7-515F-4BBA-97A9-EB2212745C07}" srcOrd="0" destOrd="2" presId="urn:microsoft.com/office/officeart/2005/8/layout/hProcess7"/>
    <dgm:cxn modelId="{8BE54B58-C973-4BA7-AE57-4B8736711A60}" srcId="{B3E6A9F9-90E3-4F1A-ABC3-4AC24C72CEFC}" destId="{B34C525E-A3EF-4535-A013-E5DD9494F3EC}" srcOrd="1" destOrd="0" parTransId="{1D9DCD57-78AE-4531-8874-F297B703203A}" sibTransId="{5E17684C-0F05-4DEA-B9A5-2723096FF36A}"/>
    <dgm:cxn modelId="{45E06F58-D6A0-4341-AF5F-69B775E14547}" type="presOf" srcId="{8FFAE496-3A89-4410-B776-9BDCE1E86CB1}" destId="{D0A2FE34-3402-4601-996A-E37FCEC4BD64}" srcOrd="0" destOrd="0" presId="urn:microsoft.com/office/officeart/2005/8/layout/hProcess7"/>
    <dgm:cxn modelId="{5AE88C59-CDA5-4568-B549-CE267330D5D7}" srcId="{88A122A3-7E4A-4622-8094-D8F0F7DD7F61}" destId="{45CB0600-7AF1-492A-8833-C71D86C5166D}" srcOrd="0" destOrd="0" parTransId="{A7643C6A-27E6-4A61-87B8-48192EDCDD1C}" sibTransId="{FE4B1956-37B6-4DCC-BD0A-84A97663EF19}"/>
    <dgm:cxn modelId="{2C906490-673D-4B2A-93D3-EB665C7F8CBC}" type="presOf" srcId="{68AE3F75-63F9-4B37-BCC8-03197E0FB448}" destId="{57EC8AEF-B067-4981-B678-7ECB018D648E}" srcOrd="0" destOrd="0" presId="urn:microsoft.com/office/officeart/2005/8/layout/hProcess7"/>
    <dgm:cxn modelId="{8021AF94-CC8B-49C8-93EB-56E63EE5B336}" type="presOf" srcId="{CB51B300-4AB9-4F9B-B55D-87460D243A5F}" destId="{B8A1672F-B4C7-4338-8DE8-EEB0D193DA6D}" srcOrd="0" destOrd="0" presId="urn:microsoft.com/office/officeart/2005/8/layout/hProcess7"/>
    <dgm:cxn modelId="{1A7D169E-90E3-495D-BB00-847168134FBA}" srcId="{45CB0600-7AF1-492A-8833-C71D86C5166D}" destId="{3B84CAF6-1D72-4501-8F78-C795C942A357}" srcOrd="0" destOrd="0" parTransId="{F510DD43-18DF-4CD4-A8A7-41EA627AC93B}" sibTransId="{D1B0B998-21CB-47D2-B993-E958E0539325}"/>
    <dgm:cxn modelId="{C16495A0-CAAC-4006-83BE-4B9E70FA4739}" type="presOf" srcId="{CA075308-F2DF-43BD-9B49-CF9CC689FD90}" destId="{D0A2FE34-3402-4601-996A-E37FCEC4BD64}" srcOrd="0" destOrd="2" presId="urn:microsoft.com/office/officeart/2005/8/layout/hProcess7"/>
    <dgm:cxn modelId="{43CD83A4-AD5E-4D2C-9571-AECD48B20142}" srcId="{CB51B300-4AB9-4F9B-B55D-87460D243A5F}" destId="{3A4DBCF7-4AB1-4487-9E56-6B9867628F56}" srcOrd="0" destOrd="0" parTransId="{766029B0-695C-4A26-8C91-28A56E656AC0}" sibTransId="{B4585B3E-7120-4AB0-B1A9-BD5A35A0E2CE}"/>
    <dgm:cxn modelId="{CDF1A8A8-132C-42DB-BFF6-F6D0ABC458A8}" srcId="{880E01FF-B8D8-466B-8671-1491E0905E0A}" destId="{A085A3AE-B39B-495B-8A73-FDA4A3A75B20}" srcOrd="0" destOrd="0" parTransId="{16DB9303-0F84-4A6B-8FAC-E5F4C6433D8A}" sibTransId="{3502182A-7102-47D8-B987-10A42357934E}"/>
    <dgm:cxn modelId="{3A7D84AC-5ABC-4CC9-8DD6-3A0AAF64AEAF}" type="presOf" srcId="{62AA5C21-7EB4-4E62-A9D5-F7AE071DBFCA}" destId="{AE2E3DD7-515F-4BBA-97A9-EB2212745C07}" srcOrd="0" destOrd="4" presId="urn:microsoft.com/office/officeart/2005/8/layout/hProcess7"/>
    <dgm:cxn modelId="{DB66C1AE-DD42-4846-BDA2-FBB9BBB0EF49}" srcId="{339E7DFF-C6E4-42EB-8155-B3465EE3456F}" destId="{556FF913-E75E-443E-A1BF-5DB97C77038D}" srcOrd="2" destOrd="0" parTransId="{10AD588D-56B8-4CCC-A8A8-007E5F233955}" sibTransId="{29628C47-E6EA-4570-8D61-3C9284D86024}"/>
    <dgm:cxn modelId="{8EF85DAF-B410-4D3F-99F4-2C5578A243EC}" srcId="{A085A3AE-B39B-495B-8A73-FDA4A3A75B20}" destId="{8A20342F-9407-4B6D-8D3B-6859CB11D062}" srcOrd="1" destOrd="0" parTransId="{BA23DA4B-BD7B-4A2B-BAF0-63185DAA887D}" sibTransId="{68FDE3EC-F9D1-4D74-8DB9-5CD72776E301}"/>
    <dgm:cxn modelId="{BFFD5DB1-E535-4551-9290-0C9A1342869C}" srcId="{68AE3F75-63F9-4B37-BCC8-03197E0FB448}" destId="{71646A3C-82C0-41FE-8371-13DD25E245C6}" srcOrd="3" destOrd="0" parTransId="{FFF18DEF-8FFC-4A4D-ACB2-107AFA7007A9}" sibTransId="{48EBD145-3CBB-40DA-8BD1-161C800B2D24}"/>
    <dgm:cxn modelId="{DF7F8CB8-9592-4941-BD55-AB28B3FAE01D}" srcId="{3B84CAF6-1D72-4501-8F78-C795C942A357}" destId="{BAD05006-8E2B-494B-BD62-FC9A7FB025EF}" srcOrd="0" destOrd="0" parTransId="{249948D0-2B6A-44EB-9E41-7B5B733977CE}" sibTransId="{EB470AE8-F44D-4671-BFBF-4FD865C31BB4}"/>
    <dgm:cxn modelId="{CF2265BA-BC5B-4779-99E8-17CA65A00B95}" type="presOf" srcId="{71646A3C-82C0-41FE-8371-13DD25E245C6}" destId="{AAF15E74-4D4D-429A-9EF9-D06FB6162C37}" srcOrd="1" destOrd="0" presId="urn:microsoft.com/office/officeart/2005/8/layout/hProcess7"/>
    <dgm:cxn modelId="{C8D794BE-7243-4183-947B-72A42E3D7DFB}" srcId="{3A4DBCF7-4AB1-4487-9E56-6B9867628F56}" destId="{B3E6A9F9-90E3-4F1A-ABC3-4AC24C72CEFC}" srcOrd="0" destOrd="0" parTransId="{41D625FD-3D62-400D-A869-C505939AAE8D}" sibTransId="{D2909ADB-A760-46AB-B636-796E46698900}"/>
    <dgm:cxn modelId="{F64976C4-7B7E-4BD4-B659-061F96482461}" type="presOf" srcId="{7EDF4D1C-41DE-4297-9B5D-4261B711C26E}" destId="{D0A2FE34-3402-4601-996A-E37FCEC4BD64}" srcOrd="0" destOrd="3" presId="urn:microsoft.com/office/officeart/2005/8/layout/hProcess7"/>
    <dgm:cxn modelId="{8B01C3C5-7CD0-4052-BF84-CA9619E319BD}" type="presOf" srcId="{880E01FF-B8D8-466B-8671-1491E0905E0A}" destId="{825D2691-EA86-4C45-9535-F456108ABB53}" srcOrd="0" destOrd="0" presId="urn:microsoft.com/office/officeart/2005/8/layout/hProcess7"/>
    <dgm:cxn modelId="{6E5B98D7-4DBA-42E5-BC2F-E1F5E173A54C}" type="presOf" srcId="{69FDDFA6-B20A-4B55-8FA3-3BA4BC067849}" destId="{825D2691-EA86-4C45-9535-F456108ABB53}" srcOrd="0" destOrd="4" presId="urn:microsoft.com/office/officeart/2005/8/layout/hProcess7"/>
    <dgm:cxn modelId="{61F179D9-53A4-4DF5-9EAB-3D2C01482142}" type="presOf" srcId="{8A20342F-9407-4B6D-8D3B-6859CB11D062}" destId="{825D2691-EA86-4C45-9535-F456108ABB53}" srcOrd="0" destOrd="3" presId="urn:microsoft.com/office/officeart/2005/8/layout/hProcess7"/>
    <dgm:cxn modelId="{6D9405DE-9246-4BC2-BEE0-73F31E97159D}" srcId="{68AE3F75-63F9-4B37-BCC8-03197E0FB448}" destId="{CB51B300-4AB9-4F9B-B55D-87460D243A5F}" srcOrd="0" destOrd="0" parTransId="{6669B576-A2D5-4BB1-8FED-89F73A4EA3FA}" sibTransId="{F988347A-0CD5-455B-8649-57D37DE1356B}"/>
    <dgm:cxn modelId="{529288E0-51A1-4919-A31D-17B02BAB6023}" type="presOf" srcId="{B3E6A9F9-90E3-4F1A-ABC3-4AC24C72CEFC}" destId="{6C112876-6232-4A95-93C1-E961A96E0876}" srcOrd="0" destOrd="1" presId="urn:microsoft.com/office/officeart/2005/8/layout/hProcess7"/>
    <dgm:cxn modelId="{A58B26E5-EE4D-4257-AB68-D9A252C37329}" srcId="{68AE3F75-63F9-4B37-BCC8-03197E0FB448}" destId="{FBCA9912-7DA5-4BE5-A905-5B46C92D9448}" srcOrd="1" destOrd="0" parTransId="{AEDDADAF-A7F0-4B5F-8F73-ECE3AAD4B6A4}" sibTransId="{838E052D-AE55-4378-A544-A848B65C92D7}"/>
    <dgm:cxn modelId="{FE622BE9-2470-4B29-AC51-F5A8E79BC44E}" type="presOf" srcId="{3A4DBCF7-4AB1-4487-9E56-6B9867628F56}" destId="{6C112876-6232-4A95-93C1-E961A96E0876}" srcOrd="0" destOrd="0" presId="urn:microsoft.com/office/officeart/2005/8/layout/hProcess7"/>
    <dgm:cxn modelId="{D946ADEB-64E8-471A-AB65-07F04892A4B1}" srcId="{A085A3AE-B39B-495B-8A73-FDA4A3A75B20}" destId="{69FDDFA6-B20A-4B55-8FA3-3BA4BC067849}" srcOrd="2" destOrd="0" parTransId="{CC0661C1-5C50-4EE6-B70E-D192E41D776F}" sibTransId="{2D4B4F89-FF22-471A-88E6-F7424CA195F8}"/>
    <dgm:cxn modelId="{5FF649EE-48BA-4D29-A618-750A10C32A09}" srcId="{8FFAE496-3A89-4410-B776-9BDCE1E86CB1}" destId="{339E7DFF-C6E4-42EB-8155-B3465EE3456F}" srcOrd="0" destOrd="0" parTransId="{70F97289-020E-49E5-9E01-865E63DEC140}" sibTransId="{AE544783-A937-49DE-9D59-836FBB276011}"/>
    <dgm:cxn modelId="{B8EA39F7-410A-4195-8AB1-05B510D14365}" type="presOf" srcId="{FBCA9912-7DA5-4BE5-A905-5B46C92D9448}" destId="{6FA22D38-48B4-46C6-84E9-5B4DE77B0C13}" srcOrd="1" destOrd="0" presId="urn:microsoft.com/office/officeart/2005/8/layout/hProcess7"/>
    <dgm:cxn modelId="{4F4D67FE-CF25-4C26-9D47-ADE80D895CD0}" srcId="{68AE3F75-63F9-4B37-BCC8-03197E0FB448}" destId="{88A122A3-7E4A-4622-8094-D8F0F7DD7F61}" srcOrd="2" destOrd="0" parTransId="{F9EBE0DB-6C0C-4DD8-A83D-D41197325AE6}" sibTransId="{F52C1923-B217-4EDB-8F6A-39E09F8398C6}"/>
    <dgm:cxn modelId="{AD9AB70D-9A2C-4EEF-BC78-E087A3F26F06}" type="presParOf" srcId="{57EC8AEF-B067-4981-B678-7ECB018D648E}" destId="{DD2941E8-37B7-43F8-ADDD-0F83AF56D64C}" srcOrd="0" destOrd="0" presId="urn:microsoft.com/office/officeart/2005/8/layout/hProcess7"/>
    <dgm:cxn modelId="{9E0C4A5C-EC65-4A72-BDE5-1C5ADC9B723C}" type="presParOf" srcId="{DD2941E8-37B7-43F8-ADDD-0F83AF56D64C}" destId="{B8A1672F-B4C7-4338-8DE8-EEB0D193DA6D}" srcOrd="0" destOrd="0" presId="urn:microsoft.com/office/officeart/2005/8/layout/hProcess7"/>
    <dgm:cxn modelId="{D0609066-DF33-46B4-B12C-CB8E1C24DCBC}" type="presParOf" srcId="{DD2941E8-37B7-43F8-ADDD-0F83AF56D64C}" destId="{11AD94DF-0E64-40BE-BC60-BDD7DE6ABBB4}" srcOrd="1" destOrd="0" presId="urn:microsoft.com/office/officeart/2005/8/layout/hProcess7"/>
    <dgm:cxn modelId="{3CBDD326-50A8-4F68-B7AD-EBB98B4D9BE2}" type="presParOf" srcId="{DD2941E8-37B7-43F8-ADDD-0F83AF56D64C}" destId="{6C112876-6232-4A95-93C1-E961A96E0876}" srcOrd="2" destOrd="0" presId="urn:microsoft.com/office/officeart/2005/8/layout/hProcess7"/>
    <dgm:cxn modelId="{A4F7FF2E-BD13-4AF5-8519-6A8FFB20619E}" type="presParOf" srcId="{57EC8AEF-B067-4981-B678-7ECB018D648E}" destId="{3596AE09-8226-4893-85A3-00045B2ECFE4}" srcOrd="1" destOrd="0" presId="urn:microsoft.com/office/officeart/2005/8/layout/hProcess7"/>
    <dgm:cxn modelId="{960BEBB6-E8A7-4A07-AE1B-411A870F592F}" type="presParOf" srcId="{57EC8AEF-B067-4981-B678-7ECB018D648E}" destId="{A7D817C4-272B-4C25-A40A-41B7B0D87901}" srcOrd="2" destOrd="0" presId="urn:microsoft.com/office/officeart/2005/8/layout/hProcess7"/>
    <dgm:cxn modelId="{4B706E0C-C329-4D77-9C18-AA54E877A76E}" type="presParOf" srcId="{A7D817C4-272B-4C25-A40A-41B7B0D87901}" destId="{5B70810A-F4AD-4B64-BC44-892E22FE6750}" srcOrd="0" destOrd="0" presId="urn:microsoft.com/office/officeart/2005/8/layout/hProcess7"/>
    <dgm:cxn modelId="{909798AA-F6E2-4234-82A7-D50F56BDAEFA}" type="presParOf" srcId="{A7D817C4-272B-4C25-A40A-41B7B0D87901}" destId="{B6BC2788-E92D-439E-933F-6C83C87422F0}" srcOrd="1" destOrd="0" presId="urn:microsoft.com/office/officeart/2005/8/layout/hProcess7"/>
    <dgm:cxn modelId="{4F93C93C-B33D-4B48-80C6-F47B714E4855}" type="presParOf" srcId="{A7D817C4-272B-4C25-A40A-41B7B0D87901}" destId="{5004D34C-B4A0-4716-BB82-FFB427913D7D}" srcOrd="2" destOrd="0" presId="urn:microsoft.com/office/officeart/2005/8/layout/hProcess7"/>
    <dgm:cxn modelId="{2B57BADC-7D2F-442F-9848-0302BDDD3178}" type="presParOf" srcId="{57EC8AEF-B067-4981-B678-7ECB018D648E}" destId="{CA1BBD3A-6E6A-4279-9826-18B62F194885}" srcOrd="3" destOrd="0" presId="urn:microsoft.com/office/officeart/2005/8/layout/hProcess7"/>
    <dgm:cxn modelId="{2E55913F-B0CE-4249-B542-E044AA6B1885}" type="presParOf" srcId="{57EC8AEF-B067-4981-B678-7ECB018D648E}" destId="{683AF967-FAD4-4D3D-BEA8-C3F43872EF32}" srcOrd="4" destOrd="0" presId="urn:microsoft.com/office/officeart/2005/8/layout/hProcess7"/>
    <dgm:cxn modelId="{52989596-6F2B-4874-9966-563B5300C12F}" type="presParOf" srcId="{683AF967-FAD4-4D3D-BEA8-C3F43872EF32}" destId="{B6FBE6AD-79B0-4DD1-A495-8ABF6CC64656}" srcOrd="0" destOrd="0" presId="urn:microsoft.com/office/officeart/2005/8/layout/hProcess7"/>
    <dgm:cxn modelId="{BCFC8399-94CF-4F5B-9B24-88D09DD234D1}" type="presParOf" srcId="{683AF967-FAD4-4D3D-BEA8-C3F43872EF32}" destId="{6FA22D38-48B4-46C6-84E9-5B4DE77B0C13}" srcOrd="1" destOrd="0" presId="urn:microsoft.com/office/officeart/2005/8/layout/hProcess7"/>
    <dgm:cxn modelId="{C2711255-1349-4534-BAEA-80362719AA78}" type="presParOf" srcId="{683AF967-FAD4-4D3D-BEA8-C3F43872EF32}" destId="{825D2691-EA86-4C45-9535-F456108ABB53}" srcOrd="2" destOrd="0" presId="urn:microsoft.com/office/officeart/2005/8/layout/hProcess7"/>
    <dgm:cxn modelId="{03AC1C78-2978-4FF8-9123-CE95082B808D}" type="presParOf" srcId="{57EC8AEF-B067-4981-B678-7ECB018D648E}" destId="{A196B99A-F88E-44B8-BC6C-4D42608C077B}" srcOrd="5" destOrd="0" presId="urn:microsoft.com/office/officeart/2005/8/layout/hProcess7"/>
    <dgm:cxn modelId="{03524270-5769-425E-A4BA-04D2A2938685}" type="presParOf" srcId="{57EC8AEF-B067-4981-B678-7ECB018D648E}" destId="{6C686364-484B-49C2-A660-A6F53B6810B0}" srcOrd="6" destOrd="0" presId="urn:microsoft.com/office/officeart/2005/8/layout/hProcess7"/>
    <dgm:cxn modelId="{74B992A6-F33A-453F-A1D8-6F5FD2F14D92}" type="presParOf" srcId="{6C686364-484B-49C2-A660-A6F53B6810B0}" destId="{F0D37F98-B4D9-4767-9603-0C8B3EF37D66}" srcOrd="0" destOrd="0" presId="urn:microsoft.com/office/officeart/2005/8/layout/hProcess7"/>
    <dgm:cxn modelId="{DAF9B370-69D7-459F-A776-0D919EDC3BFB}" type="presParOf" srcId="{6C686364-484B-49C2-A660-A6F53B6810B0}" destId="{6E0CA773-133D-4C0C-9B28-65CC47C88C3E}" srcOrd="1" destOrd="0" presId="urn:microsoft.com/office/officeart/2005/8/layout/hProcess7"/>
    <dgm:cxn modelId="{F393EE11-EEE8-4A70-8DF5-5A1F5956E030}" type="presParOf" srcId="{6C686364-484B-49C2-A660-A6F53B6810B0}" destId="{46F58D1A-5A9B-4F4F-881A-5491BB19E778}" srcOrd="2" destOrd="0" presId="urn:microsoft.com/office/officeart/2005/8/layout/hProcess7"/>
    <dgm:cxn modelId="{C1593083-AAED-430A-B373-45C12184DF1E}" type="presParOf" srcId="{57EC8AEF-B067-4981-B678-7ECB018D648E}" destId="{5F6A9133-C53D-46A8-9AAC-786A59FC9CA8}" srcOrd="7" destOrd="0" presId="urn:microsoft.com/office/officeart/2005/8/layout/hProcess7"/>
    <dgm:cxn modelId="{AF1A5432-E346-48B2-B92C-71C688A649DB}" type="presParOf" srcId="{57EC8AEF-B067-4981-B678-7ECB018D648E}" destId="{33978BAA-3F90-403A-9DFD-F5B5619B2CDE}" srcOrd="8" destOrd="0" presId="urn:microsoft.com/office/officeart/2005/8/layout/hProcess7"/>
    <dgm:cxn modelId="{5C11A719-5B03-4446-A058-B60E9A0750A9}" type="presParOf" srcId="{33978BAA-3F90-403A-9DFD-F5B5619B2CDE}" destId="{1E069808-CD55-446D-B62F-DB37D5FABE4A}" srcOrd="0" destOrd="0" presId="urn:microsoft.com/office/officeart/2005/8/layout/hProcess7"/>
    <dgm:cxn modelId="{276C9449-10DE-4AF7-BE71-217E0131AEEE}" type="presParOf" srcId="{33978BAA-3F90-403A-9DFD-F5B5619B2CDE}" destId="{82F6E9FE-2B83-4871-9EF0-309A30C80110}" srcOrd="1" destOrd="0" presId="urn:microsoft.com/office/officeart/2005/8/layout/hProcess7"/>
    <dgm:cxn modelId="{28BDFFEC-44B2-4B28-B7FF-2C92830AC82E}" type="presParOf" srcId="{33978BAA-3F90-403A-9DFD-F5B5619B2CDE}" destId="{AE2E3DD7-515F-4BBA-97A9-EB2212745C07}" srcOrd="2" destOrd="0" presId="urn:microsoft.com/office/officeart/2005/8/layout/hProcess7"/>
    <dgm:cxn modelId="{1A31CFD2-3A14-45DB-AAFC-8FD90BF5E22D}" type="presParOf" srcId="{57EC8AEF-B067-4981-B678-7ECB018D648E}" destId="{22888293-EEBB-4E5A-AF24-D6E979C0ECEC}" srcOrd="9" destOrd="0" presId="urn:microsoft.com/office/officeart/2005/8/layout/hProcess7"/>
    <dgm:cxn modelId="{BAA6198F-A021-4EE2-B22C-A4B65F4D08E2}" type="presParOf" srcId="{57EC8AEF-B067-4981-B678-7ECB018D648E}" destId="{CBF28ABD-1378-4EBA-AA86-E572A94CC362}" srcOrd="10" destOrd="0" presId="urn:microsoft.com/office/officeart/2005/8/layout/hProcess7"/>
    <dgm:cxn modelId="{2983E94F-9E24-4380-B957-9CDC1B8C2185}" type="presParOf" srcId="{CBF28ABD-1378-4EBA-AA86-E572A94CC362}" destId="{0809FCF0-4391-4D31-8D9E-731CF29FF2F0}" srcOrd="0" destOrd="0" presId="urn:microsoft.com/office/officeart/2005/8/layout/hProcess7"/>
    <dgm:cxn modelId="{9E5A99DA-2CB6-4916-BA6B-C857A5519C01}" type="presParOf" srcId="{CBF28ABD-1378-4EBA-AA86-E572A94CC362}" destId="{CAC00E96-D0A2-45A9-869D-16A14F0F1625}" srcOrd="1" destOrd="0" presId="urn:microsoft.com/office/officeart/2005/8/layout/hProcess7"/>
    <dgm:cxn modelId="{CF272058-11EA-4249-B1CD-E0EBD1F3D38E}" type="presParOf" srcId="{CBF28ABD-1378-4EBA-AA86-E572A94CC362}" destId="{FBA71F43-4F3F-4ED8-A43C-C1A5B7DF2D6E}" srcOrd="2" destOrd="0" presId="urn:microsoft.com/office/officeart/2005/8/layout/hProcess7"/>
    <dgm:cxn modelId="{515FBF59-1EC6-431D-9A1B-5E3BDA547153}" type="presParOf" srcId="{57EC8AEF-B067-4981-B678-7ECB018D648E}" destId="{1C79E3EF-29CB-4607-9568-36881DE126AC}" srcOrd="11" destOrd="0" presId="urn:microsoft.com/office/officeart/2005/8/layout/hProcess7"/>
    <dgm:cxn modelId="{A2732A85-2A3E-499D-9273-5F689D15683E}" type="presParOf" srcId="{57EC8AEF-B067-4981-B678-7ECB018D648E}" destId="{0065A008-CD9C-4948-8EAE-58400510551D}" srcOrd="12" destOrd="0" presId="urn:microsoft.com/office/officeart/2005/8/layout/hProcess7"/>
    <dgm:cxn modelId="{111A45BA-0BB2-4A7D-8972-3DB41E934761}" type="presParOf" srcId="{0065A008-CD9C-4948-8EAE-58400510551D}" destId="{B6592929-7966-4ECD-8B4E-3DED864945D3}" srcOrd="0" destOrd="0" presId="urn:microsoft.com/office/officeart/2005/8/layout/hProcess7"/>
    <dgm:cxn modelId="{C9B92DD4-61AB-4E16-AA9E-1181A8F03A8B}" type="presParOf" srcId="{0065A008-CD9C-4948-8EAE-58400510551D}" destId="{AAF15E74-4D4D-429A-9EF9-D06FB6162C37}" srcOrd="1" destOrd="0" presId="urn:microsoft.com/office/officeart/2005/8/layout/hProcess7"/>
    <dgm:cxn modelId="{4869E3A7-A725-4360-9F1F-4A5B1A7409DE}" type="presParOf" srcId="{0065A008-CD9C-4948-8EAE-58400510551D}" destId="{D0A2FE34-3402-4601-996A-E37FCEC4BD64}"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24752-9051-4479-B7E5-D0E29EFD5C12}">
      <dsp:nvSpPr>
        <dsp:cNvPr id="0" name=""/>
        <dsp:cNvSpPr/>
      </dsp:nvSpPr>
      <dsp:spPr>
        <a:xfrm rot="5400000">
          <a:off x="-149512" y="422649"/>
          <a:ext cx="996749" cy="697724"/>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ea typeface="+mn-ea"/>
              <a:cs typeface="+mn-cs"/>
            </a:rPr>
            <a:t>0 min</a:t>
          </a:r>
          <a:endParaRPr lang="en-US" sz="1500" kern="1200" dirty="0">
            <a:latin typeface="Arial"/>
            <a:ea typeface="+mn-ea"/>
            <a:cs typeface="+mn-cs"/>
          </a:endParaRPr>
        </a:p>
      </dsp:txBody>
      <dsp:txXfrm rot="-5400000">
        <a:off x="1" y="621998"/>
        <a:ext cx="697724" cy="299025"/>
      </dsp:txXfrm>
    </dsp:sp>
    <dsp:sp modelId="{04EF10AB-B821-4E54-99E2-64B51EAAFD8A}">
      <dsp:nvSpPr>
        <dsp:cNvPr id="0" name=""/>
        <dsp:cNvSpPr/>
      </dsp:nvSpPr>
      <dsp:spPr>
        <a:xfrm rot="5400000">
          <a:off x="2604890" y="-1634028"/>
          <a:ext cx="647886" cy="4462218"/>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a:latin typeface="Arial"/>
              <a:ea typeface="+mn-ea"/>
              <a:cs typeface="+mn-cs"/>
            </a:rPr>
            <a:t>Baseline blood glucose measured</a:t>
          </a:r>
          <a:endParaRPr lang="en-US" sz="1600" kern="1200" dirty="0">
            <a:latin typeface="Arial"/>
            <a:ea typeface="+mn-ea"/>
            <a:cs typeface="+mn-cs"/>
          </a:endParaRPr>
        </a:p>
        <a:p>
          <a:pPr marL="171450" lvl="1" indent="-171450" algn="l" defTabSz="711200">
            <a:lnSpc>
              <a:spcPct val="90000"/>
            </a:lnSpc>
            <a:spcBef>
              <a:spcPct val="0"/>
            </a:spcBef>
            <a:spcAft>
              <a:spcPct val="15000"/>
            </a:spcAft>
            <a:buChar char="•"/>
          </a:pPr>
          <a:r>
            <a:rPr lang="en-US" sz="1600" kern="1200">
              <a:latin typeface="Arial"/>
              <a:ea typeface="+mn-ea"/>
              <a:cs typeface="+mn-cs"/>
            </a:rPr>
            <a:t>Treatment </a:t>
          </a:r>
          <a:r>
            <a:rPr lang="en-US" sz="1400" kern="1200">
              <a:latin typeface="Arial"/>
              <a:ea typeface="+mn-ea"/>
              <a:cs typeface="+mn-cs"/>
            </a:rPr>
            <a:t>administered</a:t>
          </a:r>
          <a:endParaRPr lang="en-US" sz="1600" kern="1200" dirty="0">
            <a:latin typeface="Arial"/>
            <a:ea typeface="+mn-ea"/>
            <a:cs typeface="+mn-cs"/>
          </a:endParaRPr>
        </a:p>
      </dsp:txBody>
      <dsp:txXfrm rot="-5400000">
        <a:off x="697725" y="304764"/>
        <a:ext cx="4430591" cy="584632"/>
      </dsp:txXfrm>
    </dsp:sp>
    <dsp:sp modelId="{C0E876F2-1F42-4367-BF13-288CB30FB857}">
      <dsp:nvSpPr>
        <dsp:cNvPr id="0" name=""/>
        <dsp:cNvSpPr/>
      </dsp:nvSpPr>
      <dsp:spPr>
        <a:xfrm rot="5400000">
          <a:off x="-149512" y="1540918"/>
          <a:ext cx="996749" cy="697724"/>
        </a:xfrm>
        <a:prstGeom prst="chevron">
          <a:avLst/>
        </a:prstGeom>
        <a:solidFill>
          <a:schemeClr val="accent4">
            <a:hueOff val="361295"/>
            <a:satOff val="-2361"/>
            <a:lumOff val="1412"/>
            <a:alphaOff val="0"/>
          </a:schemeClr>
        </a:solidFill>
        <a:ln w="12700" cap="flat" cmpd="sng" algn="ctr">
          <a:solidFill>
            <a:schemeClr val="accent4">
              <a:hueOff val="361295"/>
              <a:satOff val="-2361"/>
              <a:lumOff val="1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ea typeface="+mn-ea"/>
              <a:cs typeface="+mn-cs"/>
            </a:rPr>
            <a:t>15 min</a:t>
          </a:r>
          <a:endParaRPr lang="en-US" sz="1500" kern="1200" dirty="0">
            <a:latin typeface="Arial"/>
            <a:ea typeface="+mn-ea"/>
            <a:cs typeface="+mn-cs"/>
          </a:endParaRPr>
        </a:p>
      </dsp:txBody>
      <dsp:txXfrm rot="-5400000">
        <a:off x="1" y="1740267"/>
        <a:ext cx="697724" cy="299025"/>
      </dsp:txXfrm>
    </dsp:sp>
    <dsp:sp modelId="{A385B70D-2A56-45A2-AE20-BF4B745F9DFD}">
      <dsp:nvSpPr>
        <dsp:cNvPr id="0" name=""/>
        <dsp:cNvSpPr/>
      </dsp:nvSpPr>
      <dsp:spPr>
        <a:xfrm rot="5400000">
          <a:off x="2397138" y="-515759"/>
          <a:ext cx="1063389" cy="4462218"/>
        </a:xfrm>
        <a:prstGeom prst="round2SameRect">
          <a:avLst/>
        </a:prstGeom>
        <a:solidFill>
          <a:schemeClr val="lt1">
            <a:alpha val="90000"/>
            <a:hueOff val="0"/>
            <a:satOff val="0"/>
            <a:lumOff val="0"/>
            <a:alphaOff val="0"/>
          </a:schemeClr>
        </a:solidFill>
        <a:ln w="12700" cap="flat" cmpd="sng" algn="ctr">
          <a:solidFill>
            <a:schemeClr val="accent4">
              <a:hueOff val="361295"/>
              <a:satOff val="-2361"/>
              <a:lumOff val="1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Arial"/>
              <a:ea typeface="+mn-ea"/>
              <a:cs typeface="+mn-cs"/>
            </a:rPr>
            <a:t>Numerical Test </a:t>
          </a:r>
          <a:endParaRPr lang="en-US" sz="1400" kern="1200" dirty="0">
            <a:latin typeface="Arial"/>
            <a:ea typeface="+mn-ea"/>
            <a:cs typeface="+mn-cs"/>
          </a:endParaRPr>
        </a:p>
        <a:p>
          <a:pPr marL="228600" lvl="2" indent="-114300" algn="l" defTabSz="622300">
            <a:lnSpc>
              <a:spcPct val="90000"/>
            </a:lnSpc>
            <a:spcBef>
              <a:spcPct val="0"/>
            </a:spcBef>
            <a:spcAft>
              <a:spcPct val="15000"/>
            </a:spcAft>
            <a:buChar char="•"/>
          </a:pPr>
          <a:r>
            <a:rPr lang="en-US" sz="1400" kern="1200">
              <a:latin typeface="Arial"/>
              <a:ea typeface="+mn-ea"/>
              <a:cs typeface="+mn-cs"/>
            </a:rPr>
            <a:t>30 second playing of word list</a:t>
          </a:r>
          <a:endParaRPr lang="en-US" sz="1400" kern="1200" dirty="0">
            <a:latin typeface="Arial"/>
            <a:ea typeface="+mn-ea"/>
            <a:cs typeface="+mn-cs"/>
          </a:endParaRPr>
        </a:p>
        <a:p>
          <a:pPr marL="228600" lvl="2" indent="-114300" algn="l" defTabSz="622300">
            <a:lnSpc>
              <a:spcPct val="90000"/>
            </a:lnSpc>
            <a:spcBef>
              <a:spcPct val="0"/>
            </a:spcBef>
            <a:spcAft>
              <a:spcPct val="15000"/>
            </a:spcAft>
            <a:buChar char="•"/>
          </a:pPr>
          <a:r>
            <a:rPr lang="en-US" sz="1400" kern="1200">
              <a:latin typeface="Arial"/>
              <a:ea typeface="+mn-ea"/>
              <a:cs typeface="+mn-cs"/>
            </a:rPr>
            <a:t>1 minute distracted work</a:t>
          </a:r>
          <a:endParaRPr lang="en-US" sz="1400" kern="1200" dirty="0">
            <a:latin typeface="Arial"/>
            <a:ea typeface="+mn-ea"/>
            <a:cs typeface="+mn-cs"/>
          </a:endParaRPr>
        </a:p>
        <a:p>
          <a:pPr marL="228600" lvl="2" indent="-114300" algn="l" defTabSz="622300">
            <a:lnSpc>
              <a:spcPct val="90000"/>
            </a:lnSpc>
            <a:spcBef>
              <a:spcPct val="0"/>
            </a:spcBef>
            <a:spcAft>
              <a:spcPct val="15000"/>
            </a:spcAft>
            <a:buChar char="•"/>
          </a:pPr>
          <a:r>
            <a:rPr lang="en-US" sz="1400" kern="1200">
              <a:latin typeface="Arial"/>
              <a:ea typeface="+mn-ea"/>
              <a:cs typeface="+mn-cs"/>
            </a:rPr>
            <a:t>2 minute numerical recollection</a:t>
          </a:r>
          <a:endParaRPr lang="en-US" sz="1400" kern="1200" dirty="0">
            <a:latin typeface="Arial"/>
            <a:ea typeface="+mn-ea"/>
            <a:cs typeface="+mn-cs"/>
          </a:endParaRPr>
        </a:p>
      </dsp:txBody>
      <dsp:txXfrm rot="-5400000">
        <a:off x="697724" y="1235565"/>
        <a:ext cx="4410308" cy="959569"/>
      </dsp:txXfrm>
    </dsp:sp>
    <dsp:sp modelId="{02B2FBCA-4C7C-4ACE-94B9-8E69E0BDB019}">
      <dsp:nvSpPr>
        <dsp:cNvPr id="0" name=""/>
        <dsp:cNvSpPr/>
      </dsp:nvSpPr>
      <dsp:spPr>
        <a:xfrm rot="5400000">
          <a:off x="-149512" y="2689460"/>
          <a:ext cx="996749" cy="697724"/>
        </a:xfrm>
        <a:prstGeom prst="chevron">
          <a:avLst/>
        </a:prstGeom>
        <a:solidFill>
          <a:schemeClr val="accent4">
            <a:hueOff val="722591"/>
            <a:satOff val="-4723"/>
            <a:lumOff val="2823"/>
            <a:alphaOff val="0"/>
          </a:schemeClr>
        </a:solidFill>
        <a:ln w="12700" cap="flat" cmpd="sng" algn="ctr">
          <a:solidFill>
            <a:schemeClr val="accent4">
              <a:hueOff val="722591"/>
              <a:satOff val="-4723"/>
              <a:lumOff val="282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ea typeface="+mn-ea"/>
              <a:cs typeface="+mn-cs"/>
            </a:rPr>
            <a:t>30 min</a:t>
          </a:r>
          <a:endParaRPr lang="en-US" sz="1500" kern="1200" dirty="0">
            <a:latin typeface="Arial"/>
            <a:ea typeface="+mn-ea"/>
            <a:cs typeface="+mn-cs"/>
          </a:endParaRPr>
        </a:p>
      </dsp:txBody>
      <dsp:txXfrm rot="-5400000">
        <a:off x="1" y="2888809"/>
        <a:ext cx="697724" cy="299025"/>
      </dsp:txXfrm>
    </dsp:sp>
    <dsp:sp modelId="{23D5C088-ADA0-402D-B8CA-83DEE402341B}">
      <dsp:nvSpPr>
        <dsp:cNvPr id="0" name=""/>
        <dsp:cNvSpPr/>
      </dsp:nvSpPr>
      <dsp:spPr>
        <a:xfrm rot="5400000">
          <a:off x="2366866" y="632782"/>
          <a:ext cx="1123934" cy="4462218"/>
        </a:xfrm>
        <a:prstGeom prst="round2SameRect">
          <a:avLst/>
        </a:prstGeom>
        <a:solidFill>
          <a:schemeClr val="lt1">
            <a:alpha val="90000"/>
            <a:hueOff val="0"/>
            <a:satOff val="0"/>
            <a:lumOff val="0"/>
            <a:alphaOff val="0"/>
          </a:schemeClr>
        </a:solidFill>
        <a:ln w="12700" cap="flat" cmpd="sng" algn="ctr">
          <a:solidFill>
            <a:schemeClr val="accent4">
              <a:hueOff val="722591"/>
              <a:satOff val="-4723"/>
              <a:lumOff val="28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Arial"/>
              <a:ea typeface="+mn-ea"/>
              <a:cs typeface="+mn-cs"/>
            </a:rPr>
            <a:t>Half-time blood glucose measured</a:t>
          </a:r>
          <a:endParaRPr lang="en-US" sz="1400" kern="1200" dirty="0">
            <a:latin typeface="Arial"/>
            <a:ea typeface="+mn-ea"/>
            <a:cs typeface="+mn-cs"/>
          </a:endParaRPr>
        </a:p>
        <a:p>
          <a:pPr marL="114300" lvl="1" indent="-114300" algn="l" defTabSz="622300">
            <a:lnSpc>
              <a:spcPct val="90000"/>
            </a:lnSpc>
            <a:spcBef>
              <a:spcPct val="0"/>
            </a:spcBef>
            <a:spcAft>
              <a:spcPct val="15000"/>
            </a:spcAft>
            <a:buChar char="•"/>
          </a:pPr>
          <a:r>
            <a:rPr lang="en-US" sz="1400" kern="1200">
              <a:latin typeface="Arial"/>
              <a:ea typeface="+mn-ea"/>
              <a:cs typeface="+mn-cs"/>
            </a:rPr>
            <a:t>Visuospatial Test</a:t>
          </a:r>
          <a:endParaRPr lang="en-US" sz="1400" kern="1200" dirty="0">
            <a:latin typeface="Arial"/>
            <a:ea typeface="+mn-ea"/>
            <a:cs typeface="+mn-cs"/>
          </a:endParaRPr>
        </a:p>
        <a:p>
          <a:pPr marL="228600" lvl="2" indent="-114300" algn="l" defTabSz="622300">
            <a:lnSpc>
              <a:spcPct val="90000"/>
            </a:lnSpc>
            <a:spcBef>
              <a:spcPct val="0"/>
            </a:spcBef>
            <a:spcAft>
              <a:spcPct val="15000"/>
            </a:spcAft>
            <a:buChar char="•"/>
          </a:pPr>
          <a:r>
            <a:rPr lang="en-US" sz="1400" kern="1200">
              <a:latin typeface="Arial"/>
              <a:ea typeface="+mn-ea"/>
              <a:cs typeface="+mn-cs"/>
            </a:rPr>
            <a:t>30 seconds showing 4x4 image chart</a:t>
          </a:r>
          <a:endParaRPr lang="en-US" sz="1400" kern="1200" dirty="0">
            <a:latin typeface="Arial"/>
            <a:ea typeface="+mn-ea"/>
            <a:cs typeface="+mn-cs"/>
          </a:endParaRPr>
        </a:p>
        <a:p>
          <a:pPr marL="228600" lvl="2" indent="-114300" algn="l" defTabSz="622300">
            <a:lnSpc>
              <a:spcPct val="90000"/>
            </a:lnSpc>
            <a:spcBef>
              <a:spcPct val="0"/>
            </a:spcBef>
            <a:spcAft>
              <a:spcPct val="15000"/>
            </a:spcAft>
            <a:buChar char="•"/>
          </a:pPr>
          <a:r>
            <a:rPr lang="en-US" sz="1400" kern="1200">
              <a:latin typeface="Arial"/>
              <a:ea typeface="+mn-ea"/>
              <a:cs typeface="+mn-cs"/>
            </a:rPr>
            <a:t>1 minute distracted work</a:t>
          </a:r>
          <a:endParaRPr lang="en-US" sz="1400" kern="1200" dirty="0">
            <a:latin typeface="Arial"/>
            <a:ea typeface="+mn-ea"/>
            <a:cs typeface="+mn-cs"/>
          </a:endParaRPr>
        </a:p>
        <a:p>
          <a:pPr marL="228600" lvl="2" indent="-114300" algn="l" defTabSz="622300">
            <a:lnSpc>
              <a:spcPct val="90000"/>
            </a:lnSpc>
            <a:spcBef>
              <a:spcPct val="0"/>
            </a:spcBef>
            <a:spcAft>
              <a:spcPct val="15000"/>
            </a:spcAft>
            <a:buChar char="•"/>
          </a:pPr>
          <a:r>
            <a:rPr lang="en-US" sz="1400" kern="1200">
              <a:latin typeface="Arial"/>
              <a:ea typeface="+mn-ea"/>
              <a:cs typeface="+mn-cs"/>
            </a:rPr>
            <a:t>2 minute visuospatial recollection</a:t>
          </a:r>
          <a:endParaRPr lang="en-US" sz="1400" kern="1200" dirty="0">
            <a:latin typeface="Arial"/>
            <a:ea typeface="+mn-ea"/>
            <a:cs typeface="+mn-cs"/>
          </a:endParaRPr>
        </a:p>
      </dsp:txBody>
      <dsp:txXfrm rot="-5400000">
        <a:off x="697724" y="2356790"/>
        <a:ext cx="4407352" cy="1014202"/>
      </dsp:txXfrm>
    </dsp:sp>
    <dsp:sp modelId="{317CFE19-33B5-41DA-8F82-6FD7E9D1CE64}">
      <dsp:nvSpPr>
        <dsp:cNvPr id="0" name=""/>
        <dsp:cNvSpPr/>
      </dsp:nvSpPr>
      <dsp:spPr>
        <a:xfrm rot="5400000">
          <a:off x="-149512" y="3724100"/>
          <a:ext cx="996749" cy="697724"/>
        </a:xfrm>
        <a:prstGeom prst="chevron">
          <a:avLst/>
        </a:prstGeom>
        <a:solidFill>
          <a:schemeClr val="accent4">
            <a:hueOff val="1083886"/>
            <a:satOff val="-7084"/>
            <a:lumOff val="4235"/>
            <a:alphaOff val="0"/>
          </a:schemeClr>
        </a:solidFill>
        <a:ln w="12700" cap="flat" cmpd="sng" algn="ctr">
          <a:solidFill>
            <a:schemeClr val="accent4">
              <a:hueOff val="1083886"/>
              <a:satOff val="-7084"/>
              <a:lumOff val="423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ea typeface="+mn-ea"/>
              <a:cs typeface="+mn-cs"/>
            </a:rPr>
            <a:t>45 min</a:t>
          </a:r>
          <a:endParaRPr lang="en-US" sz="1500" kern="1200" dirty="0">
            <a:latin typeface="Arial"/>
            <a:ea typeface="+mn-ea"/>
            <a:cs typeface="+mn-cs"/>
          </a:endParaRPr>
        </a:p>
      </dsp:txBody>
      <dsp:txXfrm rot="-5400000">
        <a:off x="1" y="3923449"/>
        <a:ext cx="697724" cy="299025"/>
      </dsp:txXfrm>
    </dsp:sp>
    <dsp:sp modelId="{D3F9EC99-A789-4B60-9AF7-60939A5CDCCD}">
      <dsp:nvSpPr>
        <dsp:cNvPr id="0" name=""/>
        <dsp:cNvSpPr/>
      </dsp:nvSpPr>
      <dsp:spPr>
        <a:xfrm rot="5400000">
          <a:off x="2480768" y="1746723"/>
          <a:ext cx="896131" cy="4462218"/>
        </a:xfrm>
        <a:prstGeom prst="round2SameRect">
          <a:avLst/>
        </a:prstGeom>
        <a:solidFill>
          <a:schemeClr val="lt1">
            <a:alpha val="90000"/>
            <a:hueOff val="0"/>
            <a:satOff val="0"/>
            <a:lumOff val="0"/>
            <a:alphaOff val="0"/>
          </a:schemeClr>
        </a:solidFill>
        <a:ln w="12700" cap="flat" cmpd="sng" algn="ctr">
          <a:solidFill>
            <a:schemeClr val="accent4">
              <a:hueOff val="1083886"/>
              <a:satOff val="-7084"/>
              <a:lumOff val="4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Arial"/>
              <a:ea typeface="+mn-ea"/>
              <a:cs typeface="+mn-cs"/>
            </a:rPr>
            <a:t>Verbal Test</a:t>
          </a:r>
          <a:endParaRPr lang="en-US" sz="1400" kern="1200" dirty="0">
            <a:latin typeface="Arial"/>
            <a:ea typeface="+mn-ea"/>
            <a:cs typeface="+mn-cs"/>
          </a:endParaRPr>
        </a:p>
        <a:p>
          <a:pPr marL="228600" lvl="2" indent="-114300" algn="l" defTabSz="622300">
            <a:lnSpc>
              <a:spcPct val="90000"/>
            </a:lnSpc>
            <a:spcBef>
              <a:spcPct val="0"/>
            </a:spcBef>
            <a:spcAft>
              <a:spcPct val="15000"/>
            </a:spcAft>
            <a:buChar char="•"/>
          </a:pPr>
          <a:r>
            <a:rPr lang="en-US" sz="1400" kern="1200">
              <a:latin typeface="Arial"/>
              <a:ea typeface="+mn-ea"/>
              <a:cs typeface="+mn-cs"/>
            </a:rPr>
            <a:t>30 second playing of verbal list</a:t>
          </a:r>
          <a:endParaRPr lang="en-US" sz="1400" kern="1200" dirty="0">
            <a:latin typeface="Arial"/>
            <a:ea typeface="+mn-ea"/>
            <a:cs typeface="+mn-cs"/>
          </a:endParaRPr>
        </a:p>
        <a:p>
          <a:pPr marL="228600" lvl="2" indent="-114300" algn="l" defTabSz="622300">
            <a:lnSpc>
              <a:spcPct val="90000"/>
            </a:lnSpc>
            <a:spcBef>
              <a:spcPct val="0"/>
            </a:spcBef>
            <a:spcAft>
              <a:spcPct val="15000"/>
            </a:spcAft>
            <a:buChar char="•"/>
          </a:pPr>
          <a:r>
            <a:rPr lang="en-US" sz="1400" kern="1200">
              <a:latin typeface="Arial"/>
              <a:ea typeface="+mn-ea"/>
              <a:cs typeface="+mn-cs"/>
            </a:rPr>
            <a:t>1 minute distracted work</a:t>
          </a:r>
          <a:endParaRPr lang="en-US" sz="1400" kern="1200" dirty="0">
            <a:latin typeface="Arial"/>
            <a:ea typeface="+mn-ea"/>
            <a:cs typeface="+mn-cs"/>
          </a:endParaRPr>
        </a:p>
        <a:p>
          <a:pPr marL="228600" lvl="2" indent="-114300" algn="l" defTabSz="622300">
            <a:lnSpc>
              <a:spcPct val="90000"/>
            </a:lnSpc>
            <a:spcBef>
              <a:spcPct val="0"/>
            </a:spcBef>
            <a:spcAft>
              <a:spcPct val="15000"/>
            </a:spcAft>
            <a:buChar char="•"/>
          </a:pPr>
          <a:r>
            <a:rPr lang="en-US" sz="1400" kern="1200">
              <a:latin typeface="Arial"/>
              <a:ea typeface="+mn-ea"/>
              <a:cs typeface="+mn-cs"/>
            </a:rPr>
            <a:t>2 minutes verbal recollection</a:t>
          </a:r>
          <a:endParaRPr lang="en-US" sz="1400" kern="1200" dirty="0">
            <a:latin typeface="Arial"/>
            <a:ea typeface="+mn-ea"/>
            <a:cs typeface="+mn-cs"/>
          </a:endParaRPr>
        </a:p>
      </dsp:txBody>
      <dsp:txXfrm rot="-5400000">
        <a:off x="697725" y="3573512"/>
        <a:ext cx="4418472" cy="808639"/>
      </dsp:txXfrm>
    </dsp:sp>
    <dsp:sp modelId="{073EB534-1971-41A8-880E-1AFCAD5748C0}">
      <dsp:nvSpPr>
        <dsp:cNvPr id="0" name=""/>
        <dsp:cNvSpPr/>
      </dsp:nvSpPr>
      <dsp:spPr>
        <a:xfrm rot="5400000">
          <a:off x="-149512" y="4634617"/>
          <a:ext cx="996749" cy="697724"/>
        </a:xfrm>
        <a:prstGeom prst="chevron">
          <a:avLst/>
        </a:prstGeom>
        <a:solidFill>
          <a:schemeClr val="accent4">
            <a:hueOff val="1445182"/>
            <a:satOff val="-9446"/>
            <a:lumOff val="5646"/>
            <a:alphaOff val="0"/>
          </a:schemeClr>
        </a:solidFill>
        <a:ln w="12700" cap="flat" cmpd="sng" algn="ctr">
          <a:solidFill>
            <a:schemeClr val="accent4">
              <a:hueOff val="1445182"/>
              <a:satOff val="-9446"/>
              <a:lumOff val="564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ea typeface="+mn-ea"/>
              <a:cs typeface="+mn-cs"/>
            </a:rPr>
            <a:t>50 min</a:t>
          </a:r>
          <a:endParaRPr lang="en-US" sz="1500" kern="1200" dirty="0">
            <a:latin typeface="Arial"/>
            <a:ea typeface="+mn-ea"/>
            <a:cs typeface="+mn-cs"/>
          </a:endParaRPr>
        </a:p>
      </dsp:txBody>
      <dsp:txXfrm rot="-5400000">
        <a:off x="1" y="4833966"/>
        <a:ext cx="697724" cy="299025"/>
      </dsp:txXfrm>
    </dsp:sp>
    <dsp:sp modelId="{F8286F30-8E35-4FAB-AF5E-3012E64F4B11}">
      <dsp:nvSpPr>
        <dsp:cNvPr id="0" name=""/>
        <dsp:cNvSpPr/>
      </dsp:nvSpPr>
      <dsp:spPr>
        <a:xfrm rot="5400000">
          <a:off x="2604890" y="2577939"/>
          <a:ext cx="647886" cy="4462218"/>
        </a:xfrm>
        <a:prstGeom prst="round2SameRect">
          <a:avLst/>
        </a:prstGeom>
        <a:solidFill>
          <a:schemeClr val="lt1">
            <a:alpha val="90000"/>
            <a:hueOff val="0"/>
            <a:satOff val="0"/>
            <a:lumOff val="0"/>
            <a:alphaOff val="0"/>
          </a:schemeClr>
        </a:solidFill>
        <a:ln w="12700" cap="flat" cmpd="sng" algn="ctr">
          <a:solidFill>
            <a:schemeClr val="accent4">
              <a:hueOff val="1445182"/>
              <a:satOff val="-9446"/>
              <a:lumOff val="56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Arial"/>
              <a:ea typeface="+mn-ea"/>
              <a:cs typeface="+mn-cs"/>
            </a:rPr>
            <a:t>Final blood glucose measured</a:t>
          </a:r>
          <a:endParaRPr lang="en-US" sz="1400" kern="1200" dirty="0">
            <a:latin typeface="Arial"/>
            <a:ea typeface="+mn-ea"/>
            <a:cs typeface="+mn-cs"/>
          </a:endParaRPr>
        </a:p>
      </dsp:txBody>
      <dsp:txXfrm rot="-5400000">
        <a:off x="697725" y="4516732"/>
        <a:ext cx="4430591" cy="584632"/>
      </dsp:txXfrm>
    </dsp:sp>
    <dsp:sp modelId="{90AA9187-6DBF-4806-8131-54EF761D5015}">
      <dsp:nvSpPr>
        <dsp:cNvPr id="0" name=""/>
        <dsp:cNvSpPr/>
      </dsp:nvSpPr>
      <dsp:spPr>
        <a:xfrm rot="5400000">
          <a:off x="-149512" y="5737626"/>
          <a:ext cx="996749" cy="697724"/>
        </a:xfrm>
        <a:prstGeom prst="chevron">
          <a:avLst/>
        </a:prstGeom>
        <a:solidFill>
          <a:schemeClr val="accent4">
            <a:hueOff val="1806477"/>
            <a:satOff val="-11807"/>
            <a:lumOff val="7058"/>
            <a:alphaOff val="0"/>
          </a:schemeClr>
        </a:solidFill>
        <a:ln w="12700" cap="flat" cmpd="sng" algn="ctr">
          <a:solidFill>
            <a:schemeClr val="accent4">
              <a:hueOff val="1806477"/>
              <a:satOff val="-11807"/>
              <a:lumOff val="705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latin typeface="Arial"/>
              <a:ea typeface="+mn-ea"/>
              <a:cs typeface="+mn-cs"/>
            </a:rPr>
            <a:t>360 min </a:t>
          </a:r>
          <a:endParaRPr lang="en-US" sz="1500" kern="1200" dirty="0">
            <a:latin typeface="Arial"/>
            <a:ea typeface="+mn-ea"/>
            <a:cs typeface="+mn-cs"/>
          </a:endParaRPr>
        </a:p>
      </dsp:txBody>
      <dsp:txXfrm rot="-5400000">
        <a:off x="1" y="5936975"/>
        <a:ext cx="697724" cy="299025"/>
      </dsp:txXfrm>
    </dsp:sp>
    <dsp:sp modelId="{91013BB9-2737-4B51-8BF6-14E6842328F0}">
      <dsp:nvSpPr>
        <dsp:cNvPr id="0" name=""/>
        <dsp:cNvSpPr/>
      </dsp:nvSpPr>
      <dsp:spPr>
        <a:xfrm rot="5400000">
          <a:off x="2412399" y="3680947"/>
          <a:ext cx="1032867" cy="4462218"/>
        </a:xfrm>
        <a:prstGeom prst="round2SameRect">
          <a:avLst/>
        </a:prstGeom>
        <a:solidFill>
          <a:schemeClr val="lt1">
            <a:alpha val="90000"/>
            <a:hueOff val="0"/>
            <a:satOff val="0"/>
            <a:lumOff val="0"/>
            <a:alphaOff val="0"/>
          </a:schemeClr>
        </a:solidFill>
        <a:ln w="12700" cap="flat" cmpd="sng" algn="ctr">
          <a:solidFill>
            <a:schemeClr val="accent4">
              <a:hueOff val="1806477"/>
              <a:satOff val="-11807"/>
              <a:lumOff val="70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kern="1200">
              <a:latin typeface="Arial"/>
              <a:ea typeface="+mn-ea"/>
              <a:cs typeface="+mn-cs"/>
            </a:rPr>
            <a:t>Long-term blood glucose measured</a:t>
          </a:r>
          <a:endParaRPr lang="en-US" sz="1400" kern="1200" dirty="0">
            <a:latin typeface="Arial"/>
            <a:ea typeface="+mn-ea"/>
            <a:cs typeface="+mn-cs"/>
          </a:endParaRPr>
        </a:p>
        <a:p>
          <a:pPr marL="228600" lvl="2" indent="-114300" algn="l" defTabSz="622300">
            <a:lnSpc>
              <a:spcPct val="90000"/>
            </a:lnSpc>
            <a:spcBef>
              <a:spcPct val="0"/>
            </a:spcBef>
            <a:spcAft>
              <a:spcPct val="15000"/>
            </a:spcAft>
            <a:buChar char="•"/>
          </a:pPr>
          <a:r>
            <a:rPr lang="en-US" sz="1400" kern="1200">
              <a:latin typeface="Arial"/>
              <a:ea typeface="+mn-ea"/>
              <a:cs typeface="+mn-cs"/>
            </a:rPr>
            <a:t>1 minute numerical test recollection </a:t>
          </a:r>
          <a:endParaRPr lang="en-US" sz="1400" kern="1200" dirty="0">
            <a:latin typeface="Arial"/>
            <a:ea typeface="+mn-ea"/>
            <a:cs typeface="+mn-cs"/>
          </a:endParaRPr>
        </a:p>
        <a:p>
          <a:pPr marL="228600" lvl="2" indent="-114300" algn="l" defTabSz="622300">
            <a:lnSpc>
              <a:spcPct val="90000"/>
            </a:lnSpc>
            <a:spcBef>
              <a:spcPct val="0"/>
            </a:spcBef>
            <a:spcAft>
              <a:spcPct val="15000"/>
            </a:spcAft>
            <a:buChar char="•"/>
          </a:pPr>
          <a:r>
            <a:rPr lang="en-US" sz="1400" kern="1200">
              <a:latin typeface="Arial"/>
              <a:ea typeface="+mn-ea"/>
              <a:cs typeface="+mn-cs"/>
            </a:rPr>
            <a:t>1 minute visuospatial test recollection</a:t>
          </a:r>
          <a:endParaRPr lang="en-US" sz="1400" kern="1200" dirty="0">
            <a:latin typeface="Arial"/>
            <a:ea typeface="+mn-ea"/>
            <a:cs typeface="+mn-cs"/>
          </a:endParaRPr>
        </a:p>
        <a:p>
          <a:pPr marL="228600" lvl="2" indent="-114300" algn="l" defTabSz="622300">
            <a:lnSpc>
              <a:spcPct val="90000"/>
            </a:lnSpc>
            <a:spcBef>
              <a:spcPct val="0"/>
            </a:spcBef>
            <a:spcAft>
              <a:spcPct val="15000"/>
            </a:spcAft>
            <a:buChar char="•"/>
          </a:pPr>
          <a:r>
            <a:rPr lang="en-US" sz="1400" kern="1200">
              <a:latin typeface="Arial"/>
              <a:ea typeface="+mn-ea"/>
              <a:cs typeface="+mn-cs"/>
            </a:rPr>
            <a:t>1 minute verbal test recollection</a:t>
          </a:r>
          <a:endParaRPr lang="en-US" sz="1400" kern="1200" dirty="0">
            <a:latin typeface="Arial"/>
            <a:ea typeface="+mn-ea"/>
            <a:cs typeface="+mn-cs"/>
          </a:endParaRPr>
        </a:p>
      </dsp:txBody>
      <dsp:txXfrm rot="-5400000">
        <a:off x="697724" y="5446042"/>
        <a:ext cx="4411798" cy="9320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1672F-B4C7-4338-8DE8-EEB0D193DA6D}">
      <dsp:nvSpPr>
        <dsp:cNvPr id="0" name=""/>
        <dsp:cNvSpPr/>
      </dsp:nvSpPr>
      <dsp:spPr>
        <a:xfrm>
          <a:off x="4355" y="1323712"/>
          <a:ext cx="2619813" cy="3143775"/>
        </a:xfrm>
        <a:prstGeom prst="roundRect">
          <a:avLst>
            <a:gd name="adj" fmla="val 5000"/>
          </a:avLst>
        </a:prstGeom>
        <a:solidFill>
          <a:srgbClr val="0097A7">
            <a:shade val="50000"/>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US" sz="1700" kern="1200" dirty="0">
              <a:solidFill>
                <a:srgbClr val="FFFFFF"/>
              </a:solidFill>
              <a:latin typeface="Arial"/>
              <a:ea typeface="+mn-ea"/>
              <a:cs typeface="+mn-cs"/>
            </a:rPr>
            <a:t>Glucose and basic cognitive test</a:t>
          </a:r>
        </a:p>
      </dsp:txBody>
      <dsp:txXfrm rot="16200000">
        <a:off x="-1014938" y="2358351"/>
        <a:ext cx="2562550" cy="508616"/>
      </dsp:txXfrm>
    </dsp:sp>
    <dsp:sp modelId="{6C112876-6232-4A95-93C1-E961A96E0876}">
      <dsp:nvSpPr>
        <dsp:cNvPr id="0" name=""/>
        <dsp:cNvSpPr/>
      </dsp:nvSpPr>
      <dsp:spPr>
        <a:xfrm>
          <a:off x="528318" y="1323712"/>
          <a:ext cx="1951760" cy="314377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FFFFFF"/>
              </a:solidFill>
              <a:latin typeface="Arial"/>
              <a:ea typeface="+mn-ea"/>
              <a:cs typeface="+mn-cs"/>
            </a:rPr>
            <a:t>Glucose drink</a:t>
          </a:r>
        </a:p>
        <a:p>
          <a:pPr marL="228600" lvl="1" indent="-228600" algn="l" defTabSz="977900">
            <a:lnSpc>
              <a:spcPct val="90000"/>
            </a:lnSpc>
            <a:spcBef>
              <a:spcPct val="0"/>
            </a:spcBef>
            <a:spcAft>
              <a:spcPct val="15000"/>
            </a:spcAft>
            <a:buChar char="•"/>
          </a:pPr>
          <a:r>
            <a:rPr lang="en-US" sz="2200" kern="1200" dirty="0">
              <a:solidFill>
                <a:srgbClr val="FFFFFF"/>
              </a:solidFill>
              <a:latin typeface="Arial"/>
              <a:ea typeface="+mn-ea"/>
              <a:cs typeface="+mn-cs"/>
            </a:rPr>
            <a:t>Basic tests</a:t>
          </a:r>
        </a:p>
        <a:p>
          <a:pPr marL="457200" lvl="2" indent="-228600" algn="l" defTabSz="977900">
            <a:lnSpc>
              <a:spcPct val="90000"/>
            </a:lnSpc>
            <a:spcBef>
              <a:spcPct val="0"/>
            </a:spcBef>
            <a:spcAft>
              <a:spcPct val="15000"/>
            </a:spcAft>
            <a:buChar char="•"/>
          </a:pPr>
          <a:r>
            <a:rPr lang="en-US" sz="2200" kern="1200" dirty="0">
              <a:solidFill>
                <a:srgbClr val="FFFFFF"/>
              </a:solidFill>
              <a:latin typeface="Arial"/>
              <a:ea typeface="+mn-ea"/>
              <a:cs typeface="+mn-cs"/>
            </a:rPr>
            <a:t>2 digit numbers</a:t>
          </a:r>
        </a:p>
        <a:p>
          <a:pPr marL="457200" lvl="2" indent="-228600" algn="l" defTabSz="977900">
            <a:lnSpc>
              <a:spcPct val="90000"/>
            </a:lnSpc>
            <a:spcBef>
              <a:spcPct val="0"/>
            </a:spcBef>
            <a:spcAft>
              <a:spcPct val="15000"/>
            </a:spcAft>
            <a:buChar char="•"/>
          </a:pPr>
          <a:r>
            <a:rPr lang="en-US" sz="2200" kern="1200" dirty="0">
              <a:solidFill>
                <a:srgbClr val="FFFFFF"/>
              </a:solidFill>
              <a:latin typeface="Arial"/>
              <a:ea typeface="+mn-ea"/>
              <a:cs typeface="+mn-cs"/>
            </a:rPr>
            <a:t>Simple image chart</a:t>
          </a:r>
        </a:p>
        <a:p>
          <a:pPr marL="457200" lvl="2" indent="-228600" algn="l" defTabSz="977900">
            <a:lnSpc>
              <a:spcPct val="90000"/>
            </a:lnSpc>
            <a:spcBef>
              <a:spcPct val="0"/>
            </a:spcBef>
            <a:spcAft>
              <a:spcPct val="15000"/>
            </a:spcAft>
            <a:buChar char="•"/>
          </a:pPr>
          <a:r>
            <a:rPr lang="en-US" sz="2200" kern="1200" dirty="0">
              <a:solidFill>
                <a:srgbClr val="FFFFFF"/>
              </a:solidFill>
              <a:latin typeface="Arial"/>
              <a:ea typeface="+mn-ea"/>
              <a:cs typeface="+mn-cs"/>
            </a:rPr>
            <a:t>2-syllable words</a:t>
          </a:r>
        </a:p>
      </dsp:txBody>
      <dsp:txXfrm>
        <a:off x="528318" y="1323712"/>
        <a:ext cx="1951760" cy="3143775"/>
      </dsp:txXfrm>
    </dsp:sp>
    <dsp:sp modelId="{B6FBE6AD-79B0-4DD1-A495-8ABF6CC64656}">
      <dsp:nvSpPr>
        <dsp:cNvPr id="0" name=""/>
        <dsp:cNvSpPr/>
      </dsp:nvSpPr>
      <dsp:spPr>
        <a:xfrm>
          <a:off x="2715862" y="1323712"/>
          <a:ext cx="2619813" cy="3143775"/>
        </a:xfrm>
        <a:prstGeom prst="roundRect">
          <a:avLst>
            <a:gd name="adj" fmla="val 5000"/>
          </a:avLst>
        </a:prstGeom>
        <a:solidFill>
          <a:srgbClr val="0097A7">
            <a:shade val="50000"/>
            <a:hueOff val="150656"/>
            <a:satOff val="-35772"/>
            <a:lumOff val="26458"/>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US" sz="1700" kern="1200" dirty="0">
              <a:solidFill>
                <a:srgbClr val="FFFFFF"/>
              </a:solidFill>
              <a:latin typeface="Arial"/>
              <a:ea typeface="+mn-ea"/>
              <a:cs typeface="+mn-cs"/>
            </a:rPr>
            <a:t>Glucose and higher cognitive test</a:t>
          </a:r>
        </a:p>
      </dsp:txBody>
      <dsp:txXfrm rot="16200000">
        <a:off x="1696568" y="2358351"/>
        <a:ext cx="2562550" cy="508616"/>
      </dsp:txXfrm>
    </dsp:sp>
    <dsp:sp modelId="{B6BC2788-E92D-439E-933F-6C83C87422F0}">
      <dsp:nvSpPr>
        <dsp:cNvPr id="0" name=""/>
        <dsp:cNvSpPr/>
      </dsp:nvSpPr>
      <dsp:spPr>
        <a:xfrm rot="5400000">
          <a:off x="2497826" y="3823796"/>
          <a:ext cx="462269" cy="392971"/>
        </a:xfrm>
        <a:prstGeom prst="flowChartExtract">
          <a:avLst/>
        </a:prstGeom>
        <a:solidFill>
          <a:srgbClr val="FFFFFF">
            <a:hueOff val="0"/>
            <a:satOff val="0"/>
            <a:lumOff val="0"/>
            <a:alphaOff val="0"/>
          </a:srgbClr>
        </a:solidFill>
        <a:ln w="25400" cap="flat" cmpd="sng" algn="ctr">
          <a:solidFill>
            <a:srgbClr val="0097A7">
              <a:shade val="5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825D2691-EA86-4C45-9535-F456108ABB53}">
      <dsp:nvSpPr>
        <dsp:cNvPr id="0" name=""/>
        <dsp:cNvSpPr/>
      </dsp:nvSpPr>
      <dsp:spPr>
        <a:xfrm>
          <a:off x="3239824" y="1323712"/>
          <a:ext cx="1951760" cy="314377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FFFFFF"/>
              </a:solidFill>
              <a:latin typeface="Arial"/>
              <a:ea typeface="+mn-ea"/>
              <a:cs typeface="+mn-cs"/>
            </a:rPr>
            <a:t>Glucose drink</a:t>
          </a:r>
        </a:p>
        <a:p>
          <a:pPr marL="228600" lvl="1" indent="-228600" algn="l" defTabSz="977900">
            <a:lnSpc>
              <a:spcPct val="90000"/>
            </a:lnSpc>
            <a:spcBef>
              <a:spcPct val="0"/>
            </a:spcBef>
            <a:spcAft>
              <a:spcPct val="15000"/>
            </a:spcAft>
            <a:buChar char="•"/>
          </a:pPr>
          <a:r>
            <a:rPr lang="en-US" sz="2200" kern="1200" dirty="0">
              <a:solidFill>
                <a:srgbClr val="FFFFFF"/>
              </a:solidFill>
              <a:latin typeface="Arial"/>
              <a:ea typeface="+mn-ea"/>
              <a:cs typeface="+mn-cs"/>
            </a:rPr>
            <a:t>Higher tests</a:t>
          </a:r>
        </a:p>
        <a:p>
          <a:pPr marL="457200" lvl="2" indent="-228600" algn="l" defTabSz="977900">
            <a:lnSpc>
              <a:spcPct val="90000"/>
            </a:lnSpc>
            <a:spcBef>
              <a:spcPct val="0"/>
            </a:spcBef>
            <a:spcAft>
              <a:spcPct val="15000"/>
            </a:spcAft>
            <a:buChar char="•"/>
          </a:pPr>
          <a:r>
            <a:rPr lang="en-US" sz="2200" kern="1200" dirty="0">
              <a:solidFill>
                <a:srgbClr val="FFFFFF"/>
              </a:solidFill>
              <a:latin typeface="Arial"/>
              <a:ea typeface="+mn-ea"/>
              <a:cs typeface="+mn-cs"/>
            </a:rPr>
            <a:t>3 digit numbers</a:t>
          </a:r>
        </a:p>
        <a:p>
          <a:pPr marL="457200" lvl="2" indent="-228600" algn="l" defTabSz="977900">
            <a:lnSpc>
              <a:spcPct val="90000"/>
            </a:lnSpc>
            <a:spcBef>
              <a:spcPct val="0"/>
            </a:spcBef>
            <a:spcAft>
              <a:spcPct val="15000"/>
            </a:spcAft>
            <a:buChar char="•"/>
          </a:pPr>
          <a:r>
            <a:rPr lang="en-US" sz="2200" kern="1200" dirty="0">
              <a:solidFill>
                <a:srgbClr val="FFFFFF"/>
              </a:solidFill>
              <a:latin typeface="Arial"/>
              <a:ea typeface="+mn-ea"/>
              <a:cs typeface="+mn-cs"/>
            </a:rPr>
            <a:t>Complex image chart</a:t>
          </a:r>
        </a:p>
        <a:p>
          <a:pPr marL="457200" lvl="2" indent="-228600" algn="l" defTabSz="977900">
            <a:lnSpc>
              <a:spcPct val="90000"/>
            </a:lnSpc>
            <a:spcBef>
              <a:spcPct val="0"/>
            </a:spcBef>
            <a:spcAft>
              <a:spcPct val="15000"/>
            </a:spcAft>
            <a:buChar char="•"/>
          </a:pPr>
          <a:r>
            <a:rPr lang="en-US" sz="2200" kern="1200" dirty="0">
              <a:solidFill>
                <a:srgbClr val="FFFFFF"/>
              </a:solidFill>
              <a:latin typeface="Arial"/>
              <a:ea typeface="+mn-ea"/>
              <a:cs typeface="+mn-cs"/>
            </a:rPr>
            <a:t>3-syallable words</a:t>
          </a:r>
        </a:p>
      </dsp:txBody>
      <dsp:txXfrm>
        <a:off x="3239824" y="1323712"/>
        <a:ext cx="1951760" cy="3143775"/>
      </dsp:txXfrm>
    </dsp:sp>
    <dsp:sp modelId="{1E069808-CD55-446D-B62F-DB37D5FABE4A}">
      <dsp:nvSpPr>
        <dsp:cNvPr id="0" name=""/>
        <dsp:cNvSpPr/>
      </dsp:nvSpPr>
      <dsp:spPr>
        <a:xfrm>
          <a:off x="5427368" y="1323712"/>
          <a:ext cx="2619813" cy="3143775"/>
        </a:xfrm>
        <a:prstGeom prst="roundRect">
          <a:avLst>
            <a:gd name="adj" fmla="val 5000"/>
          </a:avLst>
        </a:prstGeom>
        <a:solidFill>
          <a:srgbClr val="0097A7">
            <a:shade val="50000"/>
            <a:hueOff val="301312"/>
            <a:satOff val="-71543"/>
            <a:lumOff val="5291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US" sz="1700" kern="1200" dirty="0">
              <a:solidFill>
                <a:srgbClr val="FFFFFF"/>
              </a:solidFill>
              <a:latin typeface="Arial"/>
              <a:ea typeface="+mn-ea"/>
              <a:cs typeface="+mn-cs"/>
            </a:rPr>
            <a:t>Sweetener and basic cognitive test</a:t>
          </a:r>
        </a:p>
      </dsp:txBody>
      <dsp:txXfrm rot="16200000">
        <a:off x="4408074" y="2358351"/>
        <a:ext cx="2562550" cy="508616"/>
      </dsp:txXfrm>
    </dsp:sp>
    <dsp:sp modelId="{6E0CA773-133D-4C0C-9B28-65CC47C88C3E}">
      <dsp:nvSpPr>
        <dsp:cNvPr id="0" name=""/>
        <dsp:cNvSpPr/>
      </dsp:nvSpPr>
      <dsp:spPr>
        <a:xfrm rot="5400000">
          <a:off x="5209333" y="3823796"/>
          <a:ext cx="462269" cy="392971"/>
        </a:xfrm>
        <a:prstGeom prst="flowChartExtract">
          <a:avLst/>
        </a:prstGeom>
        <a:solidFill>
          <a:srgbClr val="FFFFFF">
            <a:hueOff val="0"/>
            <a:satOff val="0"/>
            <a:lumOff val="0"/>
            <a:alphaOff val="0"/>
          </a:srgbClr>
        </a:solidFill>
        <a:ln w="25400" cap="flat" cmpd="sng" algn="ctr">
          <a:solidFill>
            <a:srgbClr val="0097A7">
              <a:shade val="50000"/>
              <a:hueOff val="200875"/>
              <a:satOff val="-47695"/>
              <a:lumOff val="35277"/>
              <a:alphaOff val="0"/>
            </a:srgbClr>
          </a:solidFill>
          <a:prstDash val="solid"/>
        </a:ln>
        <a:effectLst/>
      </dsp:spPr>
      <dsp:style>
        <a:lnRef idx="2">
          <a:scrgbClr r="0" g="0" b="0"/>
        </a:lnRef>
        <a:fillRef idx="1">
          <a:scrgbClr r="0" g="0" b="0"/>
        </a:fillRef>
        <a:effectRef idx="0">
          <a:scrgbClr r="0" g="0" b="0"/>
        </a:effectRef>
        <a:fontRef idx="minor"/>
      </dsp:style>
    </dsp:sp>
    <dsp:sp modelId="{AE2E3DD7-515F-4BBA-97A9-EB2212745C07}">
      <dsp:nvSpPr>
        <dsp:cNvPr id="0" name=""/>
        <dsp:cNvSpPr/>
      </dsp:nvSpPr>
      <dsp:spPr>
        <a:xfrm>
          <a:off x="5951331" y="1323712"/>
          <a:ext cx="1951760" cy="314377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FFFFFF"/>
              </a:solidFill>
              <a:latin typeface="Arial"/>
              <a:ea typeface="+mn-ea"/>
              <a:cs typeface="+mn-cs"/>
            </a:rPr>
            <a:t>Placebo drink</a:t>
          </a:r>
        </a:p>
        <a:p>
          <a:pPr marL="228600" lvl="1" indent="-228600" algn="l" defTabSz="977900">
            <a:lnSpc>
              <a:spcPct val="90000"/>
            </a:lnSpc>
            <a:spcBef>
              <a:spcPct val="0"/>
            </a:spcBef>
            <a:spcAft>
              <a:spcPct val="15000"/>
            </a:spcAft>
            <a:buChar char="•"/>
          </a:pPr>
          <a:r>
            <a:rPr lang="en-US" sz="2200" kern="1200" dirty="0">
              <a:solidFill>
                <a:srgbClr val="FFFFFF"/>
              </a:solidFill>
              <a:latin typeface="Arial"/>
              <a:ea typeface="+mn-ea"/>
              <a:cs typeface="+mn-cs"/>
            </a:rPr>
            <a:t>Basic tests</a:t>
          </a:r>
        </a:p>
        <a:p>
          <a:pPr marL="457200" lvl="2" indent="-228600" algn="l" defTabSz="977900">
            <a:lnSpc>
              <a:spcPct val="90000"/>
            </a:lnSpc>
            <a:spcBef>
              <a:spcPct val="0"/>
            </a:spcBef>
            <a:spcAft>
              <a:spcPct val="15000"/>
            </a:spcAft>
            <a:buChar char="•"/>
          </a:pPr>
          <a:r>
            <a:rPr lang="en-US" sz="2200" kern="1200" dirty="0">
              <a:solidFill>
                <a:srgbClr val="FFFFFF"/>
              </a:solidFill>
              <a:latin typeface="Arial"/>
              <a:ea typeface="+mn-ea"/>
              <a:cs typeface="+mn-cs"/>
            </a:rPr>
            <a:t>2 digit numbers</a:t>
          </a:r>
        </a:p>
        <a:p>
          <a:pPr marL="457200" lvl="2" indent="-228600" algn="l" defTabSz="977900">
            <a:lnSpc>
              <a:spcPct val="90000"/>
            </a:lnSpc>
            <a:spcBef>
              <a:spcPct val="0"/>
            </a:spcBef>
            <a:spcAft>
              <a:spcPct val="15000"/>
            </a:spcAft>
            <a:buChar char="•"/>
          </a:pPr>
          <a:r>
            <a:rPr lang="en-US" sz="2200" kern="1200" dirty="0">
              <a:solidFill>
                <a:srgbClr val="FFFFFF"/>
              </a:solidFill>
              <a:latin typeface="Arial"/>
              <a:ea typeface="+mn-ea"/>
              <a:cs typeface="+mn-cs"/>
            </a:rPr>
            <a:t>Simple image chart</a:t>
          </a:r>
        </a:p>
        <a:p>
          <a:pPr marL="457200" lvl="2" indent="-228600" algn="l" defTabSz="977900">
            <a:lnSpc>
              <a:spcPct val="90000"/>
            </a:lnSpc>
            <a:spcBef>
              <a:spcPct val="0"/>
            </a:spcBef>
            <a:spcAft>
              <a:spcPct val="15000"/>
            </a:spcAft>
            <a:buChar char="•"/>
          </a:pPr>
          <a:r>
            <a:rPr lang="en-US" sz="2200" kern="1200" dirty="0">
              <a:solidFill>
                <a:srgbClr val="FFFFFF"/>
              </a:solidFill>
              <a:latin typeface="Arial"/>
              <a:ea typeface="+mn-ea"/>
              <a:cs typeface="+mn-cs"/>
            </a:rPr>
            <a:t>2-syllable words</a:t>
          </a:r>
        </a:p>
      </dsp:txBody>
      <dsp:txXfrm>
        <a:off x="5951331" y="1323712"/>
        <a:ext cx="1951760" cy="3143775"/>
      </dsp:txXfrm>
    </dsp:sp>
    <dsp:sp modelId="{B6592929-7966-4ECD-8B4E-3DED864945D3}">
      <dsp:nvSpPr>
        <dsp:cNvPr id="0" name=""/>
        <dsp:cNvSpPr/>
      </dsp:nvSpPr>
      <dsp:spPr>
        <a:xfrm>
          <a:off x="8138875" y="1323712"/>
          <a:ext cx="2619813" cy="3143775"/>
        </a:xfrm>
        <a:prstGeom prst="roundRect">
          <a:avLst>
            <a:gd name="adj" fmla="val 5000"/>
          </a:avLst>
        </a:prstGeom>
        <a:solidFill>
          <a:srgbClr val="0097A7">
            <a:shade val="50000"/>
            <a:hueOff val="150656"/>
            <a:satOff val="-35772"/>
            <a:lumOff val="26458"/>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en-US" sz="1700" kern="1200" dirty="0">
              <a:solidFill>
                <a:srgbClr val="FFFFFF"/>
              </a:solidFill>
              <a:latin typeface="Arial"/>
              <a:ea typeface="+mn-ea"/>
              <a:cs typeface="+mn-cs"/>
            </a:rPr>
            <a:t>Sweetener and higher cognitive test </a:t>
          </a:r>
        </a:p>
      </dsp:txBody>
      <dsp:txXfrm rot="16200000">
        <a:off x="7119581" y="2358351"/>
        <a:ext cx="2562550" cy="508616"/>
      </dsp:txXfrm>
    </dsp:sp>
    <dsp:sp modelId="{CAC00E96-D0A2-45A9-869D-16A14F0F1625}">
      <dsp:nvSpPr>
        <dsp:cNvPr id="0" name=""/>
        <dsp:cNvSpPr/>
      </dsp:nvSpPr>
      <dsp:spPr>
        <a:xfrm rot="5400000">
          <a:off x="7920839" y="3823796"/>
          <a:ext cx="462269" cy="392971"/>
        </a:xfrm>
        <a:prstGeom prst="flowChartExtract">
          <a:avLst/>
        </a:prstGeom>
        <a:solidFill>
          <a:srgbClr val="FFFFFF">
            <a:hueOff val="0"/>
            <a:satOff val="0"/>
            <a:lumOff val="0"/>
            <a:alphaOff val="0"/>
          </a:srgbClr>
        </a:solidFill>
        <a:ln w="25400" cap="flat" cmpd="sng" algn="ctr">
          <a:solidFill>
            <a:srgbClr val="0097A7">
              <a:shade val="50000"/>
              <a:hueOff val="200875"/>
              <a:satOff val="-47695"/>
              <a:lumOff val="35277"/>
              <a:alphaOff val="0"/>
            </a:srgbClr>
          </a:solidFill>
          <a:prstDash val="solid"/>
        </a:ln>
        <a:effectLst/>
      </dsp:spPr>
      <dsp:style>
        <a:lnRef idx="2">
          <a:scrgbClr r="0" g="0" b="0"/>
        </a:lnRef>
        <a:fillRef idx="1">
          <a:scrgbClr r="0" g="0" b="0"/>
        </a:fillRef>
        <a:effectRef idx="0">
          <a:scrgbClr r="0" g="0" b="0"/>
        </a:effectRef>
        <a:fontRef idx="minor"/>
      </dsp:style>
    </dsp:sp>
    <dsp:sp modelId="{D0A2FE34-3402-4601-996A-E37FCEC4BD64}">
      <dsp:nvSpPr>
        <dsp:cNvPr id="0" name=""/>
        <dsp:cNvSpPr/>
      </dsp:nvSpPr>
      <dsp:spPr>
        <a:xfrm>
          <a:off x="8662838" y="1323712"/>
          <a:ext cx="1951760" cy="3143775"/>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marL="0" lvl="0" indent="0" algn="l" defTabSz="1244600">
            <a:lnSpc>
              <a:spcPct val="90000"/>
            </a:lnSpc>
            <a:spcBef>
              <a:spcPct val="0"/>
            </a:spcBef>
            <a:spcAft>
              <a:spcPct val="35000"/>
            </a:spcAft>
            <a:buNone/>
          </a:pPr>
          <a:r>
            <a:rPr lang="en-US" sz="2800" kern="1200" dirty="0">
              <a:solidFill>
                <a:srgbClr val="FFFFFF"/>
              </a:solidFill>
              <a:latin typeface="Arial"/>
              <a:ea typeface="+mn-ea"/>
              <a:cs typeface="+mn-cs"/>
            </a:rPr>
            <a:t>Placebo drink</a:t>
          </a:r>
        </a:p>
        <a:p>
          <a:pPr marL="228600" lvl="1" indent="-228600" algn="l" defTabSz="977900">
            <a:lnSpc>
              <a:spcPct val="90000"/>
            </a:lnSpc>
            <a:spcBef>
              <a:spcPct val="0"/>
            </a:spcBef>
            <a:spcAft>
              <a:spcPct val="15000"/>
            </a:spcAft>
            <a:buChar char="•"/>
          </a:pPr>
          <a:r>
            <a:rPr lang="en-US" sz="2200" kern="1200" dirty="0">
              <a:solidFill>
                <a:srgbClr val="FFFFFF"/>
              </a:solidFill>
              <a:latin typeface="Arial"/>
              <a:ea typeface="+mn-ea"/>
              <a:cs typeface="+mn-cs"/>
            </a:rPr>
            <a:t>Higher tests</a:t>
          </a:r>
        </a:p>
        <a:p>
          <a:pPr marL="457200" lvl="2" indent="-228600" algn="l" defTabSz="977900">
            <a:lnSpc>
              <a:spcPct val="90000"/>
            </a:lnSpc>
            <a:spcBef>
              <a:spcPct val="0"/>
            </a:spcBef>
            <a:spcAft>
              <a:spcPct val="15000"/>
            </a:spcAft>
            <a:buChar char="•"/>
          </a:pPr>
          <a:r>
            <a:rPr lang="en-US" sz="2200" kern="1200" dirty="0">
              <a:solidFill>
                <a:srgbClr val="FFFFFF"/>
              </a:solidFill>
              <a:latin typeface="Arial"/>
              <a:ea typeface="+mn-ea"/>
              <a:cs typeface="+mn-cs"/>
            </a:rPr>
            <a:t>3 digit numbers</a:t>
          </a:r>
        </a:p>
        <a:p>
          <a:pPr marL="457200" lvl="2" indent="-228600" algn="l" defTabSz="977900">
            <a:lnSpc>
              <a:spcPct val="90000"/>
            </a:lnSpc>
            <a:spcBef>
              <a:spcPct val="0"/>
            </a:spcBef>
            <a:spcAft>
              <a:spcPct val="15000"/>
            </a:spcAft>
            <a:buChar char="•"/>
          </a:pPr>
          <a:r>
            <a:rPr lang="en-US" sz="2200" kern="1200" dirty="0">
              <a:solidFill>
                <a:srgbClr val="FFFFFF"/>
              </a:solidFill>
              <a:latin typeface="Arial"/>
              <a:ea typeface="+mn-ea"/>
              <a:cs typeface="+mn-cs"/>
            </a:rPr>
            <a:t>Complex image chart</a:t>
          </a:r>
        </a:p>
        <a:p>
          <a:pPr marL="457200" lvl="2" indent="-228600" algn="l" defTabSz="977900">
            <a:lnSpc>
              <a:spcPct val="90000"/>
            </a:lnSpc>
            <a:spcBef>
              <a:spcPct val="0"/>
            </a:spcBef>
            <a:spcAft>
              <a:spcPct val="15000"/>
            </a:spcAft>
            <a:buChar char="•"/>
          </a:pPr>
          <a:r>
            <a:rPr lang="en-US" sz="2200" kern="1200" dirty="0">
              <a:solidFill>
                <a:srgbClr val="FFFFFF"/>
              </a:solidFill>
              <a:latin typeface="Arial"/>
              <a:ea typeface="+mn-ea"/>
              <a:cs typeface="+mn-cs"/>
            </a:rPr>
            <a:t>3-syllable words</a:t>
          </a:r>
        </a:p>
      </dsp:txBody>
      <dsp:txXfrm>
        <a:off x="8662838" y="1323712"/>
        <a:ext cx="1951760" cy="31437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DBE157-0065-E14E-9103-FC3906F60A57}"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A6697-A66A-CB49-B71B-F384138F2497}" type="slidenum">
              <a:rPr lang="en-US" smtClean="0"/>
              <a:t>‹#›</a:t>
            </a:fld>
            <a:endParaRPr lang="en-US"/>
          </a:p>
        </p:txBody>
      </p:sp>
    </p:spTree>
    <p:extLst>
      <p:ext uri="{BB962C8B-B14F-4D97-AF65-F5344CB8AC3E}">
        <p14:creationId xmlns:p14="http://schemas.microsoft.com/office/powerpoint/2010/main" val="74875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6" name="Group 25"/>
          <p:cNvGrpSpPr/>
          <p:nvPr/>
        </p:nvGrpSpPr>
        <p:grpSpPr>
          <a:xfrm>
            <a:off x="-1" y="-2313"/>
            <a:ext cx="12192001" cy="6924496"/>
            <a:chOff x="-1" y="-2313"/>
            <a:chExt cx="12192001" cy="6924496"/>
          </a:xfrm>
        </p:grpSpPr>
        <p:sp>
          <p:nvSpPr>
            <p:cNvPr id="25" name="Freeform 13"/>
            <p:cNvSpPr>
              <a:spLocks noEditPoints="1"/>
            </p:cNvSpPr>
            <p:nvPr/>
          </p:nvSpPr>
          <p:spPr bwMode="auto">
            <a:xfrm>
              <a:off x="233" y="-2312"/>
              <a:ext cx="12191767" cy="6864080"/>
            </a:xfrm>
            <a:custGeom>
              <a:avLst/>
              <a:gdLst/>
              <a:ahLst/>
              <a:cxnLst/>
              <a:rect l="0" t="0" r="r" b="b"/>
              <a:pathLst>
                <a:path w="3840" h="2161">
                  <a:moveTo>
                    <a:pt x="2652" y="274"/>
                  </a:moveTo>
                  <a:cubicBezTo>
                    <a:pt x="2722" y="253"/>
                    <a:pt x="2771" y="204"/>
                    <a:pt x="2817" y="150"/>
                  </a:cubicBezTo>
                  <a:cubicBezTo>
                    <a:pt x="2824" y="142"/>
                    <a:pt x="2831" y="133"/>
                    <a:pt x="2838" y="125"/>
                  </a:cubicBezTo>
                  <a:cubicBezTo>
                    <a:pt x="2839" y="124"/>
                    <a:pt x="2841" y="124"/>
                    <a:pt x="2846" y="124"/>
                  </a:cubicBezTo>
                  <a:cubicBezTo>
                    <a:pt x="2865" y="210"/>
                    <a:pt x="2890" y="295"/>
                    <a:pt x="2947" y="368"/>
                  </a:cubicBezTo>
                  <a:cubicBezTo>
                    <a:pt x="3012" y="310"/>
                    <a:pt x="3030" y="234"/>
                    <a:pt x="3034" y="155"/>
                  </a:cubicBezTo>
                  <a:cubicBezTo>
                    <a:pt x="3036" y="97"/>
                    <a:pt x="3021" y="46"/>
                    <a:pt x="2987" y="0"/>
                  </a:cubicBezTo>
                  <a:cubicBezTo>
                    <a:pt x="2796" y="0"/>
                    <a:pt x="2796" y="0"/>
                    <a:pt x="2796" y="0"/>
                  </a:cubicBezTo>
                  <a:cubicBezTo>
                    <a:pt x="2802" y="1"/>
                    <a:pt x="2808" y="4"/>
                    <a:pt x="2814" y="7"/>
                  </a:cubicBezTo>
                  <a:cubicBezTo>
                    <a:pt x="2778" y="53"/>
                    <a:pt x="2744" y="97"/>
                    <a:pt x="2710" y="141"/>
                  </a:cubicBezTo>
                  <a:cubicBezTo>
                    <a:pt x="2712" y="143"/>
                    <a:pt x="2714" y="144"/>
                    <a:pt x="2716" y="146"/>
                  </a:cubicBezTo>
                  <a:cubicBezTo>
                    <a:pt x="2754" y="107"/>
                    <a:pt x="2793" y="68"/>
                    <a:pt x="2838" y="22"/>
                  </a:cubicBezTo>
                  <a:cubicBezTo>
                    <a:pt x="2838" y="96"/>
                    <a:pt x="2800" y="142"/>
                    <a:pt x="2760" y="183"/>
                  </a:cubicBezTo>
                  <a:cubicBezTo>
                    <a:pt x="2721" y="222"/>
                    <a:pt x="2677" y="257"/>
                    <a:pt x="2613" y="257"/>
                  </a:cubicBezTo>
                  <a:cubicBezTo>
                    <a:pt x="2640" y="155"/>
                    <a:pt x="2694" y="74"/>
                    <a:pt x="2771" y="7"/>
                  </a:cubicBezTo>
                  <a:cubicBezTo>
                    <a:pt x="2775" y="3"/>
                    <a:pt x="2779" y="1"/>
                    <a:pt x="2783" y="0"/>
                  </a:cubicBezTo>
                  <a:cubicBezTo>
                    <a:pt x="2597" y="0"/>
                    <a:pt x="2597" y="0"/>
                    <a:pt x="2597" y="0"/>
                  </a:cubicBezTo>
                  <a:cubicBezTo>
                    <a:pt x="2634" y="15"/>
                    <a:pt x="2673" y="23"/>
                    <a:pt x="2716" y="21"/>
                  </a:cubicBezTo>
                  <a:cubicBezTo>
                    <a:pt x="2717" y="20"/>
                    <a:pt x="2718" y="23"/>
                    <a:pt x="2719" y="24"/>
                  </a:cubicBezTo>
                  <a:cubicBezTo>
                    <a:pt x="2653" y="98"/>
                    <a:pt x="2601" y="196"/>
                    <a:pt x="2588" y="270"/>
                  </a:cubicBezTo>
                  <a:cubicBezTo>
                    <a:pt x="2609" y="282"/>
                    <a:pt x="2630" y="280"/>
                    <a:pt x="2652" y="274"/>
                  </a:cubicBezTo>
                  <a:close/>
                  <a:moveTo>
                    <a:pt x="2870" y="108"/>
                  </a:moveTo>
                  <a:cubicBezTo>
                    <a:pt x="2872" y="76"/>
                    <a:pt x="2870" y="37"/>
                    <a:pt x="2912" y="17"/>
                  </a:cubicBezTo>
                  <a:cubicBezTo>
                    <a:pt x="2931" y="57"/>
                    <a:pt x="2929" y="100"/>
                    <a:pt x="2943" y="138"/>
                  </a:cubicBezTo>
                  <a:cubicBezTo>
                    <a:pt x="2959" y="97"/>
                    <a:pt x="2940" y="56"/>
                    <a:pt x="2941" y="13"/>
                  </a:cubicBezTo>
                  <a:cubicBezTo>
                    <a:pt x="2970" y="25"/>
                    <a:pt x="2991" y="44"/>
                    <a:pt x="3000" y="71"/>
                  </a:cubicBezTo>
                  <a:cubicBezTo>
                    <a:pt x="3028" y="166"/>
                    <a:pt x="3007" y="252"/>
                    <a:pt x="2954" y="335"/>
                  </a:cubicBezTo>
                  <a:cubicBezTo>
                    <a:pt x="2908" y="280"/>
                    <a:pt x="2865" y="171"/>
                    <a:pt x="2870" y="108"/>
                  </a:cubicBezTo>
                  <a:close/>
                  <a:moveTo>
                    <a:pt x="3414" y="0"/>
                  </a:moveTo>
                  <a:cubicBezTo>
                    <a:pt x="3375" y="0"/>
                    <a:pt x="3375" y="0"/>
                    <a:pt x="3375" y="0"/>
                  </a:cubicBezTo>
                  <a:cubicBezTo>
                    <a:pt x="3371" y="22"/>
                    <a:pt x="3362" y="41"/>
                    <a:pt x="3348" y="59"/>
                  </a:cubicBezTo>
                  <a:cubicBezTo>
                    <a:pt x="3302" y="115"/>
                    <a:pt x="3237" y="132"/>
                    <a:pt x="3169" y="144"/>
                  </a:cubicBezTo>
                  <a:cubicBezTo>
                    <a:pt x="3165" y="96"/>
                    <a:pt x="3176" y="44"/>
                    <a:pt x="3197" y="0"/>
                  </a:cubicBezTo>
                  <a:cubicBezTo>
                    <a:pt x="3171" y="0"/>
                    <a:pt x="3171" y="0"/>
                    <a:pt x="3171" y="0"/>
                  </a:cubicBezTo>
                  <a:cubicBezTo>
                    <a:pt x="3151" y="46"/>
                    <a:pt x="3143" y="98"/>
                    <a:pt x="3149" y="155"/>
                  </a:cubicBezTo>
                  <a:cubicBezTo>
                    <a:pt x="3231" y="183"/>
                    <a:pt x="3358" y="113"/>
                    <a:pt x="3414" y="0"/>
                  </a:cubicBezTo>
                  <a:close/>
                  <a:moveTo>
                    <a:pt x="77" y="680"/>
                  </a:moveTo>
                  <a:cubicBezTo>
                    <a:pt x="64" y="685"/>
                    <a:pt x="51" y="689"/>
                    <a:pt x="39" y="694"/>
                  </a:cubicBezTo>
                  <a:cubicBezTo>
                    <a:pt x="26" y="700"/>
                    <a:pt x="13" y="706"/>
                    <a:pt x="0" y="710"/>
                  </a:cubicBezTo>
                  <a:cubicBezTo>
                    <a:pt x="0" y="732"/>
                    <a:pt x="0" y="732"/>
                    <a:pt x="0" y="732"/>
                  </a:cubicBezTo>
                  <a:cubicBezTo>
                    <a:pt x="29" y="721"/>
                    <a:pt x="56" y="706"/>
                    <a:pt x="77" y="680"/>
                  </a:cubicBezTo>
                  <a:close/>
                  <a:moveTo>
                    <a:pt x="3289" y="0"/>
                  </a:moveTo>
                  <a:cubicBezTo>
                    <a:pt x="3279" y="13"/>
                    <a:pt x="3269" y="26"/>
                    <a:pt x="3260" y="40"/>
                  </a:cubicBezTo>
                  <a:cubicBezTo>
                    <a:pt x="3278" y="30"/>
                    <a:pt x="3296" y="16"/>
                    <a:pt x="3313" y="0"/>
                  </a:cubicBezTo>
                  <a:lnTo>
                    <a:pt x="3289" y="0"/>
                  </a:lnTo>
                  <a:close/>
                  <a:moveTo>
                    <a:pt x="3803" y="228"/>
                  </a:moveTo>
                  <a:cubicBezTo>
                    <a:pt x="3807" y="250"/>
                    <a:pt x="3809" y="270"/>
                    <a:pt x="3840" y="265"/>
                  </a:cubicBezTo>
                  <a:cubicBezTo>
                    <a:pt x="3840" y="261"/>
                    <a:pt x="3840" y="261"/>
                    <a:pt x="3840" y="261"/>
                  </a:cubicBezTo>
                  <a:cubicBezTo>
                    <a:pt x="3834" y="243"/>
                    <a:pt x="3828" y="228"/>
                    <a:pt x="3803" y="228"/>
                  </a:cubicBezTo>
                  <a:close/>
                  <a:moveTo>
                    <a:pt x="3788" y="152"/>
                  </a:moveTo>
                  <a:cubicBezTo>
                    <a:pt x="3765" y="165"/>
                    <a:pt x="3754" y="158"/>
                    <a:pt x="3747" y="141"/>
                  </a:cubicBezTo>
                  <a:cubicBezTo>
                    <a:pt x="3741" y="127"/>
                    <a:pt x="3731" y="114"/>
                    <a:pt x="3728" y="99"/>
                  </a:cubicBezTo>
                  <a:cubicBezTo>
                    <a:pt x="3722" y="76"/>
                    <a:pt x="3710" y="62"/>
                    <a:pt x="3685" y="60"/>
                  </a:cubicBezTo>
                  <a:cubicBezTo>
                    <a:pt x="3685" y="32"/>
                    <a:pt x="3673" y="14"/>
                    <a:pt x="3656" y="0"/>
                  </a:cubicBezTo>
                  <a:cubicBezTo>
                    <a:pt x="3596" y="0"/>
                    <a:pt x="3596" y="0"/>
                    <a:pt x="3596" y="0"/>
                  </a:cubicBezTo>
                  <a:cubicBezTo>
                    <a:pt x="3609" y="12"/>
                    <a:pt x="3620" y="25"/>
                    <a:pt x="3631" y="40"/>
                  </a:cubicBezTo>
                  <a:cubicBezTo>
                    <a:pt x="3646" y="60"/>
                    <a:pt x="3657" y="82"/>
                    <a:pt x="3685" y="89"/>
                  </a:cubicBezTo>
                  <a:cubicBezTo>
                    <a:pt x="3692" y="91"/>
                    <a:pt x="3700" y="100"/>
                    <a:pt x="3704" y="108"/>
                  </a:cubicBezTo>
                  <a:cubicBezTo>
                    <a:pt x="3760" y="203"/>
                    <a:pt x="3798" y="305"/>
                    <a:pt x="3820" y="413"/>
                  </a:cubicBezTo>
                  <a:cubicBezTo>
                    <a:pt x="3827" y="450"/>
                    <a:pt x="3825" y="488"/>
                    <a:pt x="3815" y="525"/>
                  </a:cubicBezTo>
                  <a:cubicBezTo>
                    <a:pt x="3811" y="539"/>
                    <a:pt x="3810" y="554"/>
                    <a:pt x="3807" y="568"/>
                  </a:cubicBezTo>
                  <a:cubicBezTo>
                    <a:pt x="3820" y="575"/>
                    <a:pt x="3830" y="577"/>
                    <a:pt x="3840" y="576"/>
                  </a:cubicBezTo>
                  <a:cubicBezTo>
                    <a:pt x="3840" y="343"/>
                    <a:pt x="3840" y="343"/>
                    <a:pt x="3840" y="343"/>
                  </a:cubicBezTo>
                  <a:cubicBezTo>
                    <a:pt x="3834" y="333"/>
                    <a:pt x="3829" y="322"/>
                    <a:pt x="3826" y="311"/>
                  </a:cubicBezTo>
                  <a:cubicBezTo>
                    <a:pt x="3810" y="261"/>
                    <a:pt x="3761" y="220"/>
                    <a:pt x="3788" y="152"/>
                  </a:cubicBezTo>
                  <a:close/>
                  <a:moveTo>
                    <a:pt x="3559" y="1512"/>
                  </a:moveTo>
                  <a:cubicBezTo>
                    <a:pt x="3526" y="1458"/>
                    <a:pt x="3479" y="1418"/>
                    <a:pt x="3424" y="1391"/>
                  </a:cubicBezTo>
                  <a:cubicBezTo>
                    <a:pt x="3381" y="1371"/>
                    <a:pt x="3333" y="1376"/>
                    <a:pt x="3287" y="1379"/>
                  </a:cubicBezTo>
                  <a:cubicBezTo>
                    <a:pt x="3246" y="1382"/>
                    <a:pt x="3208" y="1397"/>
                    <a:pt x="3172" y="1416"/>
                  </a:cubicBezTo>
                  <a:cubicBezTo>
                    <a:pt x="3159" y="1424"/>
                    <a:pt x="3145" y="1431"/>
                    <a:pt x="3126" y="1416"/>
                  </a:cubicBezTo>
                  <a:cubicBezTo>
                    <a:pt x="3185" y="1395"/>
                    <a:pt x="3225" y="1355"/>
                    <a:pt x="3260" y="1309"/>
                  </a:cubicBezTo>
                  <a:cubicBezTo>
                    <a:pt x="3297" y="1260"/>
                    <a:pt x="3310" y="1204"/>
                    <a:pt x="3318" y="1143"/>
                  </a:cubicBezTo>
                  <a:cubicBezTo>
                    <a:pt x="3236" y="1133"/>
                    <a:pt x="3166" y="1161"/>
                    <a:pt x="3103" y="1208"/>
                  </a:cubicBezTo>
                  <a:cubicBezTo>
                    <a:pt x="3041" y="1255"/>
                    <a:pt x="2998" y="1316"/>
                    <a:pt x="2990" y="1398"/>
                  </a:cubicBezTo>
                  <a:cubicBezTo>
                    <a:pt x="2841" y="1409"/>
                    <a:pt x="2710" y="1458"/>
                    <a:pt x="2597" y="1557"/>
                  </a:cubicBezTo>
                  <a:cubicBezTo>
                    <a:pt x="2618" y="1415"/>
                    <a:pt x="2674" y="1287"/>
                    <a:pt x="2740" y="1161"/>
                  </a:cubicBezTo>
                  <a:cubicBezTo>
                    <a:pt x="2766" y="1167"/>
                    <a:pt x="2788" y="1173"/>
                    <a:pt x="2811" y="1176"/>
                  </a:cubicBezTo>
                  <a:cubicBezTo>
                    <a:pt x="2886" y="1183"/>
                    <a:pt x="2957" y="1170"/>
                    <a:pt x="3022" y="1134"/>
                  </a:cubicBezTo>
                  <a:cubicBezTo>
                    <a:pt x="3053" y="1116"/>
                    <a:pt x="3079" y="1089"/>
                    <a:pt x="3105" y="1065"/>
                  </a:cubicBezTo>
                  <a:cubicBezTo>
                    <a:pt x="3116" y="1055"/>
                    <a:pt x="3113" y="1043"/>
                    <a:pt x="3104" y="1031"/>
                  </a:cubicBezTo>
                  <a:cubicBezTo>
                    <a:pt x="3081" y="999"/>
                    <a:pt x="3046" y="988"/>
                    <a:pt x="3012" y="977"/>
                  </a:cubicBezTo>
                  <a:cubicBezTo>
                    <a:pt x="2984" y="968"/>
                    <a:pt x="2955" y="968"/>
                    <a:pt x="2923" y="963"/>
                  </a:cubicBezTo>
                  <a:cubicBezTo>
                    <a:pt x="2962" y="910"/>
                    <a:pt x="3013" y="869"/>
                    <a:pt x="3065" y="824"/>
                  </a:cubicBezTo>
                  <a:cubicBezTo>
                    <a:pt x="3072" y="844"/>
                    <a:pt x="3076" y="863"/>
                    <a:pt x="3085" y="879"/>
                  </a:cubicBezTo>
                  <a:cubicBezTo>
                    <a:pt x="3108" y="919"/>
                    <a:pt x="3148" y="934"/>
                    <a:pt x="3190" y="938"/>
                  </a:cubicBezTo>
                  <a:cubicBezTo>
                    <a:pt x="3237" y="943"/>
                    <a:pt x="3283" y="935"/>
                    <a:pt x="3326" y="915"/>
                  </a:cubicBezTo>
                  <a:cubicBezTo>
                    <a:pt x="3348" y="904"/>
                    <a:pt x="3372" y="896"/>
                    <a:pt x="3396" y="887"/>
                  </a:cubicBezTo>
                  <a:cubicBezTo>
                    <a:pt x="3434" y="872"/>
                    <a:pt x="3474" y="864"/>
                    <a:pt x="3521" y="889"/>
                  </a:cubicBezTo>
                  <a:cubicBezTo>
                    <a:pt x="3503" y="843"/>
                    <a:pt x="3481" y="807"/>
                    <a:pt x="3448" y="787"/>
                  </a:cubicBezTo>
                  <a:cubicBezTo>
                    <a:pt x="3415" y="767"/>
                    <a:pt x="3375" y="761"/>
                    <a:pt x="3334" y="747"/>
                  </a:cubicBezTo>
                  <a:cubicBezTo>
                    <a:pt x="3401" y="673"/>
                    <a:pt x="3439" y="585"/>
                    <a:pt x="3461" y="484"/>
                  </a:cubicBezTo>
                  <a:cubicBezTo>
                    <a:pt x="3452" y="486"/>
                    <a:pt x="3446" y="486"/>
                    <a:pt x="3443" y="489"/>
                  </a:cubicBezTo>
                  <a:cubicBezTo>
                    <a:pt x="3406" y="525"/>
                    <a:pt x="3357" y="535"/>
                    <a:pt x="3311" y="549"/>
                  </a:cubicBezTo>
                  <a:cubicBezTo>
                    <a:pt x="3273" y="562"/>
                    <a:pt x="3233" y="570"/>
                    <a:pt x="3194" y="580"/>
                  </a:cubicBezTo>
                  <a:cubicBezTo>
                    <a:pt x="3181" y="555"/>
                    <a:pt x="3166" y="527"/>
                    <a:pt x="3153" y="498"/>
                  </a:cubicBezTo>
                  <a:cubicBezTo>
                    <a:pt x="3139" y="469"/>
                    <a:pt x="3127" y="440"/>
                    <a:pt x="3114" y="409"/>
                  </a:cubicBezTo>
                  <a:cubicBezTo>
                    <a:pt x="3041" y="440"/>
                    <a:pt x="3022" y="512"/>
                    <a:pt x="3003" y="581"/>
                  </a:cubicBezTo>
                  <a:cubicBezTo>
                    <a:pt x="2983" y="652"/>
                    <a:pt x="2986" y="723"/>
                    <a:pt x="3041" y="782"/>
                  </a:cubicBezTo>
                  <a:cubicBezTo>
                    <a:pt x="3007" y="807"/>
                    <a:pt x="2974" y="830"/>
                    <a:pt x="2944" y="854"/>
                  </a:cubicBezTo>
                  <a:cubicBezTo>
                    <a:pt x="2914" y="879"/>
                    <a:pt x="2886" y="906"/>
                    <a:pt x="2852" y="937"/>
                  </a:cubicBezTo>
                  <a:cubicBezTo>
                    <a:pt x="2855" y="813"/>
                    <a:pt x="2820" y="709"/>
                    <a:pt x="2724" y="630"/>
                  </a:cubicBezTo>
                  <a:cubicBezTo>
                    <a:pt x="2694" y="646"/>
                    <a:pt x="2682" y="675"/>
                    <a:pt x="2666" y="701"/>
                  </a:cubicBezTo>
                  <a:cubicBezTo>
                    <a:pt x="2626" y="765"/>
                    <a:pt x="2621" y="838"/>
                    <a:pt x="2628" y="912"/>
                  </a:cubicBezTo>
                  <a:cubicBezTo>
                    <a:pt x="2635" y="995"/>
                    <a:pt x="2666" y="1072"/>
                    <a:pt x="2699" y="1151"/>
                  </a:cubicBezTo>
                  <a:cubicBezTo>
                    <a:pt x="2639" y="1249"/>
                    <a:pt x="2586" y="1354"/>
                    <a:pt x="2552" y="1467"/>
                  </a:cubicBezTo>
                  <a:cubicBezTo>
                    <a:pt x="2518" y="1578"/>
                    <a:pt x="2495" y="1693"/>
                    <a:pt x="2467" y="1810"/>
                  </a:cubicBezTo>
                  <a:cubicBezTo>
                    <a:pt x="2456" y="1782"/>
                    <a:pt x="2446" y="1755"/>
                    <a:pt x="2437" y="1729"/>
                  </a:cubicBezTo>
                  <a:cubicBezTo>
                    <a:pt x="2515" y="1569"/>
                    <a:pt x="2524" y="1412"/>
                    <a:pt x="2421" y="1256"/>
                  </a:cubicBezTo>
                  <a:cubicBezTo>
                    <a:pt x="2369" y="1290"/>
                    <a:pt x="2340" y="1335"/>
                    <a:pt x="2328" y="1389"/>
                  </a:cubicBezTo>
                  <a:cubicBezTo>
                    <a:pt x="2317" y="1440"/>
                    <a:pt x="2313" y="1493"/>
                    <a:pt x="2306" y="1549"/>
                  </a:cubicBezTo>
                  <a:cubicBezTo>
                    <a:pt x="2228" y="1465"/>
                    <a:pt x="2129" y="1417"/>
                    <a:pt x="2022" y="1375"/>
                  </a:cubicBezTo>
                  <a:cubicBezTo>
                    <a:pt x="2019" y="1358"/>
                    <a:pt x="2013" y="1338"/>
                    <a:pt x="2011" y="1318"/>
                  </a:cubicBezTo>
                  <a:cubicBezTo>
                    <a:pt x="1998" y="1229"/>
                    <a:pt x="1944" y="1171"/>
                    <a:pt x="1871" y="1129"/>
                  </a:cubicBezTo>
                  <a:cubicBezTo>
                    <a:pt x="1842" y="1112"/>
                    <a:pt x="1811" y="1099"/>
                    <a:pt x="1779" y="1090"/>
                  </a:cubicBezTo>
                  <a:cubicBezTo>
                    <a:pt x="1742" y="1079"/>
                    <a:pt x="1727" y="1096"/>
                    <a:pt x="1734" y="1135"/>
                  </a:cubicBezTo>
                  <a:cubicBezTo>
                    <a:pt x="1747" y="1201"/>
                    <a:pt x="1768" y="1264"/>
                    <a:pt x="1818" y="1314"/>
                  </a:cubicBezTo>
                  <a:cubicBezTo>
                    <a:pt x="1819" y="1314"/>
                    <a:pt x="1818" y="1316"/>
                    <a:pt x="1818" y="1318"/>
                  </a:cubicBezTo>
                  <a:cubicBezTo>
                    <a:pt x="1718" y="1318"/>
                    <a:pt x="1610" y="1344"/>
                    <a:pt x="1547" y="1384"/>
                  </a:cubicBezTo>
                  <a:cubicBezTo>
                    <a:pt x="1551" y="1407"/>
                    <a:pt x="1567" y="1421"/>
                    <a:pt x="1586" y="1434"/>
                  </a:cubicBezTo>
                  <a:cubicBezTo>
                    <a:pt x="1648" y="1473"/>
                    <a:pt x="1718" y="1477"/>
                    <a:pt x="1789" y="1476"/>
                  </a:cubicBezTo>
                  <a:cubicBezTo>
                    <a:pt x="1800" y="1475"/>
                    <a:pt x="1810" y="1475"/>
                    <a:pt x="1821" y="1475"/>
                  </a:cubicBezTo>
                  <a:cubicBezTo>
                    <a:pt x="1822" y="1475"/>
                    <a:pt x="1823" y="1476"/>
                    <a:pt x="1827" y="1480"/>
                  </a:cubicBezTo>
                  <a:cubicBezTo>
                    <a:pt x="1775" y="1551"/>
                    <a:pt x="1728" y="1626"/>
                    <a:pt x="1711" y="1717"/>
                  </a:cubicBezTo>
                  <a:cubicBezTo>
                    <a:pt x="1798" y="1727"/>
                    <a:pt x="1866" y="1691"/>
                    <a:pt x="1928" y="1641"/>
                  </a:cubicBezTo>
                  <a:cubicBezTo>
                    <a:pt x="1992" y="1590"/>
                    <a:pt x="2021" y="1520"/>
                    <a:pt x="2021" y="1431"/>
                  </a:cubicBezTo>
                  <a:cubicBezTo>
                    <a:pt x="2130" y="1478"/>
                    <a:pt x="2221" y="1538"/>
                    <a:pt x="2292" y="1632"/>
                  </a:cubicBezTo>
                  <a:cubicBezTo>
                    <a:pt x="2177" y="1615"/>
                    <a:pt x="2081" y="1643"/>
                    <a:pt x="2005" y="1727"/>
                  </a:cubicBezTo>
                  <a:cubicBezTo>
                    <a:pt x="2046" y="1827"/>
                    <a:pt x="2249" y="1878"/>
                    <a:pt x="2382" y="1783"/>
                  </a:cubicBezTo>
                  <a:cubicBezTo>
                    <a:pt x="2410" y="1858"/>
                    <a:pt x="2428" y="1933"/>
                    <a:pt x="2411" y="2012"/>
                  </a:cubicBezTo>
                  <a:cubicBezTo>
                    <a:pt x="2406" y="2036"/>
                    <a:pt x="2397" y="2059"/>
                    <a:pt x="2410" y="2084"/>
                  </a:cubicBezTo>
                  <a:cubicBezTo>
                    <a:pt x="2413" y="2091"/>
                    <a:pt x="2411" y="2103"/>
                    <a:pt x="2408" y="2112"/>
                  </a:cubicBezTo>
                  <a:cubicBezTo>
                    <a:pt x="2403" y="2128"/>
                    <a:pt x="2397" y="2145"/>
                    <a:pt x="2391" y="2161"/>
                  </a:cubicBezTo>
                  <a:cubicBezTo>
                    <a:pt x="2414" y="2161"/>
                    <a:pt x="2414" y="2161"/>
                    <a:pt x="2414" y="2161"/>
                  </a:cubicBezTo>
                  <a:cubicBezTo>
                    <a:pt x="2419" y="2148"/>
                    <a:pt x="2422" y="2134"/>
                    <a:pt x="2430" y="2124"/>
                  </a:cubicBezTo>
                  <a:cubicBezTo>
                    <a:pt x="2444" y="2104"/>
                    <a:pt x="2446" y="2086"/>
                    <a:pt x="2432" y="2065"/>
                  </a:cubicBezTo>
                  <a:cubicBezTo>
                    <a:pt x="2465" y="2036"/>
                    <a:pt x="2459" y="1999"/>
                    <a:pt x="2451" y="1963"/>
                  </a:cubicBezTo>
                  <a:cubicBezTo>
                    <a:pt x="2438" y="1900"/>
                    <a:pt x="2429" y="1836"/>
                    <a:pt x="2405" y="1776"/>
                  </a:cubicBezTo>
                  <a:cubicBezTo>
                    <a:pt x="2399" y="1761"/>
                    <a:pt x="2399" y="1749"/>
                    <a:pt x="2417" y="1745"/>
                  </a:cubicBezTo>
                  <a:cubicBezTo>
                    <a:pt x="2455" y="1806"/>
                    <a:pt x="2444" y="1878"/>
                    <a:pt x="2464" y="1943"/>
                  </a:cubicBezTo>
                  <a:cubicBezTo>
                    <a:pt x="2471" y="1935"/>
                    <a:pt x="2476" y="1928"/>
                    <a:pt x="2478" y="1919"/>
                  </a:cubicBezTo>
                  <a:cubicBezTo>
                    <a:pt x="2495" y="1825"/>
                    <a:pt x="2514" y="1730"/>
                    <a:pt x="2529" y="1635"/>
                  </a:cubicBezTo>
                  <a:cubicBezTo>
                    <a:pt x="2544" y="1544"/>
                    <a:pt x="2573" y="1456"/>
                    <a:pt x="2609" y="1371"/>
                  </a:cubicBezTo>
                  <a:cubicBezTo>
                    <a:pt x="2616" y="1354"/>
                    <a:pt x="2625" y="1339"/>
                    <a:pt x="2633" y="1323"/>
                  </a:cubicBezTo>
                  <a:cubicBezTo>
                    <a:pt x="2627" y="1360"/>
                    <a:pt x="2612" y="1393"/>
                    <a:pt x="2602" y="1428"/>
                  </a:cubicBezTo>
                  <a:cubicBezTo>
                    <a:pt x="2567" y="1546"/>
                    <a:pt x="2542" y="1666"/>
                    <a:pt x="2521" y="1787"/>
                  </a:cubicBezTo>
                  <a:cubicBezTo>
                    <a:pt x="2503" y="1886"/>
                    <a:pt x="2489" y="1986"/>
                    <a:pt x="2473" y="2085"/>
                  </a:cubicBezTo>
                  <a:cubicBezTo>
                    <a:pt x="2469" y="2111"/>
                    <a:pt x="2464" y="2136"/>
                    <a:pt x="2457" y="2161"/>
                  </a:cubicBezTo>
                  <a:cubicBezTo>
                    <a:pt x="2479" y="2161"/>
                    <a:pt x="2479" y="2161"/>
                    <a:pt x="2479" y="2161"/>
                  </a:cubicBezTo>
                  <a:cubicBezTo>
                    <a:pt x="2485" y="2135"/>
                    <a:pt x="2490" y="2109"/>
                    <a:pt x="2495" y="2083"/>
                  </a:cubicBezTo>
                  <a:cubicBezTo>
                    <a:pt x="2497" y="2069"/>
                    <a:pt x="2502" y="2057"/>
                    <a:pt x="2506" y="2040"/>
                  </a:cubicBezTo>
                  <a:cubicBezTo>
                    <a:pt x="2516" y="2045"/>
                    <a:pt x="2523" y="2048"/>
                    <a:pt x="2529" y="2053"/>
                  </a:cubicBezTo>
                  <a:cubicBezTo>
                    <a:pt x="2596" y="2101"/>
                    <a:pt x="2669" y="2097"/>
                    <a:pt x="2742" y="2076"/>
                  </a:cubicBezTo>
                  <a:cubicBezTo>
                    <a:pt x="2781" y="2064"/>
                    <a:pt x="2818" y="2040"/>
                    <a:pt x="2853" y="2017"/>
                  </a:cubicBezTo>
                  <a:cubicBezTo>
                    <a:pt x="2878" y="2001"/>
                    <a:pt x="2897" y="1976"/>
                    <a:pt x="2919" y="1955"/>
                  </a:cubicBezTo>
                  <a:cubicBezTo>
                    <a:pt x="2891" y="1911"/>
                    <a:pt x="2844" y="1908"/>
                    <a:pt x="2801" y="1890"/>
                  </a:cubicBezTo>
                  <a:cubicBezTo>
                    <a:pt x="2874" y="1816"/>
                    <a:pt x="2911" y="1727"/>
                    <a:pt x="2937" y="1628"/>
                  </a:cubicBezTo>
                  <a:cubicBezTo>
                    <a:pt x="2930" y="1625"/>
                    <a:pt x="2923" y="1620"/>
                    <a:pt x="2916" y="1619"/>
                  </a:cubicBezTo>
                  <a:cubicBezTo>
                    <a:pt x="2824" y="1615"/>
                    <a:pt x="2739" y="1631"/>
                    <a:pt x="2666" y="1696"/>
                  </a:cubicBezTo>
                  <a:cubicBezTo>
                    <a:pt x="2621" y="1738"/>
                    <a:pt x="2574" y="1777"/>
                    <a:pt x="2539" y="1829"/>
                  </a:cubicBezTo>
                  <a:cubicBezTo>
                    <a:pt x="2555" y="1709"/>
                    <a:pt x="2601" y="1607"/>
                    <a:pt x="2709" y="1543"/>
                  </a:cubicBezTo>
                  <a:cubicBezTo>
                    <a:pt x="2766" y="1509"/>
                    <a:pt x="2824" y="1477"/>
                    <a:pt x="2889" y="1463"/>
                  </a:cubicBezTo>
                  <a:cubicBezTo>
                    <a:pt x="2969" y="1446"/>
                    <a:pt x="3051" y="1432"/>
                    <a:pt x="3136" y="1452"/>
                  </a:cubicBezTo>
                  <a:cubicBezTo>
                    <a:pt x="3111" y="1572"/>
                    <a:pt x="3197" y="1725"/>
                    <a:pt x="3381" y="1761"/>
                  </a:cubicBezTo>
                  <a:cubicBezTo>
                    <a:pt x="3415" y="1727"/>
                    <a:pt x="3407" y="1686"/>
                    <a:pt x="3397" y="1646"/>
                  </a:cubicBezTo>
                  <a:cubicBezTo>
                    <a:pt x="3390" y="1622"/>
                    <a:pt x="3379" y="1600"/>
                    <a:pt x="3370" y="1577"/>
                  </a:cubicBezTo>
                  <a:cubicBezTo>
                    <a:pt x="3436" y="1565"/>
                    <a:pt x="3498" y="1553"/>
                    <a:pt x="3563" y="1540"/>
                  </a:cubicBezTo>
                  <a:cubicBezTo>
                    <a:pt x="3561" y="1528"/>
                    <a:pt x="3563" y="1518"/>
                    <a:pt x="3559" y="1512"/>
                  </a:cubicBezTo>
                  <a:close/>
                  <a:moveTo>
                    <a:pt x="3423" y="797"/>
                  </a:moveTo>
                  <a:cubicBezTo>
                    <a:pt x="3443" y="804"/>
                    <a:pt x="3462" y="816"/>
                    <a:pt x="3470" y="842"/>
                  </a:cubicBezTo>
                  <a:cubicBezTo>
                    <a:pt x="3424" y="857"/>
                    <a:pt x="3382" y="868"/>
                    <a:pt x="3343" y="885"/>
                  </a:cubicBezTo>
                  <a:cubicBezTo>
                    <a:pt x="3310" y="900"/>
                    <a:pt x="3275" y="903"/>
                    <a:pt x="3241" y="903"/>
                  </a:cubicBezTo>
                  <a:cubicBezTo>
                    <a:pt x="3213" y="904"/>
                    <a:pt x="3188" y="894"/>
                    <a:pt x="3169" y="868"/>
                  </a:cubicBezTo>
                  <a:cubicBezTo>
                    <a:pt x="3199" y="864"/>
                    <a:pt x="3226" y="861"/>
                    <a:pt x="3253" y="858"/>
                  </a:cubicBezTo>
                  <a:cubicBezTo>
                    <a:pt x="3232" y="851"/>
                    <a:pt x="3211" y="850"/>
                    <a:pt x="3191" y="847"/>
                  </a:cubicBezTo>
                  <a:cubicBezTo>
                    <a:pt x="3171" y="844"/>
                    <a:pt x="3149" y="843"/>
                    <a:pt x="3140" y="817"/>
                  </a:cubicBezTo>
                  <a:cubicBezTo>
                    <a:pt x="3169" y="815"/>
                    <a:pt x="3197" y="814"/>
                    <a:pt x="3224" y="811"/>
                  </a:cubicBezTo>
                  <a:cubicBezTo>
                    <a:pt x="3253" y="807"/>
                    <a:pt x="3275" y="781"/>
                    <a:pt x="3307" y="789"/>
                  </a:cubicBezTo>
                  <a:cubicBezTo>
                    <a:pt x="3348" y="763"/>
                    <a:pt x="3386" y="784"/>
                    <a:pt x="3423" y="797"/>
                  </a:cubicBezTo>
                  <a:close/>
                  <a:moveTo>
                    <a:pt x="3269" y="582"/>
                  </a:moveTo>
                  <a:cubicBezTo>
                    <a:pt x="3321" y="570"/>
                    <a:pt x="3373" y="561"/>
                    <a:pt x="3425" y="534"/>
                  </a:cubicBezTo>
                  <a:cubicBezTo>
                    <a:pt x="3415" y="564"/>
                    <a:pt x="3406" y="594"/>
                    <a:pt x="3392" y="623"/>
                  </a:cubicBezTo>
                  <a:cubicBezTo>
                    <a:pt x="3367" y="675"/>
                    <a:pt x="3335" y="722"/>
                    <a:pt x="3288" y="757"/>
                  </a:cubicBezTo>
                  <a:cubicBezTo>
                    <a:pt x="3233" y="798"/>
                    <a:pt x="3195" y="800"/>
                    <a:pt x="3145" y="762"/>
                  </a:cubicBezTo>
                  <a:cubicBezTo>
                    <a:pt x="3184" y="737"/>
                    <a:pt x="3227" y="718"/>
                    <a:pt x="3256" y="679"/>
                  </a:cubicBezTo>
                  <a:cubicBezTo>
                    <a:pt x="3214" y="697"/>
                    <a:pt x="3177" y="727"/>
                    <a:pt x="3130" y="734"/>
                  </a:cubicBezTo>
                  <a:cubicBezTo>
                    <a:pt x="3128" y="728"/>
                    <a:pt x="3126" y="725"/>
                    <a:pt x="3126" y="723"/>
                  </a:cubicBezTo>
                  <a:cubicBezTo>
                    <a:pt x="3126" y="720"/>
                    <a:pt x="3126" y="717"/>
                    <a:pt x="3126" y="715"/>
                  </a:cubicBezTo>
                  <a:cubicBezTo>
                    <a:pt x="3149" y="643"/>
                    <a:pt x="3196" y="598"/>
                    <a:pt x="3269" y="582"/>
                  </a:cubicBezTo>
                  <a:close/>
                  <a:moveTo>
                    <a:pt x="3017" y="647"/>
                  </a:moveTo>
                  <a:cubicBezTo>
                    <a:pt x="3020" y="579"/>
                    <a:pt x="3041" y="516"/>
                    <a:pt x="3079" y="459"/>
                  </a:cubicBezTo>
                  <a:cubicBezTo>
                    <a:pt x="3084" y="452"/>
                    <a:pt x="3093" y="447"/>
                    <a:pt x="3097" y="444"/>
                  </a:cubicBezTo>
                  <a:cubicBezTo>
                    <a:pt x="3114" y="474"/>
                    <a:pt x="3129" y="503"/>
                    <a:pt x="3146" y="531"/>
                  </a:cubicBezTo>
                  <a:cubicBezTo>
                    <a:pt x="3161" y="555"/>
                    <a:pt x="3170" y="581"/>
                    <a:pt x="3166" y="605"/>
                  </a:cubicBezTo>
                  <a:cubicBezTo>
                    <a:pt x="3144" y="628"/>
                    <a:pt x="3125" y="648"/>
                    <a:pt x="3103" y="671"/>
                  </a:cubicBezTo>
                  <a:cubicBezTo>
                    <a:pt x="3099" y="640"/>
                    <a:pt x="3095" y="613"/>
                    <a:pt x="3091" y="586"/>
                  </a:cubicBezTo>
                  <a:cubicBezTo>
                    <a:pt x="3081" y="628"/>
                    <a:pt x="3090" y="672"/>
                    <a:pt x="3063" y="709"/>
                  </a:cubicBezTo>
                  <a:cubicBezTo>
                    <a:pt x="3027" y="695"/>
                    <a:pt x="3015" y="680"/>
                    <a:pt x="3017" y="647"/>
                  </a:cubicBezTo>
                  <a:close/>
                  <a:moveTo>
                    <a:pt x="3008" y="836"/>
                  </a:moveTo>
                  <a:cubicBezTo>
                    <a:pt x="2931" y="931"/>
                    <a:pt x="2890" y="969"/>
                    <a:pt x="2854" y="980"/>
                  </a:cubicBezTo>
                  <a:cubicBezTo>
                    <a:pt x="2896" y="917"/>
                    <a:pt x="2948" y="873"/>
                    <a:pt x="3008" y="836"/>
                  </a:cubicBezTo>
                  <a:close/>
                  <a:moveTo>
                    <a:pt x="2903" y="994"/>
                  </a:moveTo>
                  <a:cubicBezTo>
                    <a:pt x="2923" y="990"/>
                    <a:pt x="2943" y="986"/>
                    <a:pt x="2962" y="988"/>
                  </a:cubicBezTo>
                  <a:cubicBezTo>
                    <a:pt x="3008" y="993"/>
                    <a:pt x="3052" y="1005"/>
                    <a:pt x="3086" y="1041"/>
                  </a:cubicBezTo>
                  <a:cubicBezTo>
                    <a:pt x="3040" y="1135"/>
                    <a:pt x="2858" y="1187"/>
                    <a:pt x="2806" y="1123"/>
                  </a:cubicBezTo>
                  <a:cubicBezTo>
                    <a:pt x="2849" y="1079"/>
                    <a:pt x="2910" y="1074"/>
                    <a:pt x="2969" y="1051"/>
                  </a:cubicBezTo>
                  <a:cubicBezTo>
                    <a:pt x="2909" y="1043"/>
                    <a:pt x="2862" y="1071"/>
                    <a:pt x="2810" y="1085"/>
                  </a:cubicBezTo>
                  <a:cubicBezTo>
                    <a:pt x="2822" y="1029"/>
                    <a:pt x="2856" y="1003"/>
                    <a:pt x="2903" y="994"/>
                  </a:cubicBezTo>
                  <a:close/>
                  <a:moveTo>
                    <a:pt x="2653" y="927"/>
                  </a:moveTo>
                  <a:cubicBezTo>
                    <a:pt x="2630" y="829"/>
                    <a:pt x="2654" y="739"/>
                    <a:pt x="2722" y="660"/>
                  </a:cubicBezTo>
                  <a:cubicBezTo>
                    <a:pt x="2818" y="733"/>
                    <a:pt x="2852" y="877"/>
                    <a:pt x="2819" y="981"/>
                  </a:cubicBezTo>
                  <a:cubicBezTo>
                    <a:pt x="2811" y="1006"/>
                    <a:pt x="2796" y="1030"/>
                    <a:pt x="2765" y="1044"/>
                  </a:cubicBezTo>
                  <a:cubicBezTo>
                    <a:pt x="2758" y="995"/>
                    <a:pt x="2751" y="950"/>
                    <a:pt x="2744" y="904"/>
                  </a:cubicBezTo>
                  <a:cubicBezTo>
                    <a:pt x="2741" y="905"/>
                    <a:pt x="2738" y="905"/>
                    <a:pt x="2735" y="905"/>
                  </a:cubicBezTo>
                  <a:cubicBezTo>
                    <a:pt x="2736" y="951"/>
                    <a:pt x="2736" y="998"/>
                    <a:pt x="2736" y="1045"/>
                  </a:cubicBezTo>
                  <a:cubicBezTo>
                    <a:pt x="2701" y="1037"/>
                    <a:pt x="2671" y="1002"/>
                    <a:pt x="2653" y="927"/>
                  </a:cubicBezTo>
                  <a:close/>
                  <a:moveTo>
                    <a:pt x="1757" y="1111"/>
                  </a:moveTo>
                  <a:cubicBezTo>
                    <a:pt x="1842" y="1110"/>
                    <a:pt x="1959" y="1221"/>
                    <a:pt x="1959" y="1300"/>
                  </a:cubicBezTo>
                  <a:cubicBezTo>
                    <a:pt x="1925" y="1266"/>
                    <a:pt x="1889" y="1231"/>
                    <a:pt x="1853" y="1196"/>
                  </a:cubicBezTo>
                  <a:cubicBezTo>
                    <a:pt x="1851" y="1197"/>
                    <a:pt x="1849" y="1199"/>
                    <a:pt x="1847" y="1201"/>
                  </a:cubicBezTo>
                  <a:cubicBezTo>
                    <a:pt x="1877" y="1248"/>
                    <a:pt x="1928" y="1279"/>
                    <a:pt x="1947" y="1335"/>
                  </a:cubicBezTo>
                  <a:cubicBezTo>
                    <a:pt x="1817" y="1329"/>
                    <a:pt x="1758" y="1226"/>
                    <a:pt x="1757" y="1111"/>
                  </a:cubicBezTo>
                  <a:close/>
                  <a:moveTo>
                    <a:pt x="1726" y="1455"/>
                  </a:moveTo>
                  <a:cubicBezTo>
                    <a:pt x="1671" y="1452"/>
                    <a:pt x="1615" y="1441"/>
                    <a:pt x="1573" y="1394"/>
                  </a:cubicBezTo>
                  <a:cubicBezTo>
                    <a:pt x="1668" y="1346"/>
                    <a:pt x="1764" y="1333"/>
                    <a:pt x="1865" y="1346"/>
                  </a:cubicBezTo>
                  <a:cubicBezTo>
                    <a:pt x="1883" y="1348"/>
                    <a:pt x="1889" y="1361"/>
                    <a:pt x="1894" y="1378"/>
                  </a:cubicBezTo>
                  <a:cubicBezTo>
                    <a:pt x="1835" y="1382"/>
                    <a:pt x="1780" y="1386"/>
                    <a:pt x="1724" y="1389"/>
                  </a:cubicBezTo>
                  <a:cubicBezTo>
                    <a:pt x="1724" y="1392"/>
                    <a:pt x="1724" y="1394"/>
                    <a:pt x="1724" y="1397"/>
                  </a:cubicBezTo>
                  <a:cubicBezTo>
                    <a:pt x="1779" y="1400"/>
                    <a:pt x="1834" y="1403"/>
                    <a:pt x="1898" y="1407"/>
                  </a:cubicBezTo>
                  <a:cubicBezTo>
                    <a:pt x="1842" y="1456"/>
                    <a:pt x="1783" y="1458"/>
                    <a:pt x="1726" y="1455"/>
                  </a:cubicBezTo>
                  <a:close/>
                  <a:moveTo>
                    <a:pt x="1968" y="1560"/>
                  </a:moveTo>
                  <a:cubicBezTo>
                    <a:pt x="1916" y="1644"/>
                    <a:pt x="1838" y="1685"/>
                    <a:pt x="1741" y="1700"/>
                  </a:cubicBezTo>
                  <a:cubicBezTo>
                    <a:pt x="1751" y="1630"/>
                    <a:pt x="1804" y="1525"/>
                    <a:pt x="1855" y="1487"/>
                  </a:cubicBezTo>
                  <a:cubicBezTo>
                    <a:pt x="1880" y="1468"/>
                    <a:pt x="1908" y="1440"/>
                    <a:pt x="1951" y="1458"/>
                  </a:cubicBezTo>
                  <a:cubicBezTo>
                    <a:pt x="1934" y="1499"/>
                    <a:pt x="1900" y="1526"/>
                    <a:pt x="1881" y="1562"/>
                  </a:cubicBezTo>
                  <a:cubicBezTo>
                    <a:pt x="1922" y="1546"/>
                    <a:pt x="1940" y="1505"/>
                    <a:pt x="1973" y="1478"/>
                  </a:cubicBezTo>
                  <a:cubicBezTo>
                    <a:pt x="1983" y="1507"/>
                    <a:pt x="1983" y="1535"/>
                    <a:pt x="1968" y="1560"/>
                  </a:cubicBezTo>
                  <a:close/>
                  <a:moveTo>
                    <a:pt x="2205" y="1513"/>
                  </a:moveTo>
                  <a:cubicBezTo>
                    <a:pt x="2162" y="1479"/>
                    <a:pt x="2114" y="1453"/>
                    <a:pt x="2062" y="1420"/>
                  </a:cubicBezTo>
                  <a:cubicBezTo>
                    <a:pt x="2161" y="1446"/>
                    <a:pt x="2313" y="1557"/>
                    <a:pt x="2325" y="1625"/>
                  </a:cubicBezTo>
                  <a:cubicBezTo>
                    <a:pt x="2286" y="1588"/>
                    <a:pt x="2248" y="1547"/>
                    <a:pt x="2205" y="1513"/>
                  </a:cubicBezTo>
                  <a:close/>
                  <a:moveTo>
                    <a:pt x="2322" y="1740"/>
                  </a:moveTo>
                  <a:cubicBezTo>
                    <a:pt x="2291" y="1787"/>
                    <a:pt x="2255" y="1810"/>
                    <a:pt x="2208" y="1812"/>
                  </a:cubicBezTo>
                  <a:cubicBezTo>
                    <a:pt x="2136" y="1815"/>
                    <a:pt x="2080" y="1778"/>
                    <a:pt x="2026" y="1735"/>
                  </a:cubicBezTo>
                  <a:cubicBezTo>
                    <a:pt x="2100" y="1657"/>
                    <a:pt x="2240" y="1624"/>
                    <a:pt x="2304" y="1669"/>
                  </a:cubicBezTo>
                  <a:cubicBezTo>
                    <a:pt x="2311" y="1682"/>
                    <a:pt x="2318" y="1696"/>
                    <a:pt x="2326" y="1711"/>
                  </a:cubicBezTo>
                  <a:cubicBezTo>
                    <a:pt x="2273" y="1732"/>
                    <a:pt x="2220" y="1726"/>
                    <a:pt x="2164" y="1734"/>
                  </a:cubicBezTo>
                  <a:cubicBezTo>
                    <a:pt x="2208" y="1750"/>
                    <a:pt x="2261" y="1752"/>
                    <a:pt x="2322" y="1740"/>
                  </a:cubicBezTo>
                  <a:close/>
                  <a:moveTo>
                    <a:pt x="2419" y="1625"/>
                  </a:moveTo>
                  <a:cubicBezTo>
                    <a:pt x="2415" y="1564"/>
                    <a:pt x="2411" y="1504"/>
                    <a:pt x="2407" y="1444"/>
                  </a:cubicBezTo>
                  <a:cubicBezTo>
                    <a:pt x="2387" y="1509"/>
                    <a:pt x="2408" y="1577"/>
                    <a:pt x="2386" y="1647"/>
                  </a:cubicBezTo>
                  <a:cubicBezTo>
                    <a:pt x="2299" y="1561"/>
                    <a:pt x="2325" y="1355"/>
                    <a:pt x="2413" y="1285"/>
                  </a:cubicBezTo>
                  <a:cubicBezTo>
                    <a:pt x="2417" y="1290"/>
                    <a:pt x="2422" y="1295"/>
                    <a:pt x="2426" y="1301"/>
                  </a:cubicBezTo>
                  <a:cubicBezTo>
                    <a:pt x="2432" y="1310"/>
                    <a:pt x="2437" y="1320"/>
                    <a:pt x="2442" y="1330"/>
                  </a:cubicBezTo>
                  <a:cubicBezTo>
                    <a:pt x="2483" y="1417"/>
                    <a:pt x="2481" y="1506"/>
                    <a:pt x="2450" y="1595"/>
                  </a:cubicBezTo>
                  <a:cubicBezTo>
                    <a:pt x="2446" y="1607"/>
                    <a:pt x="2435" y="1617"/>
                    <a:pt x="2426" y="1629"/>
                  </a:cubicBezTo>
                  <a:cubicBezTo>
                    <a:pt x="2424" y="1627"/>
                    <a:pt x="2422" y="1626"/>
                    <a:pt x="2419" y="1625"/>
                  </a:cubicBezTo>
                  <a:close/>
                  <a:moveTo>
                    <a:pt x="2889" y="1952"/>
                  </a:moveTo>
                  <a:cubicBezTo>
                    <a:pt x="2863" y="1991"/>
                    <a:pt x="2825" y="2018"/>
                    <a:pt x="2769" y="2043"/>
                  </a:cubicBezTo>
                  <a:cubicBezTo>
                    <a:pt x="2733" y="2058"/>
                    <a:pt x="2697" y="2072"/>
                    <a:pt x="2656" y="2066"/>
                  </a:cubicBezTo>
                  <a:cubicBezTo>
                    <a:pt x="2624" y="2062"/>
                    <a:pt x="2611" y="2052"/>
                    <a:pt x="2597" y="2024"/>
                  </a:cubicBezTo>
                  <a:cubicBezTo>
                    <a:pt x="2651" y="1999"/>
                    <a:pt x="2719" y="2019"/>
                    <a:pt x="2775" y="1970"/>
                  </a:cubicBezTo>
                  <a:cubicBezTo>
                    <a:pt x="2749" y="1975"/>
                    <a:pt x="2732" y="1979"/>
                    <a:pt x="2712" y="1982"/>
                  </a:cubicBezTo>
                  <a:cubicBezTo>
                    <a:pt x="2764" y="1909"/>
                    <a:pt x="2818" y="1900"/>
                    <a:pt x="2889" y="1952"/>
                  </a:cubicBezTo>
                  <a:close/>
                  <a:moveTo>
                    <a:pt x="2564" y="1898"/>
                  </a:moveTo>
                  <a:cubicBezTo>
                    <a:pt x="2569" y="1845"/>
                    <a:pt x="2586" y="1798"/>
                    <a:pt x="2625" y="1760"/>
                  </a:cubicBezTo>
                  <a:cubicBezTo>
                    <a:pt x="2641" y="1743"/>
                    <a:pt x="2661" y="1729"/>
                    <a:pt x="2678" y="1712"/>
                  </a:cubicBezTo>
                  <a:cubicBezTo>
                    <a:pt x="2743" y="1650"/>
                    <a:pt x="2824" y="1638"/>
                    <a:pt x="2913" y="1638"/>
                  </a:cubicBezTo>
                  <a:cubicBezTo>
                    <a:pt x="2904" y="1670"/>
                    <a:pt x="2897" y="1700"/>
                    <a:pt x="2885" y="1728"/>
                  </a:cubicBezTo>
                  <a:cubicBezTo>
                    <a:pt x="2844" y="1831"/>
                    <a:pt x="2770" y="1906"/>
                    <a:pt x="2672" y="1955"/>
                  </a:cubicBezTo>
                  <a:cubicBezTo>
                    <a:pt x="2649" y="1967"/>
                    <a:pt x="2621" y="1967"/>
                    <a:pt x="2596" y="1944"/>
                  </a:cubicBezTo>
                  <a:cubicBezTo>
                    <a:pt x="2637" y="1887"/>
                    <a:pt x="2677" y="1830"/>
                    <a:pt x="2737" y="1776"/>
                  </a:cubicBezTo>
                  <a:cubicBezTo>
                    <a:pt x="2719" y="1784"/>
                    <a:pt x="2708" y="1785"/>
                    <a:pt x="2702" y="1791"/>
                  </a:cubicBezTo>
                  <a:cubicBezTo>
                    <a:pt x="2658" y="1834"/>
                    <a:pt x="2616" y="1877"/>
                    <a:pt x="2569" y="1924"/>
                  </a:cubicBezTo>
                  <a:cubicBezTo>
                    <a:pt x="2567" y="1914"/>
                    <a:pt x="2564" y="1906"/>
                    <a:pt x="2564" y="1898"/>
                  </a:cubicBezTo>
                  <a:close/>
                  <a:moveTo>
                    <a:pt x="2715" y="1511"/>
                  </a:moveTo>
                  <a:cubicBezTo>
                    <a:pt x="2755" y="1476"/>
                    <a:pt x="2822" y="1447"/>
                    <a:pt x="2868" y="1443"/>
                  </a:cubicBezTo>
                  <a:cubicBezTo>
                    <a:pt x="2814" y="1467"/>
                    <a:pt x="2765" y="1489"/>
                    <a:pt x="2715" y="1511"/>
                  </a:cubicBezTo>
                  <a:close/>
                  <a:moveTo>
                    <a:pt x="3071" y="1377"/>
                  </a:moveTo>
                  <a:cubicBezTo>
                    <a:pt x="3096" y="1332"/>
                    <a:pt x="3148" y="1310"/>
                    <a:pt x="3162" y="1261"/>
                  </a:cubicBezTo>
                  <a:cubicBezTo>
                    <a:pt x="3129" y="1288"/>
                    <a:pt x="3095" y="1315"/>
                    <a:pt x="3057" y="1345"/>
                  </a:cubicBezTo>
                  <a:cubicBezTo>
                    <a:pt x="3049" y="1311"/>
                    <a:pt x="3058" y="1290"/>
                    <a:pt x="3072" y="1270"/>
                  </a:cubicBezTo>
                  <a:cubicBezTo>
                    <a:pt x="3103" y="1230"/>
                    <a:pt x="3143" y="1204"/>
                    <a:pt x="3189" y="1184"/>
                  </a:cubicBezTo>
                  <a:cubicBezTo>
                    <a:pt x="3222" y="1169"/>
                    <a:pt x="3256" y="1159"/>
                    <a:pt x="3297" y="1166"/>
                  </a:cubicBezTo>
                  <a:cubicBezTo>
                    <a:pt x="3287" y="1196"/>
                    <a:pt x="3280" y="1224"/>
                    <a:pt x="3269" y="1250"/>
                  </a:cubicBezTo>
                  <a:cubicBezTo>
                    <a:pt x="3248" y="1302"/>
                    <a:pt x="3212" y="1343"/>
                    <a:pt x="3164" y="1372"/>
                  </a:cubicBezTo>
                  <a:cubicBezTo>
                    <a:pt x="3136" y="1388"/>
                    <a:pt x="3106" y="1397"/>
                    <a:pt x="3071" y="1377"/>
                  </a:cubicBezTo>
                  <a:close/>
                  <a:moveTo>
                    <a:pt x="3378" y="1738"/>
                  </a:moveTo>
                  <a:cubicBezTo>
                    <a:pt x="3301" y="1724"/>
                    <a:pt x="3241" y="1688"/>
                    <a:pt x="3197" y="1628"/>
                  </a:cubicBezTo>
                  <a:cubicBezTo>
                    <a:pt x="3176" y="1599"/>
                    <a:pt x="3160" y="1566"/>
                    <a:pt x="3174" y="1524"/>
                  </a:cubicBezTo>
                  <a:cubicBezTo>
                    <a:pt x="3219" y="1563"/>
                    <a:pt x="3251" y="1612"/>
                    <a:pt x="3305" y="1636"/>
                  </a:cubicBezTo>
                  <a:cubicBezTo>
                    <a:pt x="3280" y="1605"/>
                    <a:pt x="3255" y="1574"/>
                    <a:pt x="3225" y="1537"/>
                  </a:cubicBezTo>
                  <a:cubicBezTo>
                    <a:pt x="3266" y="1551"/>
                    <a:pt x="3300" y="1562"/>
                    <a:pt x="3334" y="1574"/>
                  </a:cubicBezTo>
                  <a:cubicBezTo>
                    <a:pt x="3337" y="1575"/>
                    <a:pt x="3340" y="1580"/>
                    <a:pt x="3342" y="1583"/>
                  </a:cubicBezTo>
                  <a:cubicBezTo>
                    <a:pt x="3372" y="1628"/>
                    <a:pt x="3391" y="1677"/>
                    <a:pt x="3378" y="1738"/>
                  </a:cubicBezTo>
                  <a:close/>
                  <a:moveTo>
                    <a:pt x="3366" y="1550"/>
                  </a:moveTo>
                  <a:cubicBezTo>
                    <a:pt x="3309" y="1547"/>
                    <a:pt x="3259" y="1533"/>
                    <a:pt x="3229" y="1472"/>
                  </a:cubicBezTo>
                  <a:cubicBezTo>
                    <a:pt x="3249" y="1469"/>
                    <a:pt x="3264" y="1466"/>
                    <a:pt x="3279" y="1465"/>
                  </a:cubicBezTo>
                  <a:cubicBezTo>
                    <a:pt x="3294" y="1465"/>
                    <a:pt x="3309" y="1469"/>
                    <a:pt x="3325" y="1471"/>
                  </a:cubicBezTo>
                  <a:cubicBezTo>
                    <a:pt x="3338" y="1472"/>
                    <a:pt x="3352" y="1473"/>
                    <a:pt x="3365" y="1475"/>
                  </a:cubicBezTo>
                  <a:cubicBezTo>
                    <a:pt x="3323" y="1444"/>
                    <a:pt x="3275" y="1442"/>
                    <a:pt x="3225" y="1442"/>
                  </a:cubicBezTo>
                  <a:cubicBezTo>
                    <a:pt x="3240" y="1410"/>
                    <a:pt x="3265" y="1402"/>
                    <a:pt x="3291" y="1399"/>
                  </a:cubicBezTo>
                  <a:cubicBezTo>
                    <a:pt x="3351" y="1393"/>
                    <a:pt x="3408" y="1395"/>
                    <a:pt x="3457" y="1438"/>
                  </a:cubicBezTo>
                  <a:cubicBezTo>
                    <a:pt x="3485" y="1462"/>
                    <a:pt x="3518" y="1481"/>
                    <a:pt x="3541" y="1523"/>
                  </a:cubicBezTo>
                  <a:cubicBezTo>
                    <a:pt x="3479" y="1528"/>
                    <a:pt x="3426" y="1554"/>
                    <a:pt x="3366" y="1550"/>
                  </a:cubicBezTo>
                  <a:close/>
                  <a:moveTo>
                    <a:pt x="18" y="867"/>
                  </a:moveTo>
                  <a:cubicBezTo>
                    <a:pt x="12" y="863"/>
                    <a:pt x="6" y="858"/>
                    <a:pt x="0" y="854"/>
                  </a:cubicBezTo>
                  <a:cubicBezTo>
                    <a:pt x="0" y="878"/>
                    <a:pt x="0" y="878"/>
                    <a:pt x="0" y="878"/>
                  </a:cubicBezTo>
                  <a:cubicBezTo>
                    <a:pt x="15" y="891"/>
                    <a:pt x="29" y="905"/>
                    <a:pt x="42" y="921"/>
                  </a:cubicBezTo>
                  <a:cubicBezTo>
                    <a:pt x="59" y="944"/>
                    <a:pt x="73" y="970"/>
                    <a:pt x="90" y="996"/>
                  </a:cubicBezTo>
                  <a:cubicBezTo>
                    <a:pt x="59" y="1011"/>
                    <a:pt x="29" y="1012"/>
                    <a:pt x="0" y="1009"/>
                  </a:cubicBezTo>
                  <a:cubicBezTo>
                    <a:pt x="0" y="1031"/>
                    <a:pt x="0" y="1031"/>
                    <a:pt x="0" y="1031"/>
                  </a:cubicBezTo>
                  <a:cubicBezTo>
                    <a:pt x="38" y="1033"/>
                    <a:pt x="77" y="1028"/>
                    <a:pt x="117" y="1012"/>
                  </a:cubicBezTo>
                  <a:cubicBezTo>
                    <a:pt x="93" y="956"/>
                    <a:pt x="66" y="905"/>
                    <a:pt x="18" y="867"/>
                  </a:cubicBezTo>
                  <a:close/>
                  <a:moveTo>
                    <a:pt x="55" y="580"/>
                  </a:moveTo>
                  <a:cubicBezTo>
                    <a:pt x="58" y="556"/>
                    <a:pt x="63" y="531"/>
                    <a:pt x="63" y="506"/>
                  </a:cubicBezTo>
                  <a:cubicBezTo>
                    <a:pt x="63" y="465"/>
                    <a:pt x="60" y="423"/>
                    <a:pt x="19" y="399"/>
                  </a:cubicBezTo>
                  <a:cubicBezTo>
                    <a:pt x="12" y="402"/>
                    <a:pt x="6" y="406"/>
                    <a:pt x="0" y="409"/>
                  </a:cubicBezTo>
                  <a:cubicBezTo>
                    <a:pt x="0" y="434"/>
                    <a:pt x="0" y="434"/>
                    <a:pt x="0" y="434"/>
                  </a:cubicBezTo>
                  <a:cubicBezTo>
                    <a:pt x="7" y="430"/>
                    <a:pt x="14" y="426"/>
                    <a:pt x="22" y="422"/>
                  </a:cubicBezTo>
                  <a:cubicBezTo>
                    <a:pt x="50" y="478"/>
                    <a:pt x="45" y="530"/>
                    <a:pt x="27" y="581"/>
                  </a:cubicBezTo>
                  <a:cubicBezTo>
                    <a:pt x="26" y="585"/>
                    <a:pt x="24" y="590"/>
                    <a:pt x="21" y="592"/>
                  </a:cubicBezTo>
                  <a:cubicBezTo>
                    <a:pt x="14" y="597"/>
                    <a:pt x="7" y="602"/>
                    <a:pt x="0" y="607"/>
                  </a:cubicBezTo>
                  <a:cubicBezTo>
                    <a:pt x="0" y="634"/>
                    <a:pt x="0" y="634"/>
                    <a:pt x="0" y="634"/>
                  </a:cubicBezTo>
                  <a:cubicBezTo>
                    <a:pt x="17" y="622"/>
                    <a:pt x="37" y="614"/>
                    <a:pt x="59" y="607"/>
                  </a:cubicBezTo>
                  <a:cubicBezTo>
                    <a:pt x="116" y="588"/>
                    <a:pt x="173" y="599"/>
                    <a:pt x="234" y="589"/>
                  </a:cubicBezTo>
                  <a:cubicBezTo>
                    <a:pt x="223" y="635"/>
                    <a:pt x="196" y="662"/>
                    <a:pt x="175" y="692"/>
                  </a:cubicBezTo>
                  <a:cubicBezTo>
                    <a:pt x="139" y="746"/>
                    <a:pt x="84" y="763"/>
                    <a:pt x="25" y="772"/>
                  </a:cubicBezTo>
                  <a:cubicBezTo>
                    <a:pt x="16" y="773"/>
                    <a:pt x="8" y="774"/>
                    <a:pt x="0" y="774"/>
                  </a:cubicBezTo>
                  <a:cubicBezTo>
                    <a:pt x="0" y="796"/>
                    <a:pt x="0" y="796"/>
                    <a:pt x="0" y="796"/>
                  </a:cubicBezTo>
                  <a:cubicBezTo>
                    <a:pt x="8" y="795"/>
                    <a:pt x="17" y="794"/>
                    <a:pt x="26" y="792"/>
                  </a:cubicBezTo>
                  <a:cubicBezTo>
                    <a:pt x="71" y="783"/>
                    <a:pt x="119" y="776"/>
                    <a:pt x="155" y="746"/>
                  </a:cubicBezTo>
                  <a:cubicBezTo>
                    <a:pt x="202" y="706"/>
                    <a:pt x="237" y="655"/>
                    <a:pt x="255" y="594"/>
                  </a:cubicBezTo>
                  <a:cubicBezTo>
                    <a:pt x="257" y="587"/>
                    <a:pt x="253" y="579"/>
                    <a:pt x="251" y="566"/>
                  </a:cubicBezTo>
                  <a:cubicBezTo>
                    <a:pt x="186" y="571"/>
                    <a:pt x="122" y="575"/>
                    <a:pt x="55" y="580"/>
                  </a:cubicBezTo>
                  <a:close/>
                  <a:moveTo>
                    <a:pt x="3740" y="24"/>
                  </a:moveTo>
                  <a:cubicBezTo>
                    <a:pt x="3734" y="17"/>
                    <a:pt x="3730" y="9"/>
                    <a:pt x="3724" y="0"/>
                  </a:cubicBezTo>
                  <a:cubicBezTo>
                    <a:pt x="3693" y="0"/>
                    <a:pt x="3693" y="0"/>
                    <a:pt x="3693" y="0"/>
                  </a:cubicBezTo>
                  <a:cubicBezTo>
                    <a:pt x="3705" y="14"/>
                    <a:pt x="3716" y="28"/>
                    <a:pt x="3728" y="42"/>
                  </a:cubicBezTo>
                  <a:cubicBezTo>
                    <a:pt x="3773" y="97"/>
                    <a:pt x="3810" y="157"/>
                    <a:pt x="3840" y="221"/>
                  </a:cubicBezTo>
                  <a:cubicBezTo>
                    <a:pt x="3840" y="174"/>
                    <a:pt x="3840" y="174"/>
                    <a:pt x="3840" y="174"/>
                  </a:cubicBezTo>
                  <a:cubicBezTo>
                    <a:pt x="3812" y="122"/>
                    <a:pt x="3779" y="72"/>
                    <a:pt x="3740" y="24"/>
                  </a:cubicBezTo>
                  <a:close/>
                </a:path>
              </a:pathLst>
            </a:custGeom>
            <a:solidFill>
              <a:schemeClr val="accent3"/>
            </a:solidFill>
            <a:ln>
              <a:noFill/>
            </a:ln>
          </p:spPr>
        </p:sp>
        <p:sp>
          <p:nvSpPr>
            <p:cNvPr id="18" name="Freeform 9"/>
            <p:cNvSpPr>
              <a:spLocks noEditPoints="1"/>
            </p:cNvSpPr>
            <p:nvPr/>
          </p:nvSpPr>
          <p:spPr bwMode="auto">
            <a:xfrm>
              <a:off x="0" y="-2313"/>
              <a:ext cx="12191768" cy="6864081"/>
            </a:xfrm>
            <a:custGeom>
              <a:avLst/>
              <a:gdLst/>
              <a:ahLst/>
              <a:cxnLst/>
              <a:rect l="0" t="0" r="r" b="b"/>
              <a:pathLst>
                <a:path w="3840" h="2161">
                  <a:moveTo>
                    <a:pt x="3767" y="2161"/>
                  </a:moveTo>
                  <a:cubicBezTo>
                    <a:pt x="3792" y="2161"/>
                    <a:pt x="3792" y="2161"/>
                    <a:pt x="3792" y="2161"/>
                  </a:cubicBezTo>
                  <a:cubicBezTo>
                    <a:pt x="3801" y="2150"/>
                    <a:pt x="3810" y="2139"/>
                    <a:pt x="3819" y="2129"/>
                  </a:cubicBezTo>
                  <a:cubicBezTo>
                    <a:pt x="3826" y="2122"/>
                    <a:pt x="3833" y="2116"/>
                    <a:pt x="3840" y="2109"/>
                  </a:cubicBezTo>
                  <a:cubicBezTo>
                    <a:pt x="3840" y="2086"/>
                    <a:pt x="3840" y="2086"/>
                    <a:pt x="3840" y="2086"/>
                  </a:cubicBezTo>
                  <a:cubicBezTo>
                    <a:pt x="3813" y="2108"/>
                    <a:pt x="3789" y="2134"/>
                    <a:pt x="3767" y="2161"/>
                  </a:cubicBezTo>
                  <a:close/>
                  <a:moveTo>
                    <a:pt x="2102" y="2102"/>
                  </a:moveTo>
                  <a:cubicBezTo>
                    <a:pt x="2066" y="2113"/>
                    <a:pt x="2034" y="2138"/>
                    <a:pt x="1997" y="2160"/>
                  </a:cubicBezTo>
                  <a:cubicBezTo>
                    <a:pt x="1986" y="2061"/>
                    <a:pt x="1945" y="1974"/>
                    <a:pt x="1884" y="1890"/>
                  </a:cubicBezTo>
                  <a:cubicBezTo>
                    <a:pt x="1880" y="1898"/>
                    <a:pt x="1875" y="1903"/>
                    <a:pt x="1876" y="1907"/>
                  </a:cubicBezTo>
                  <a:cubicBezTo>
                    <a:pt x="1878" y="1959"/>
                    <a:pt x="1853" y="2002"/>
                    <a:pt x="1834" y="2046"/>
                  </a:cubicBezTo>
                  <a:cubicBezTo>
                    <a:pt x="1817" y="2083"/>
                    <a:pt x="1797" y="2118"/>
                    <a:pt x="1779" y="2154"/>
                  </a:cubicBezTo>
                  <a:cubicBezTo>
                    <a:pt x="1751" y="2147"/>
                    <a:pt x="1721" y="2139"/>
                    <a:pt x="1690" y="2130"/>
                  </a:cubicBezTo>
                  <a:cubicBezTo>
                    <a:pt x="1660" y="2122"/>
                    <a:pt x="1630" y="2111"/>
                    <a:pt x="1598" y="2101"/>
                  </a:cubicBezTo>
                  <a:cubicBezTo>
                    <a:pt x="1591" y="2122"/>
                    <a:pt x="1589" y="2141"/>
                    <a:pt x="1591" y="2161"/>
                  </a:cubicBezTo>
                  <a:cubicBezTo>
                    <a:pt x="1612" y="2161"/>
                    <a:pt x="1612" y="2161"/>
                    <a:pt x="1612" y="2161"/>
                  </a:cubicBezTo>
                  <a:cubicBezTo>
                    <a:pt x="1612" y="2160"/>
                    <a:pt x="1612" y="2160"/>
                    <a:pt x="1612" y="2160"/>
                  </a:cubicBezTo>
                  <a:cubicBezTo>
                    <a:pt x="1610" y="2151"/>
                    <a:pt x="1612" y="2142"/>
                    <a:pt x="1612" y="2136"/>
                  </a:cubicBezTo>
                  <a:cubicBezTo>
                    <a:pt x="1646" y="2144"/>
                    <a:pt x="1678" y="2152"/>
                    <a:pt x="1710" y="2157"/>
                  </a:cubicBezTo>
                  <a:cubicBezTo>
                    <a:pt x="1715" y="2158"/>
                    <a:pt x="1720" y="2159"/>
                    <a:pt x="1725" y="2161"/>
                  </a:cubicBezTo>
                  <a:cubicBezTo>
                    <a:pt x="1807" y="2161"/>
                    <a:pt x="1807" y="2161"/>
                    <a:pt x="1807" y="2161"/>
                  </a:cubicBezTo>
                  <a:cubicBezTo>
                    <a:pt x="1811" y="2140"/>
                    <a:pt x="1819" y="2120"/>
                    <a:pt x="1830" y="2099"/>
                  </a:cubicBezTo>
                  <a:cubicBezTo>
                    <a:pt x="1855" y="2052"/>
                    <a:pt x="1883" y="2007"/>
                    <a:pt x="1898" y="1950"/>
                  </a:cubicBezTo>
                  <a:cubicBezTo>
                    <a:pt x="1913" y="1978"/>
                    <a:pt x="1930" y="2005"/>
                    <a:pt x="1942" y="2034"/>
                  </a:cubicBezTo>
                  <a:cubicBezTo>
                    <a:pt x="1959" y="2075"/>
                    <a:pt x="1971" y="2117"/>
                    <a:pt x="1974" y="2161"/>
                  </a:cubicBezTo>
                  <a:cubicBezTo>
                    <a:pt x="2037" y="2161"/>
                    <a:pt x="2037" y="2161"/>
                    <a:pt x="2037" y="2161"/>
                  </a:cubicBezTo>
                  <a:cubicBezTo>
                    <a:pt x="2053" y="2147"/>
                    <a:pt x="2074" y="2137"/>
                    <a:pt x="2093" y="2127"/>
                  </a:cubicBezTo>
                  <a:cubicBezTo>
                    <a:pt x="2112" y="2116"/>
                    <a:pt x="2133" y="2110"/>
                    <a:pt x="2158" y="2122"/>
                  </a:cubicBezTo>
                  <a:cubicBezTo>
                    <a:pt x="2152" y="2135"/>
                    <a:pt x="2146" y="2148"/>
                    <a:pt x="2140" y="2161"/>
                  </a:cubicBezTo>
                  <a:cubicBezTo>
                    <a:pt x="2165" y="2161"/>
                    <a:pt x="2165" y="2161"/>
                    <a:pt x="2165" y="2161"/>
                  </a:cubicBezTo>
                  <a:cubicBezTo>
                    <a:pt x="2179" y="2141"/>
                    <a:pt x="2198" y="2125"/>
                    <a:pt x="2227" y="2115"/>
                  </a:cubicBezTo>
                  <a:cubicBezTo>
                    <a:pt x="2180" y="2097"/>
                    <a:pt x="2139" y="2090"/>
                    <a:pt x="2102" y="2102"/>
                  </a:cubicBezTo>
                  <a:close/>
                  <a:moveTo>
                    <a:pt x="234" y="1391"/>
                  </a:moveTo>
                  <a:cubicBezTo>
                    <a:pt x="269" y="1368"/>
                    <a:pt x="307" y="1351"/>
                    <a:pt x="333" y="1324"/>
                  </a:cubicBezTo>
                  <a:cubicBezTo>
                    <a:pt x="360" y="1296"/>
                    <a:pt x="372" y="1256"/>
                    <a:pt x="377" y="1206"/>
                  </a:cubicBezTo>
                  <a:cubicBezTo>
                    <a:pt x="338" y="1242"/>
                    <a:pt x="298" y="1245"/>
                    <a:pt x="257" y="1241"/>
                  </a:cubicBezTo>
                  <a:cubicBezTo>
                    <a:pt x="232" y="1238"/>
                    <a:pt x="207" y="1236"/>
                    <a:pt x="182" y="1231"/>
                  </a:cubicBezTo>
                  <a:cubicBezTo>
                    <a:pt x="135" y="1223"/>
                    <a:pt x="89" y="1227"/>
                    <a:pt x="46" y="1244"/>
                  </a:cubicBezTo>
                  <a:cubicBezTo>
                    <a:pt x="29" y="1250"/>
                    <a:pt x="13" y="1258"/>
                    <a:pt x="0" y="1268"/>
                  </a:cubicBezTo>
                  <a:cubicBezTo>
                    <a:pt x="0" y="1518"/>
                    <a:pt x="0" y="1518"/>
                    <a:pt x="0" y="1518"/>
                  </a:cubicBezTo>
                  <a:cubicBezTo>
                    <a:pt x="18" y="1545"/>
                    <a:pt x="24" y="1579"/>
                    <a:pt x="40" y="1609"/>
                  </a:cubicBezTo>
                  <a:cubicBezTo>
                    <a:pt x="37" y="1582"/>
                    <a:pt x="33" y="1555"/>
                    <a:pt x="30" y="1524"/>
                  </a:cubicBezTo>
                  <a:cubicBezTo>
                    <a:pt x="56" y="1540"/>
                    <a:pt x="80" y="1555"/>
                    <a:pt x="108" y="1572"/>
                  </a:cubicBezTo>
                  <a:cubicBezTo>
                    <a:pt x="117" y="1594"/>
                    <a:pt x="115" y="1621"/>
                    <a:pt x="107" y="1649"/>
                  </a:cubicBezTo>
                  <a:cubicBezTo>
                    <a:pt x="98" y="1680"/>
                    <a:pt x="91" y="1712"/>
                    <a:pt x="82" y="1746"/>
                  </a:cubicBezTo>
                  <a:cubicBezTo>
                    <a:pt x="77" y="1743"/>
                    <a:pt x="67" y="1741"/>
                    <a:pt x="61" y="1735"/>
                  </a:cubicBezTo>
                  <a:cubicBezTo>
                    <a:pt x="37" y="1714"/>
                    <a:pt x="17" y="1692"/>
                    <a:pt x="0" y="1667"/>
                  </a:cubicBezTo>
                  <a:cubicBezTo>
                    <a:pt x="0" y="1706"/>
                    <a:pt x="0" y="1706"/>
                    <a:pt x="0" y="1706"/>
                  </a:cubicBezTo>
                  <a:cubicBezTo>
                    <a:pt x="26" y="1740"/>
                    <a:pt x="59" y="1768"/>
                    <a:pt x="107" y="1774"/>
                  </a:cubicBezTo>
                  <a:cubicBezTo>
                    <a:pt x="112" y="1741"/>
                    <a:pt x="116" y="1710"/>
                    <a:pt x="122" y="1678"/>
                  </a:cubicBezTo>
                  <a:cubicBezTo>
                    <a:pt x="128" y="1647"/>
                    <a:pt x="135" y="1617"/>
                    <a:pt x="141" y="1589"/>
                  </a:cubicBezTo>
                  <a:cubicBezTo>
                    <a:pt x="182" y="1589"/>
                    <a:pt x="222" y="1586"/>
                    <a:pt x="262" y="1588"/>
                  </a:cubicBezTo>
                  <a:cubicBezTo>
                    <a:pt x="310" y="1591"/>
                    <a:pt x="360" y="1588"/>
                    <a:pt x="405" y="1613"/>
                  </a:cubicBezTo>
                  <a:cubicBezTo>
                    <a:pt x="409" y="1615"/>
                    <a:pt x="414" y="1614"/>
                    <a:pt x="424" y="1614"/>
                  </a:cubicBezTo>
                  <a:cubicBezTo>
                    <a:pt x="376" y="1521"/>
                    <a:pt x="317" y="1446"/>
                    <a:pt x="234" y="1391"/>
                  </a:cubicBezTo>
                  <a:close/>
                  <a:moveTo>
                    <a:pt x="28" y="1374"/>
                  </a:moveTo>
                  <a:cubicBezTo>
                    <a:pt x="30" y="1346"/>
                    <a:pt x="51" y="1340"/>
                    <a:pt x="69" y="1332"/>
                  </a:cubicBezTo>
                  <a:cubicBezTo>
                    <a:pt x="88" y="1323"/>
                    <a:pt x="108" y="1317"/>
                    <a:pt x="126" y="1305"/>
                  </a:cubicBezTo>
                  <a:cubicBezTo>
                    <a:pt x="100" y="1309"/>
                    <a:pt x="73" y="1312"/>
                    <a:pt x="43" y="1317"/>
                  </a:cubicBezTo>
                  <a:cubicBezTo>
                    <a:pt x="54" y="1286"/>
                    <a:pt x="76" y="1271"/>
                    <a:pt x="103" y="1264"/>
                  </a:cubicBezTo>
                  <a:cubicBezTo>
                    <a:pt x="137" y="1256"/>
                    <a:pt x="171" y="1250"/>
                    <a:pt x="207" y="1255"/>
                  </a:cubicBezTo>
                  <a:cubicBezTo>
                    <a:pt x="249" y="1262"/>
                    <a:pt x="292" y="1262"/>
                    <a:pt x="340" y="1265"/>
                  </a:cubicBezTo>
                  <a:cubicBezTo>
                    <a:pt x="340" y="1292"/>
                    <a:pt x="324" y="1308"/>
                    <a:pt x="306" y="1320"/>
                  </a:cubicBezTo>
                  <a:cubicBezTo>
                    <a:pt x="274" y="1342"/>
                    <a:pt x="243" y="1373"/>
                    <a:pt x="197" y="1358"/>
                  </a:cubicBezTo>
                  <a:cubicBezTo>
                    <a:pt x="168" y="1374"/>
                    <a:pt x="139" y="1354"/>
                    <a:pt x="111" y="1358"/>
                  </a:cubicBezTo>
                  <a:cubicBezTo>
                    <a:pt x="84" y="1362"/>
                    <a:pt x="57" y="1368"/>
                    <a:pt x="28" y="1374"/>
                  </a:cubicBezTo>
                  <a:close/>
                  <a:moveTo>
                    <a:pt x="376" y="1574"/>
                  </a:moveTo>
                  <a:cubicBezTo>
                    <a:pt x="319" y="1561"/>
                    <a:pt x="266" y="1566"/>
                    <a:pt x="213" y="1568"/>
                  </a:cubicBezTo>
                  <a:cubicBezTo>
                    <a:pt x="138" y="1571"/>
                    <a:pt x="81" y="1539"/>
                    <a:pt x="41" y="1476"/>
                  </a:cubicBezTo>
                  <a:cubicBezTo>
                    <a:pt x="40" y="1474"/>
                    <a:pt x="39" y="1471"/>
                    <a:pt x="39" y="1468"/>
                  </a:cubicBezTo>
                  <a:cubicBezTo>
                    <a:pt x="38" y="1466"/>
                    <a:pt x="39" y="1463"/>
                    <a:pt x="40" y="1456"/>
                  </a:cubicBezTo>
                  <a:cubicBezTo>
                    <a:pt x="87" y="1451"/>
                    <a:pt x="130" y="1470"/>
                    <a:pt x="176" y="1477"/>
                  </a:cubicBezTo>
                  <a:cubicBezTo>
                    <a:pt x="138" y="1447"/>
                    <a:pt x="91" y="1439"/>
                    <a:pt x="47" y="1426"/>
                  </a:cubicBezTo>
                  <a:cubicBezTo>
                    <a:pt x="85" y="1376"/>
                    <a:pt x="123" y="1368"/>
                    <a:pt x="186" y="1394"/>
                  </a:cubicBezTo>
                  <a:cubicBezTo>
                    <a:pt x="240" y="1416"/>
                    <a:pt x="284" y="1453"/>
                    <a:pt x="321" y="1497"/>
                  </a:cubicBezTo>
                  <a:cubicBezTo>
                    <a:pt x="342" y="1520"/>
                    <a:pt x="358" y="1548"/>
                    <a:pt x="376" y="1574"/>
                  </a:cubicBezTo>
                  <a:close/>
                  <a:moveTo>
                    <a:pt x="1637" y="0"/>
                  </a:moveTo>
                  <a:cubicBezTo>
                    <a:pt x="1612" y="0"/>
                    <a:pt x="1612" y="0"/>
                    <a:pt x="1612" y="0"/>
                  </a:cubicBezTo>
                  <a:cubicBezTo>
                    <a:pt x="1614" y="3"/>
                    <a:pt x="1616" y="6"/>
                    <a:pt x="1618" y="9"/>
                  </a:cubicBezTo>
                  <a:cubicBezTo>
                    <a:pt x="1624" y="6"/>
                    <a:pt x="1632" y="4"/>
                    <a:pt x="1637" y="0"/>
                  </a:cubicBezTo>
                  <a:close/>
                  <a:moveTo>
                    <a:pt x="1656" y="290"/>
                  </a:moveTo>
                  <a:cubicBezTo>
                    <a:pt x="1634" y="349"/>
                    <a:pt x="1638" y="405"/>
                    <a:pt x="1650" y="462"/>
                  </a:cubicBezTo>
                  <a:cubicBezTo>
                    <a:pt x="1663" y="521"/>
                    <a:pt x="1697" y="569"/>
                    <a:pt x="1738" y="614"/>
                  </a:cubicBezTo>
                  <a:cubicBezTo>
                    <a:pt x="1799" y="558"/>
                    <a:pt x="1823" y="487"/>
                    <a:pt x="1829" y="409"/>
                  </a:cubicBezTo>
                  <a:cubicBezTo>
                    <a:pt x="1834" y="331"/>
                    <a:pt x="1815" y="259"/>
                    <a:pt x="1758" y="199"/>
                  </a:cubicBezTo>
                  <a:cubicBezTo>
                    <a:pt x="1804" y="136"/>
                    <a:pt x="1840" y="70"/>
                    <a:pt x="1863" y="0"/>
                  </a:cubicBezTo>
                  <a:cubicBezTo>
                    <a:pt x="1838" y="0"/>
                    <a:pt x="1838" y="0"/>
                    <a:pt x="1838" y="0"/>
                  </a:cubicBezTo>
                  <a:cubicBezTo>
                    <a:pt x="1830" y="30"/>
                    <a:pt x="1817" y="58"/>
                    <a:pt x="1803" y="77"/>
                  </a:cubicBezTo>
                  <a:cubicBezTo>
                    <a:pt x="1811" y="51"/>
                    <a:pt x="1819" y="25"/>
                    <a:pt x="1827" y="0"/>
                  </a:cubicBezTo>
                  <a:cubicBezTo>
                    <a:pt x="1807" y="0"/>
                    <a:pt x="1807" y="0"/>
                    <a:pt x="1807" y="0"/>
                  </a:cubicBezTo>
                  <a:cubicBezTo>
                    <a:pt x="1799" y="27"/>
                    <a:pt x="1788" y="54"/>
                    <a:pt x="1774" y="80"/>
                  </a:cubicBezTo>
                  <a:cubicBezTo>
                    <a:pt x="1735" y="152"/>
                    <a:pt x="1693" y="223"/>
                    <a:pt x="1622" y="275"/>
                  </a:cubicBezTo>
                  <a:cubicBezTo>
                    <a:pt x="1547" y="178"/>
                    <a:pt x="1376" y="143"/>
                    <a:pt x="1228" y="260"/>
                  </a:cubicBezTo>
                  <a:cubicBezTo>
                    <a:pt x="1232" y="307"/>
                    <a:pt x="1268" y="328"/>
                    <a:pt x="1305" y="346"/>
                  </a:cubicBezTo>
                  <a:cubicBezTo>
                    <a:pt x="1327" y="357"/>
                    <a:pt x="1352" y="363"/>
                    <a:pt x="1375" y="371"/>
                  </a:cubicBezTo>
                  <a:cubicBezTo>
                    <a:pt x="1342" y="429"/>
                    <a:pt x="1310" y="484"/>
                    <a:pt x="1277" y="541"/>
                  </a:cubicBezTo>
                  <a:cubicBezTo>
                    <a:pt x="1288" y="549"/>
                    <a:pt x="1294" y="556"/>
                    <a:pt x="1301" y="557"/>
                  </a:cubicBezTo>
                  <a:cubicBezTo>
                    <a:pt x="1363" y="567"/>
                    <a:pt x="1425" y="558"/>
                    <a:pt x="1481" y="533"/>
                  </a:cubicBezTo>
                  <a:cubicBezTo>
                    <a:pt x="1524" y="514"/>
                    <a:pt x="1551" y="474"/>
                    <a:pt x="1579" y="437"/>
                  </a:cubicBezTo>
                  <a:cubicBezTo>
                    <a:pt x="1604" y="403"/>
                    <a:pt x="1617" y="365"/>
                    <a:pt x="1625" y="325"/>
                  </a:cubicBezTo>
                  <a:cubicBezTo>
                    <a:pt x="1629" y="310"/>
                    <a:pt x="1632" y="295"/>
                    <a:pt x="1656" y="290"/>
                  </a:cubicBezTo>
                  <a:close/>
                  <a:moveTo>
                    <a:pt x="1665" y="348"/>
                  </a:moveTo>
                  <a:cubicBezTo>
                    <a:pt x="1670" y="317"/>
                    <a:pt x="1683" y="287"/>
                    <a:pt x="1721" y="274"/>
                  </a:cubicBezTo>
                  <a:cubicBezTo>
                    <a:pt x="1739" y="323"/>
                    <a:pt x="1722" y="376"/>
                    <a:pt x="1750" y="418"/>
                  </a:cubicBezTo>
                  <a:cubicBezTo>
                    <a:pt x="1751" y="376"/>
                    <a:pt x="1753" y="333"/>
                    <a:pt x="1755" y="284"/>
                  </a:cubicBezTo>
                  <a:cubicBezTo>
                    <a:pt x="1786" y="300"/>
                    <a:pt x="1796" y="320"/>
                    <a:pt x="1802" y="345"/>
                  </a:cubicBezTo>
                  <a:cubicBezTo>
                    <a:pt x="1813" y="394"/>
                    <a:pt x="1806" y="442"/>
                    <a:pt x="1791" y="489"/>
                  </a:cubicBezTo>
                  <a:cubicBezTo>
                    <a:pt x="1781" y="524"/>
                    <a:pt x="1767" y="556"/>
                    <a:pt x="1735" y="583"/>
                  </a:cubicBezTo>
                  <a:cubicBezTo>
                    <a:pt x="1718" y="556"/>
                    <a:pt x="1701" y="533"/>
                    <a:pt x="1688" y="507"/>
                  </a:cubicBezTo>
                  <a:cubicBezTo>
                    <a:pt x="1663" y="457"/>
                    <a:pt x="1655" y="403"/>
                    <a:pt x="1665" y="348"/>
                  </a:cubicBezTo>
                  <a:close/>
                  <a:moveTo>
                    <a:pt x="1247" y="272"/>
                  </a:moveTo>
                  <a:cubicBezTo>
                    <a:pt x="1308" y="223"/>
                    <a:pt x="1375" y="201"/>
                    <a:pt x="1448" y="206"/>
                  </a:cubicBezTo>
                  <a:cubicBezTo>
                    <a:pt x="1484" y="209"/>
                    <a:pt x="1520" y="218"/>
                    <a:pt x="1543" y="257"/>
                  </a:cubicBezTo>
                  <a:cubicBezTo>
                    <a:pt x="1484" y="266"/>
                    <a:pt x="1426" y="258"/>
                    <a:pt x="1373" y="283"/>
                  </a:cubicBezTo>
                  <a:cubicBezTo>
                    <a:pt x="1412" y="285"/>
                    <a:pt x="1452" y="286"/>
                    <a:pt x="1500" y="287"/>
                  </a:cubicBezTo>
                  <a:cubicBezTo>
                    <a:pt x="1462" y="309"/>
                    <a:pt x="1432" y="327"/>
                    <a:pt x="1401" y="345"/>
                  </a:cubicBezTo>
                  <a:cubicBezTo>
                    <a:pt x="1398" y="347"/>
                    <a:pt x="1393" y="346"/>
                    <a:pt x="1389" y="346"/>
                  </a:cubicBezTo>
                  <a:cubicBezTo>
                    <a:pt x="1334" y="339"/>
                    <a:pt x="1285" y="322"/>
                    <a:pt x="1247" y="272"/>
                  </a:cubicBezTo>
                  <a:close/>
                  <a:moveTo>
                    <a:pt x="1561" y="427"/>
                  </a:moveTo>
                  <a:cubicBezTo>
                    <a:pt x="1527" y="476"/>
                    <a:pt x="1488" y="518"/>
                    <a:pt x="1424" y="528"/>
                  </a:cubicBezTo>
                  <a:cubicBezTo>
                    <a:pt x="1387" y="533"/>
                    <a:pt x="1351" y="546"/>
                    <a:pt x="1305" y="536"/>
                  </a:cubicBezTo>
                  <a:cubicBezTo>
                    <a:pt x="1341" y="485"/>
                    <a:pt x="1356" y="429"/>
                    <a:pt x="1398" y="385"/>
                  </a:cubicBezTo>
                  <a:cubicBezTo>
                    <a:pt x="1438" y="344"/>
                    <a:pt x="1480" y="315"/>
                    <a:pt x="1547" y="332"/>
                  </a:cubicBezTo>
                  <a:cubicBezTo>
                    <a:pt x="1536" y="349"/>
                    <a:pt x="1529" y="363"/>
                    <a:pt x="1519" y="374"/>
                  </a:cubicBezTo>
                  <a:cubicBezTo>
                    <a:pt x="1509" y="386"/>
                    <a:pt x="1496" y="395"/>
                    <a:pt x="1485" y="406"/>
                  </a:cubicBezTo>
                  <a:cubicBezTo>
                    <a:pt x="1475" y="415"/>
                    <a:pt x="1465" y="424"/>
                    <a:pt x="1456" y="434"/>
                  </a:cubicBezTo>
                  <a:cubicBezTo>
                    <a:pt x="1506" y="422"/>
                    <a:pt x="1539" y="387"/>
                    <a:pt x="1571" y="349"/>
                  </a:cubicBezTo>
                  <a:cubicBezTo>
                    <a:pt x="1587" y="381"/>
                    <a:pt x="1576" y="405"/>
                    <a:pt x="1561" y="427"/>
                  </a:cubicBezTo>
                  <a:close/>
                  <a:moveTo>
                    <a:pt x="2363" y="240"/>
                  </a:moveTo>
                  <a:cubicBezTo>
                    <a:pt x="2295" y="191"/>
                    <a:pt x="2217" y="165"/>
                    <a:pt x="2135" y="139"/>
                  </a:cubicBezTo>
                  <a:cubicBezTo>
                    <a:pt x="2120" y="92"/>
                    <a:pt x="2103" y="46"/>
                    <a:pt x="2083" y="0"/>
                  </a:cubicBezTo>
                  <a:cubicBezTo>
                    <a:pt x="2028" y="0"/>
                    <a:pt x="2028" y="0"/>
                    <a:pt x="2028" y="0"/>
                  </a:cubicBezTo>
                  <a:cubicBezTo>
                    <a:pt x="2055" y="53"/>
                    <a:pt x="2079" y="107"/>
                    <a:pt x="2101" y="163"/>
                  </a:cubicBezTo>
                  <a:cubicBezTo>
                    <a:pt x="2080" y="179"/>
                    <a:pt x="2060" y="192"/>
                    <a:pt x="2043" y="208"/>
                  </a:cubicBezTo>
                  <a:cubicBezTo>
                    <a:pt x="1989" y="259"/>
                    <a:pt x="1952" y="322"/>
                    <a:pt x="1938" y="395"/>
                  </a:cubicBezTo>
                  <a:cubicBezTo>
                    <a:pt x="1931" y="430"/>
                    <a:pt x="1935" y="467"/>
                    <a:pt x="1936" y="503"/>
                  </a:cubicBezTo>
                  <a:cubicBezTo>
                    <a:pt x="1936" y="517"/>
                    <a:pt x="1948" y="523"/>
                    <a:pt x="1962" y="525"/>
                  </a:cubicBezTo>
                  <a:cubicBezTo>
                    <a:pt x="2002" y="528"/>
                    <a:pt x="2033" y="508"/>
                    <a:pt x="2064" y="489"/>
                  </a:cubicBezTo>
                  <a:cubicBezTo>
                    <a:pt x="2088" y="474"/>
                    <a:pt x="2108" y="452"/>
                    <a:pt x="2132" y="431"/>
                  </a:cubicBezTo>
                  <a:cubicBezTo>
                    <a:pt x="2147" y="496"/>
                    <a:pt x="2145" y="561"/>
                    <a:pt x="2146" y="629"/>
                  </a:cubicBezTo>
                  <a:cubicBezTo>
                    <a:pt x="2125" y="622"/>
                    <a:pt x="2108" y="612"/>
                    <a:pt x="2090" y="609"/>
                  </a:cubicBezTo>
                  <a:cubicBezTo>
                    <a:pt x="2045" y="600"/>
                    <a:pt x="2008" y="621"/>
                    <a:pt x="1977" y="651"/>
                  </a:cubicBezTo>
                  <a:cubicBezTo>
                    <a:pt x="1943" y="683"/>
                    <a:pt x="1919" y="723"/>
                    <a:pt x="1906" y="768"/>
                  </a:cubicBezTo>
                  <a:cubicBezTo>
                    <a:pt x="1900" y="792"/>
                    <a:pt x="1891" y="816"/>
                    <a:pt x="1882" y="840"/>
                  </a:cubicBezTo>
                  <a:cubicBezTo>
                    <a:pt x="1869" y="879"/>
                    <a:pt x="1849" y="914"/>
                    <a:pt x="1799" y="933"/>
                  </a:cubicBezTo>
                  <a:cubicBezTo>
                    <a:pt x="1846" y="949"/>
                    <a:pt x="1887" y="956"/>
                    <a:pt x="1924" y="944"/>
                  </a:cubicBezTo>
                  <a:cubicBezTo>
                    <a:pt x="1960" y="932"/>
                    <a:pt x="1991" y="906"/>
                    <a:pt x="2028" y="884"/>
                  </a:cubicBezTo>
                  <a:cubicBezTo>
                    <a:pt x="2041" y="983"/>
                    <a:pt x="2083" y="1069"/>
                    <a:pt x="2146" y="1152"/>
                  </a:cubicBezTo>
                  <a:cubicBezTo>
                    <a:pt x="2150" y="1143"/>
                    <a:pt x="2154" y="1139"/>
                    <a:pt x="2154" y="1135"/>
                  </a:cubicBezTo>
                  <a:cubicBezTo>
                    <a:pt x="2150" y="1083"/>
                    <a:pt x="2174" y="1040"/>
                    <a:pt x="2193" y="995"/>
                  </a:cubicBezTo>
                  <a:cubicBezTo>
                    <a:pt x="2209" y="958"/>
                    <a:pt x="2228" y="923"/>
                    <a:pt x="2247" y="886"/>
                  </a:cubicBezTo>
                  <a:cubicBezTo>
                    <a:pt x="2274" y="893"/>
                    <a:pt x="2305" y="900"/>
                    <a:pt x="2335" y="908"/>
                  </a:cubicBezTo>
                  <a:cubicBezTo>
                    <a:pt x="2366" y="917"/>
                    <a:pt x="2396" y="927"/>
                    <a:pt x="2428" y="936"/>
                  </a:cubicBezTo>
                  <a:cubicBezTo>
                    <a:pt x="2452" y="862"/>
                    <a:pt x="2410" y="800"/>
                    <a:pt x="2370" y="740"/>
                  </a:cubicBezTo>
                  <a:cubicBezTo>
                    <a:pt x="2329" y="679"/>
                    <a:pt x="2274" y="635"/>
                    <a:pt x="2193" y="639"/>
                  </a:cubicBezTo>
                  <a:cubicBezTo>
                    <a:pt x="2196" y="596"/>
                    <a:pt x="2200" y="557"/>
                    <a:pt x="2201" y="518"/>
                  </a:cubicBezTo>
                  <a:cubicBezTo>
                    <a:pt x="2202" y="479"/>
                    <a:pt x="2199" y="440"/>
                    <a:pt x="2198" y="394"/>
                  </a:cubicBezTo>
                  <a:cubicBezTo>
                    <a:pt x="2290" y="477"/>
                    <a:pt x="2392" y="519"/>
                    <a:pt x="2515" y="497"/>
                  </a:cubicBezTo>
                  <a:cubicBezTo>
                    <a:pt x="2522" y="464"/>
                    <a:pt x="2507" y="436"/>
                    <a:pt x="2498" y="407"/>
                  </a:cubicBezTo>
                  <a:cubicBezTo>
                    <a:pt x="2475" y="334"/>
                    <a:pt x="2423" y="284"/>
                    <a:pt x="2363" y="240"/>
                  </a:cubicBezTo>
                  <a:close/>
                  <a:moveTo>
                    <a:pt x="2121" y="396"/>
                  </a:moveTo>
                  <a:cubicBezTo>
                    <a:pt x="2112" y="413"/>
                    <a:pt x="2102" y="431"/>
                    <a:pt x="2088" y="444"/>
                  </a:cubicBezTo>
                  <a:cubicBezTo>
                    <a:pt x="2054" y="476"/>
                    <a:pt x="2016" y="502"/>
                    <a:pt x="1966" y="504"/>
                  </a:cubicBezTo>
                  <a:cubicBezTo>
                    <a:pt x="1925" y="408"/>
                    <a:pt x="2004" y="235"/>
                    <a:pt x="2086" y="238"/>
                  </a:cubicBezTo>
                  <a:cubicBezTo>
                    <a:pt x="2093" y="300"/>
                    <a:pt x="2056" y="349"/>
                    <a:pt x="2035" y="409"/>
                  </a:cubicBezTo>
                  <a:cubicBezTo>
                    <a:pt x="2081" y="368"/>
                    <a:pt x="2090" y="314"/>
                    <a:pt x="2113" y="266"/>
                  </a:cubicBezTo>
                  <a:cubicBezTo>
                    <a:pt x="2148" y="312"/>
                    <a:pt x="2145" y="354"/>
                    <a:pt x="2121" y="396"/>
                  </a:cubicBezTo>
                  <a:close/>
                  <a:moveTo>
                    <a:pt x="2164" y="368"/>
                  </a:moveTo>
                  <a:cubicBezTo>
                    <a:pt x="2185" y="440"/>
                    <a:pt x="2184" y="509"/>
                    <a:pt x="2173" y="578"/>
                  </a:cubicBezTo>
                  <a:cubicBezTo>
                    <a:pt x="2151" y="458"/>
                    <a:pt x="2149" y="402"/>
                    <a:pt x="2164" y="368"/>
                  </a:cubicBezTo>
                  <a:close/>
                  <a:moveTo>
                    <a:pt x="2014" y="836"/>
                  </a:moveTo>
                  <a:cubicBezTo>
                    <a:pt x="2008" y="884"/>
                    <a:pt x="1967" y="899"/>
                    <a:pt x="1933" y="919"/>
                  </a:cubicBezTo>
                  <a:cubicBezTo>
                    <a:pt x="1914" y="929"/>
                    <a:pt x="1892" y="936"/>
                    <a:pt x="1868" y="925"/>
                  </a:cubicBezTo>
                  <a:cubicBezTo>
                    <a:pt x="1886" y="881"/>
                    <a:pt x="1905" y="842"/>
                    <a:pt x="1917" y="801"/>
                  </a:cubicBezTo>
                  <a:cubicBezTo>
                    <a:pt x="1928" y="766"/>
                    <a:pt x="1948" y="738"/>
                    <a:pt x="1970" y="711"/>
                  </a:cubicBezTo>
                  <a:cubicBezTo>
                    <a:pt x="1988" y="690"/>
                    <a:pt x="2012" y="677"/>
                    <a:pt x="2044" y="680"/>
                  </a:cubicBezTo>
                  <a:cubicBezTo>
                    <a:pt x="2027" y="705"/>
                    <a:pt x="2012" y="727"/>
                    <a:pt x="1997" y="750"/>
                  </a:cubicBezTo>
                  <a:cubicBezTo>
                    <a:pt x="2016" y="739"/>
                    <a:pt x="2030" y="723"/>
                    <a:pt x="2046" y="710"/>
                  </a:cubicBezTo>
                  <a:cubicBezTo>
                    <a:pt x="2061" y="697"/>
                    <a:pt x="2076" y="681"/>
                    <a:pt x="2102" y="691"/>
                  </a:cubicBezTo>
                  <a:cubicBezTo>
                    <a:pt x="2084" y="715"/>
                    <a:pt x="2067" y="736"/>
                    <a:pt x="2052" y="759"/>
                  </a:cubicBezTo>
                  <a:cubicBezTo>
                    <a:pt x="2036" y="783"/>
                    <a:pt x="2041" y="817"/>
                    <a:pt x="2014" y="836"/>
                  </a:cubicBezTo>
                  <a:close/>
                  <a:moveTo>
                    <a:pt x="2311" y="708"/>
                  </a:moveTo>
                  <a:cubicBezTo>
                    <a:pt x="2361" y="754"/>
                    <a:pt x="2395" y="811"/>
                    <a:pt x="2413" y="877"/>
                  </a:cubicBezTo>
                  <a:cubicBezTo>
                    <a:pt x="2415" y="886"/>
                    <a:pt x="2413" y="896"/>
                    <a:pt x="2413" y="901"/>
                  </a:cubicBezTo>
                  <a:cubicBezTo>
                    <a:pt x="2379" y="894"/>
                    <a:pt x="2347" y="887"/>
                    <a:pt x="2315" y="882"/>
                  </a:cubicBezTo>
                  <a:cubicBezTo>
                    <a:pt x="2287" y="877"/>
                    <a:pt x="2262" y="867"/>
                    <a:pt x="2245" y="849"/>
                  </a:cubicBezTo>
                  <a:cubicBezTo>
                    <a:pt x="2242" y="817"/>
                    <a:pt x="2240" y="789"/>
                    <a:pt x="2237" y="758"/>
                  </a:cubicBezTo>
                  <a:cubicBezTo>
                    <a:pt x="2263" y="775"/>
                    <a:pt x="2286" y="790"/>
                    <a:pt x="2308" y="804"/>
                  </a:cubicBezTo>
                  <a:cubicBezTo>
                    <a:pt x="2284" y="769"/>
                    <a:pt x="2244" y="747"/>
                    <a:pt x="2233" y="703"/>
                  </a:cubicBezTo>
                  <a:cubicBezTo>
                    <a:pt x="2268" y="684"/>
                    <a:pt x="2287" y="685"/>
                    <a:pt x="2311" y="708"/>
                  </a:cubicBezTo>
                  <a:close/>
                  <a:moveTo>
                    <a:pt x="2196" y="942"/>
                  </a:moveTo>
                  <a:cubicBezTo>
                    <a:pt x="2172" y="989"/>
                    <a:pt x="2144" y="1035"/>
                    <a:pt x="2131" y="1092"/>
                  </a:cubicBezTo>
                  <a:cubicBezTo>
                    <a:pt x="2115" y="1064"/>
                    <a:pt x="2097" y="1038"/>
                    <a:pt x="2085" y="1009"/>
                  </a:cubicBezTo>
                  <a:cubicBezTo>
                    <a:pt x="2062" y="956"/>
                    <a:pt x="2047" y="901"/>
                    <a:pt x="2051" y="842"/>
                  </a:cubicBezTo>
                  <a:cubicBezTo>
                    <a:pt x="2055" y="774"/>
                    <a:pt x="2079" y="744"/>
                    <a:pt x="2140" y="730"/>
                  </a:cubicBezTo>
                  <a:cubicBezTo>
                    <a:pt x="2133" y="777"/>
                    <a:pt x="2120" y="822"/>
                    <a:pt x="2131" y="869"/>
                  </a:cubicBezTo>
                  <a:cubicBezTo>
                    <a:pt x="2144" y="825"/>
                    <a:pt x="2146" y="777"/>
                    <a:pt x="2171" y="737"/>
                  </a:cubicBezTo>
                  <a:cubicBezTo>
                    <a:pt x="2177" y="740"/>
                    <a:pt x="2180" y="740"/>
                    <a:pt x="2182" y="742"/>
                  </a:cubicBezTo>
                  <a:cubicBezTo>
                    <a:pt x="2185" y="743"/>
                    <a:pt x="2187" y="745"/>
                    <a:pt x="2188" y="747"/>
                  </a:cubicBezTo>
                  <a:cubicBezTo>
                    <a:pt x="2227" y="811"/>
                    <a:pt x="2231" y="876"/>
                    <a:pt x="2196" y="942"/>
                  </a:cubicBezTo>
                  <a:close/>
                  <a:moveTo>
                    <a:pt x="2186" y="341"/>
                  </a:moveTo>
                  <a:cubicBezTo>
                    <a:pt x="2172" y="318"/>
                    <a:pt x="2164" y="291"/>
                    <a:pt x="2173" y="259"/>
                  </a:cubicBezTo>
                  <a:cubicBezTo>
                    <a:pt x="2215" y="285"/>
                    <a:pt x="2254" y="309"/>
                    <a:pt x="2293" y="333"/>
                  </a:cubicBezTo>
                  <a:cubicBezTo>
                    <a:pt x="2295" y="331"/>
                    <a:pt x="2296" y="329"/>
                    <a:pt x="2298" y="327"/>
                  </a:cubicBezTo>
                  <a:cubicBezTo>
                    <a:pt x="2263" y="296"/>
                    <a:pt x="2228" y="266"/>
                    <a:pt x="2192" y="236"/>
                  </a:cubicBezTo>
                  <a:cubicBezTo>
                    <a:pt x="2221" y="214"/>
                    <a:pt x="2267" y="215"/>
                    <a:pt x="2335" y="250"/>
                  </a:cubicBezTo>
                  <a:cubicBezTo>
                    <a:pt x="2424" y="296"/>
                    <a:pt x="2477" y="372"/>
                    <a:pt x="2493" y="476"/>
                  </a:cubicBezTo>
                  <a:cubicBezTo>
                    <a:pt x="2375" y="501"/>
                    <a:pt x="2244" y="433"/>
                    <a:pt x="2186" y="341"/>
                  </a:cubicBezTo>
                  <a:close/>
                  <a:moveTo>
                    <a:pt x="3427" y="2161"/>
                  </a:moveTo>
                  <a:cubicBezTo>
                    <a:pt x="3453" y="2161"/>
                    <a:pt x="3453" y="2161"/>
                    <a:pt x="3453" y="2161"/>
                  </a:cubicBezTo>
                  <a:cubicBezTo>
                    <a:pt x="3438" y="2123"/>
                    <a:pt x="3425" y="2085"/>
                    <a:pt x="3396" y="2056"/>
                  </a:cubicBezTo>
                  <a:cubicBezTo>
                    <a:pt x="3406" y="2089"/>
                    <a:pt x="3416" y="2122"/>
                    <a:pt x="3427" y="2161"/>
                  </a:cubicBezTo>
                  <a:close/>
                  <a:moveTo>
                    <a:pt x="3373" y="1911"/>
                  </a:moveTo>
                  <a:cubicBezTo>
                    <a:pt x="3329" y="1929"/>
                    <a:pt x="3320" y="1970"/>
                    <a:pt x="3315" y="2011"/>
                  </a:cubicBezTo>
                  <a:cubicBezTo>
                    <a:pt x="3312" y="2036"/>
                    <a:pt x="3314" y="2061"/>
                    <a:pt x="3314" y="2085"/>
                  </a:cubicBezTo>
                  <a:cubicBezTo>
                    <a:pt x="3248" y="2072"/>
                    <a:pt x="3185" y="2059"/>
                    <a:pt x="3121" y="2046"/>
                  </a:cubicBezTo>
                  <a:cubicBezTo>
                    <a:pt x="3117" y="2058"/>
                    <a:pt x="3113" y="2066"/>
                    <a:pt x="3114" y="2073"/>
                  </a:cubicBezTo>
                  <a:cubicBezTo>
                    <a:pt x="3119" y="2104"/>
                    <a:pt x="3128" y="2134"/>
                    <a:pt x="3141" y="2161"/>
                  </a:cubicBezTo>
                  <a:cubicBezTo>
                    <a:pt x="3169" y="2161"/>
                    <a:pt x="3169" y="2161"/>
                    <a:pt x="3169" y="2161"/>
                  </a:cubicBezTo>
                  <a:cubicBezTo>
                    <a:pt x="3154" y="2135"/>
                    <a:pt x="3139" y="2108"/>
                    <a:pt x="3135" y="2071"/>
                  </a:cubicBezTo>
                  <a:cubicBezTo>
                    <a:pt x="3194" y="2089"/>
                    <a:pt x="3253" y="2086"/>
                    <a:pt x="3307" y="2111"/>
                  </a:cubicBezTo>
                  <a:cubicBezTo>
                    <a:pt x="3334" y="2124"/>
                    <a:pt x="3358" y="2139"/>
                    <a:pt x="3376" y="2161"/>
                  </a:cubicBezTo>
                  <a:cubicBezTo>
                    <a:pt x="3413" y="2161"/>
                    <a:pt x="3413" y="2161"/>
                    <a:pt x="3413" y="2161"/>
                  </a:cubicBezTo>
                  <a:cubicBezTo>
                    <a:pt x="3389" y="2139"/>
                    <a:pt x="3367" y="2121"/>
                    <a:pt x="3346" y="2102"/>
                  </a:cubicBezTo>
                  <a:cubicBezTo>
                    <a:pt x="3343" y="2099"/>
                    <a:pt x="3342" y="2094"/>
                    <a:pt x="3341" y="2090"/>
                  </a:cubicBezTo>
                  <a:cubicBezTo>
                    <a:pt x="3331" y="2037"/>
                    <a:pt x="3332" y="1985"/>
                    <a:pt x="3367" y="1933"/>
                  </a:cubicBezTo>
                  <a:cubicBezTo>
                    <a:pt x="3433" y="1975"/>
                    <a:pt x="3475" y="2031"/>
                    <a:pt x="3493" y="2103"/>
                  </a:cubicBezTo>
                  <a:cubicBezTo>
                    <a:pt x="3497" y="2122"/>
                    <a:pt x="3500" y="2141"/>
                    <a:pt x="3497" y="2161"/>
                  </a:cubicBezTo>
                  <a:cubicBezTo>
                    <a:pt x="3519" y="2161"/>
                    <a:pt x="3519" y="2161"/>
                    <a:pt x="3519" y="2161"/>
                  </a:cubicBezTo>
                  <a:cubicBezTo>
                    <a:pt x="3519" y="2074"/>
                    <a:pt x="3474" y="1978"/>
                    <a:pt x="3373" y="1911"/>
                  </a:cubicBezTo>
                  <a:close/>
                </a:path>
              </a:pathLst>
            </a:custGeom>
            <a:solidFill>
              <a:schemeClr val="accent2"/>
            </a:solidFill>
            <a:ln>
              <a:noFill/>
            </a:ln>
          </p:spPr>
        </p:sp>
        <p:sp>
          <p:nvSpPr>
            <p:cNvPr id="13" name="Freeform 5"/>
            <p:cNvSpPr>
              <a:spLocks noEditPoints="1"/>
            </p:cNvSpPr>
            <p:nvPr/>
          </p:nvSpPr>
          <p:spPr bwMode="auto">
            <a:xfrm>
              <a:off x="-1" y="3175"/>
              <a:ext cx="12191769" cy="6919008"/>
            </a:xfrm>
            <a:custGeom>
              <a:avLst/>
              <a:gdLst/>
              <a:ahLst/>
              <a:cxnLst/>
              <a:rect l="0" t="0" r="r" b="b"/>
              <a:pathLst>
                <a:path w="3840" h="2178">
                  <a:moveTo>
                    <a:pt x="224" y="0"/>
                  </a:moveTo>
                  <a:cubicBezTo>
                    <a:pt x="223" y="7"/>
                    <a:pt x="223" y="14"/>
                    <a:pt x="222" y="20"/>
                  </a:cubicBezTo>
                  <a:cubicBezTo>
                    <a:pt x="221" y="34"/>
                    <a:pt x="221" y="48"/>
                    <a:pt x="220" y="61"/>
                  </a:cubicBezTo>
                  <a:cubicBezTo>
                    <a:pt x="233" y="42"/>
                    <a:pt x="240" y="21"/>
                    <a:pt x="243" y="0"/>
                  </a:cubicBezTo>
                  <a:lnTo>
                    <a:pt x="224" y="0"/>
                  </a:lnTo>
                  <a:close/>
                  <a:moveTo>
                    <a:pt x="60" y="0"/>
                  </a:moveTo>
                  <a:cubicBezTo>
                    <a:pt x="59" y="3"/>
                    <a:pt x="58" y="6"/>
                    <a:pt x="56" y="9"/>
                  </a:cubicBezTo>
                  <a:cubicBezTo>
                    <a:pt x="60" y="6"/>
                    <a:pt x="63" y="3"/>
                    <a:pt x="67" y="0"/>
                  </a:cubicBezTo>
                  <a:lnTo>
                    <a:pt x="60" y="0"/>
                  </a:lnTo>
                  <a:close/>
                  <a:moveTo>
                    <a:pt x="1209" y="90"/>
                  </a:moveTo>
                  <a:cubicBezTo>
                    <a:pt x="1181" y="65"/>
                    <a:pt x="1167" y="33"/>
                    <a:pt x="1155" y="0"/>
                  </a:cubicBezTo>
                  <a:cubicBezTo>
                    <a:pt x="1130" y="0"/>
                    <a:pt x="1130" y="0"/>
                    <a:pt x="1130" y="0"/>
                  </a:cubicBezTo>
                  <a:cubicBezTo>
                    <a:pt x="1138" y="25"/>
                    <a:pt x="1148" y="50"/>
                    <a:pt x="1162" y="75"/>
                  </a:cubicBezTo>
                  <a:cubicBezTo>
                    <a:pt x="1132" y="66"/>
                    <a:pt x="1101" y="59"/>
                    <a:pt x="1072" y="46"/>
                  </a:cubicBezTo>
                  <a:cubicBezTo>
                    <a:pt x="1043" y="34"/>
                    <a:pt x="1014" y="19"/>
                    <a:pt x="989" y="0"/>
                  </a:cubicBezTo>
                  <a:cubicBezTo>
                    <a:pt x="952" y="0"/>
                    <a:pt x="952" y="0"/>
                    <a:pt x="952" y="0"/>
                  </a:cubicBezTo>
                  <a:cubicBezTo>
                    <a:pt x="1028" y="59"/>
                    <a:pt x="1116" y="92"/>
                    <a:pt x="1215" y="108"/>
                  </a:cubicBezTo>
                  <a:cubicBezTo>
                    <a:pt x="1212" y="99"/>
                    <a:pt x="1212" y="93"/>
                    <a:pt x="1209" y="90"/>
                  </a:cubicBezTo>
                  <a:close/>
                  <a:moveTo>
                    <a:pt x="812" y="188"/>
                  </a:moveTo>
                  <a:cubicBezTo>
                    <a:pt x="858" y="167"/>
                    <a:pt x="892" y="144"/>
                    <a:pt x="911" y="110"/>
                  </a:cubicBezTo>
                  <a:cubicBezTo>
                    <a:pt x="928" y="78"/>
                    <a:pt x="933" y="39"/>
                    <a:pt x="944" y="0"/>
                  </a:cubicBezTo>
                  <a:cubicBezTo>
                    <a:pt x="916" y="0"/>
                    <a:pt x="916" y="0"/>
                    <a:pt x="916" y="0"/>
                  </a:cubicBezTo>
                  <a:cubicBezTo>
                    <a:pt x="921" y="29"/>
                    <a:pt x="908" y="57"/>
                    <a:pt x="900" y="85"/>
                  </a:cubicBezTo>
                  <a:cubicBezTo>
                    <a:pt x="894" y="106"/>
                    <a:pt x="883" y="126"/>
                    <a:pt x="857" y="134"/>
                  </a:cubicBezTo>
                  <a:cubicBezTo>
                    <a:pt x="840" y="90"/>
                    <a:pt x="827" y="48"/>
                    <a:pt x="808" y="10"/>
                  </a:cubicBezTo>
                  <a:cubicBezTo>
                    <a:pt x="806" y="7"/>
                    <a:pt x="804" y="3"/>
                    <a:pt x="803" y="0"/>
                  </a:cubicBezTo>
                  <a:cubicBezTo>
                    <a:pt x="780" y="0"/>
                    <a:pt x="780" y="0"/>
                    <a:pt x="780" y="0"/>
                  </a:cubicBezTo>
                  <a:cubicBezTo>
                    <a:pt x="791" y="20"/>
                    <a:pt x="800" y="42"/>
                    <a:pt x="809" y="63"/>
                  </a:cubicBezTo>
                  <a:cubicBezTo>
                    <a:pt x="826" y="101"/>
                    <a:pt x="835" y="139"/>
                    <a:pt x="812" y="188"/>
                  </a:cubicBezTo>
                  <a:close/>
                  <a:moveTo>
                    <a:pt x="3840" y="1212"/>
                  </a:moveTo>
                  <a:cubicBezTo>
                    <a:pt x="3840" y="1188"/>
                    <a:pt x="3840" y="1188"/>
                    <a:pt x="3840" y="1188"/>
                  </a:cubicBezTo>
                  <a:cubicBezTo>
                    <a:pt x="3815" y="1174"/>
                    <a:pt x="3790" y="1162"/>
                    <a:pt x="3761" y="1158"/>
                  </a:cubicBezTo>
                  <a:cubicBezTo>
                    <a:pt x="3786" y="1178"/>
                    <a:pt x="3815" y="1192"/>
                    <a:pt x="3840" y="1212"/>
                  </a:cubicBezTo>
                  <a:close/>
                  <a:moveTo>
                    <a:pt x="1082" y="1289"/>
                  </a:moveTo>
                  <a:cubicBezTo>
                    <a:pt x="1118" y="1215"/>
                    <a:pt x="1157" y="1142"/>
                    <a:pt x="1225" y="1086"/>
                  </a:cubicBezTo>
                  <a:cubicBezTo>
                    <a:pt x="1304" y="1180"/>
                    <a:pt x="1477" y="1206"/>
                    <a:pt x="1619" y="1082"/>
                  </a:cubicBezTo>
                  <a:cubicBezTo>
                    <a:pt x="1613" y="1035"/>
                    <a:pt x="1576" y="1016"/>
                    <a:pt x="1538" y="1000"/>
                  </a:cubicBezTo>
                  <a:cubicBezTo>
                    <a:pt x="1515" y="990"/>
                    <a:pt x="1490" y="985"/>
                    <a:pt x="1467" y="979"/>
                  </a:cubicBezTo>
                  <a:cubicBezTo>
                    <a:pt x="1497" y="919"/>
                    <a:pt x="1526" y="862"/>
                    <a:pt x="1556" y="804"/>
                  </a:cubicBezTo>
                  <a:cubicBezTo>
                    <a:pt x="1545" y="797"/>
                    <a:pt x="1539" y="790"/>
                    <a:pt x="1532" y="789"/>
                  </a:cubicBezTo>
                  <a:cubicBezTo>
                    <a:pt x="1469" y="782"/>
                    <a:pt x="1408" y="794"/>
                    <a:pt x="1353" y="822"/>
                  </a:cubicBezTo>
                  <a:cubicBezTo>
                    <a:pt x="1311" y="843"/>
                    <a:pt x="1286" y="885"/>
                    <a:pt x="1260" y="923"/>
                  </a:cubicBezTo>
                  <a:cubicBezTo>
                    <a:pt x="1237" y="957"/>
                    <a:pt x="1225" y="996"/>
                    <a:pt x="1219" y="1036"/>
                  </a:cubicBezTo>
                  <a:cubicBezTo>
                    <a:pt x="1216" y="1051"/>
                    <a:pt x="1214" y="1067"/>
                    <a:pt x="1191" y="1073"/>
                  </a:cubicBezTo>
                  <a:cubicBezTo>
                    <a:pt x="1210" y="1013"/>
                    <a:pt x="1203" y="957"/>
                    <a:pt x="1188" y="901"/>
                  </a:cubicBezTo>
                  <a:cubicBezTo>
                    <a:pt x="1172" y="842"/>
                    <a:pt x="1135" y="797"/>
                    <a:pt x="1093" y="753"/>
                  </a:cubicBezTo>
                  <a:cubicBezTo>
                    <a:pt x="1035" y="812"/>
                    <a:pt x="1014" y="885"/>
                    <a:pt x="1012" y="963"/>
                  </a:cubicBezTo>
                  <a:cubicBezTo>
                    <a:pt x="1010" y="1041"/>
                    <a:pt x="1032" y="1112"/>
                    <a:pt x="1092" y="1169"/>
                  </a:cubicBezTo>
                  <a:cubicBezTo>
                    <a:pt x="1010" y="1294"/>
                    <a:pt x="968" y="1427"/>
                    <a:pt x="977" y="1577"/>
                  </a:cubicBezTo>
                  <a:cubicBezTo>
                    <a:pt x="878" y="1473"/>
                    <a:pt x="811" y="1351"/>
                    <a:pt x="752" y="1221"/>
                  </a:cubicBezTo>
                  <a:cubicBezTo>
                    <a:pt x="772" y="1204"/>
                    <a:pt x="791" y="1191"/>
                    <a:pt x="807" y="1174"/>
                  </a:cubicBezTo>
                  <a:cubicBezTo>
                    <a:pt x="859" y="1120"/>
                    <a:pt x="893" y="1055"/>
                    <a:pt x="903" y="982"/>
                  </a:cubicBezTo>
                  <a:cubicBezTo>
                    <a:pt x="909" y="947"/>
                    <a:pt x="903" y="910"/>
                    <a:pt x="900" y="874"/>
                  </a:cubicBezTo>
                  <a:cubicBezTo>
                    <a:pt x="899" y="859"/>
                    <a:pt x="887" y="854"/>
                    <a:pt x="872" y="854"/>
                  </a:cubicBezTo>
                  <a:cubicBezTo>
                    <a:pt x="833" y="852"/>
                    <a:pt x="803" y="873"/>
                    <a:pt x="773" y="894"/>
                  </a:cubicBezTo>
                  <a:cubicBezTo>
                    <a:pt x="750" y="910"/>
                    <a:pt x="731" y="933"/>
                    <a:pt x="707" y="955"/>
                  </a:cubicBezTo>
                  <a:cubicBezTo>
                    <a:pt x="690" y="892"/>
                    <a:pt x="688" y="827"/>
                    <a:pt x="684" y="758"/>
                  </a:cubicBezTo>
                  <a:cubicBezTo>
                    <a:pt x="705" y="765"/>
                    <a:pt x="723" y="773"/>
                    <a:pt x="741" y="776"/>
                  </a:cubicBezTo>
                  <a:cubicBezTo>
                    <a:pt x="787" y="782"/>
                    <a:pt x="823" y="759"/>
                    <a:pt x="852" y="729"/>
                  </a:cubicBezTo>
                  <a:cubicBezTo>
                    <a:pt x="884" y="695"/>
                    <a:pt x="906" y="654"/>
                    <a:pt x="917" y="608"/>
                  </a:cubicBezTo>
                  <a:cubicBezTo>
                    <a:pt x="922" y="583"/>
                    <a:pt x="930" y="559"/>
                    <a:pt x="937" y="535"/>
                  </a:cubicBezTo>
                  <a:cubicBezTo>
                    <a:pt x="949" y="495"/>
                    <a:pt x="967" y="460"/>
                    <a:pt x="1016" y="438"/>
                  </a:cubicBezTo>
                  <a:cubicBezTo>
                    <a:pt x="968" y="424"/>
                    <a:pt x="927" y="419"/>
                    <a:pt x="890" y="433"/>
                  </a:cubicBezTo>
                  <a:cubicBezTo>
                    <a:pt x="855" y="446"/>
                    <a:pt x="825" y="474"/>
                    <a:pt x="789" y="498"/>
                  </a:cubicBezTo>
                  <a:cubicBezTo>
                    <a:pt x="772" y="400"/>
                    <a:pt x="725" y="316"/>
                    <a:pt x="659" y="236"/>
                  </a:cubicBezTo>
                  <a:cubicBezTo>
                    <a:pt x="655" y="245"/>
                    <a:pt x="651" y="249"/>
                    <a:pt x="652" y="254"/>
                  </a:cubicBezTo>
                  <a:cubicBezTo>
                    <a:pt x="658" y="305"/>
                    <a:pt x="636" y="349"/>
                    <a:pt x="619" y="395"/>
                  </a:cubicBezTo>
                  <a:cubicBezTo>
                    <a:pt x="605" y="433"/>
                    <a:pt x="587" y="469"/>
                    <a:pt x="571" y="506"/>
                  </a:cubicBezTo>
                  <a:cubicBezTo>
                    <a:pt x="543" y="501"/>
                    <a:pt x="512" y="496"/>
                    <a:pt x="481" y="489"/>
                  </a:cubicBezTo>
                  <a:cubicBezTo>
                    <a:pt x="450" y="482"/>
                    <a:pt x="420" y="473"/>
                    <a:pt x="387" y="465"/>
                  </a:cubicBezTo>
                  <a:cubicBezTo>
                    <a:pt x="367" y="541"/>
                    <a:pt x="412" y="600"/>
                    <a:pt x="455" y="658"/>
                  </a:cubicBezTo>
                  <a:cubicBezTo>
                    <a:pt x="499" y="717"/>
                    <a:pt x="556" y="758"/>
                    <a:pt x="637" y="751"/>
                  </a:cubicBezTo>
                  <a:cubicBezTo>
                    <a:pt x="636" y="794"/>
                    <a:pt x="634" y="833"/>
                    <a:pt x="635" y="872"/>
                  </a:cubicBezTo>
                  <a:cubicBezTo>
                    <a:pt x="636" y="911"/>
                    <a:pt x="640" y="950"/>
                    <a:pt x="644" y="996"/>
                  </a:cubicBezTo>
                  <a:cubicBezTo>
                    <a:pt x="548" y="918"/>
                    <a:pt x="444" y="880"/>
                    <a:pt x="322" y="909"/>
                  </a:cubicBezTo>
                  <a:cubicBezTo>
                    <a:pt x="317" y="941"/>
                    <a:pt x="332" y="969"/>
                    <a:pt x="343" y="997"/>
                  </a:cubicBezTo>
                  <a:cubicBezTo>
                    <a:pt x="369" y="1069"/>
                    <a:pt x="424" y="1117"/>
                    <a:pt x="486" y="1157"/>
                  </a:cubicBezTo>
                  <a:cubicBezTo>
                    <a:pt x="557" y="1203"/>
                    <a:pt x="636" y="1225"/>
                    <a:pt x="719" y="1247"/>
                  </a:cubicBezTo>
                  <a:cubicBezTo>
                    <a:pt x="760" y="1355"/>
                    <a:pt x="810" y="1461"/>
                    <a:pt x="878" y="1557"/>
                  </a:cubicBezTo>
                  <a:cubicBezTo>
                    <a:pt x="945" y="1652"/>
                    <a:pt x="1022" y="1740"/>
                    <a:pt x="1098" y="1835"/>
                  </a:cubicBezTo>
                  <a:cubicBezTo>
                    <a:pt x="1068" y="1826"/>
                    <a:pt x="1041" y="1817"/>
                    <a:pt x="1015" y="1809"/>
                  </a:cubicBezTo>
                  <a:cubicBezTo>
                    <a:pt x="936" y="1649"/>
                    <a:pt x="818" y="1546"/>
                    <a:pt x="631" y="1532"/>
                  </a:cubicBezTo>
                  <a:cubicBezTo>
                    <a:pt x="626" y="1593"/>
                    <a:pt x="644" y="1644"/>
                    <a:pt x="680" y="1687"/>
                  </a:cubicBezTo>
                  <a:cubicBezTo>
                    <a:pt x="713" y="1727"/>
                    <a:pt x="753" y="1762"/>
                    <a:pt x="792" y="1802"/>
                  </a:cubicBezTo>
                  <a:cubicBezTo>
                    <a:pt x="678" y="1812"/>
                    <a:pt x="580" y="1861"/>
                    <a:pt x="481" y="1920"/>
                  </a:cubicBezTo>
                  <a:cubicBezTo>
                    <a:pt x="466" y="1912"/>
                    <a:pt x="446" y="1904"/>
                    <a:pt x="429" y="1893"/>
                  </a:cubicBezTo>
                  <a:cubicBezTo>
                    <a:pt x="351" y="1849"/>
                    <a:pt x="272" y="1856"/>
                    <a:pt x="194" y="1888"/>
                  </a:cubicBezTo>
                  <a:cubicBezTo>
                    <a:pt x="163" y="1901"/>
                    <a:pt x="133" y="1917"/>
                    <a:pt x="106" y="1937"/>
                  </a:cubicBezTo>
                  <a:cubicBezTo>
                    <a:pt x="75" y="1959"/>
                    <a:pt x="80" y="1982"/>
                    <a:pt x="115" y="2000"/>
                  </a:cubicBezTo>
                  <a:cubicBezTo>
                    <a:pt x="175" y="2030"/>
                    <a:pt x="238" y="2053"/>
                    <a:pt x="307" y="2043"/>
                  </a:cubicBezTo>
                  <a:cubicBezTo>
                    <a:pt x="308" y="2043"/>
                    <a:pt x="309" y="2045"/>
                    <a:pt x="310" y="2046"/>
                  </a:cubicBezTo>
                  <a:cubicBezTo>
                    <a:pt x="283" y="2081"/>
                    <a:pt x="259" y="2121"/>
                    <a:pt x="240" y="2161"/>
                  </a:cubicBezTo>
                  <a:cubicBezTo>
                    <a:pt x="263" y="2161"/>
                    <a:pt x="263" y="2161"/>
                    <a:pt x="263" y="2161"/>
                  </a:cubicBezTo>
                  <a:cubicBezTo>
                    <a:pt x="288" y="2111"/>
                    <a:pt x="321" y="2066"/>
                    <a:pt x="362" y="2026"/>
                  </a:cubicBezTo>
                  <a:cubicBezTo>
                    <a:pt x="374" y="2013"/>
                    <a:pt x="388" y="2016"/>
                    <a:pt x="405" y="2023"/>
                  </a:cubicBezTo>
                  <a:cubicBezTo>
                    <a:pt x="373" y="2070"/>
                    <a:pt x="342" y="2115"/>
                    <a:pt x="311" y="2161"/>
                  </a:cubicBezTo>
                  <a:cubicBezTo>
                    <a:pt x="322" y="2161"/>
                    <a:pt x="322" y="2161"/>
                    <a:pt x="322" y="2161"/>
                  </a:cubicBezTo>
                  <a:cubicBezTo>
                    <a:pt x="356" y="2122"/>
                    <a:pt x="390" y="2083"/>
                    <a:pt x="430" y="2037"/>
                  </a:cubicBezTo>
                  <a:cubicBezTo>
                    <a:pt x="433" y="2088"/>
                    <a:pt x="418" y="2127"/>
                    <a:pt x="395" y="2161"/>
                  </a:cubicBezTo>
                  <a:cubicBezTo>
                    <a:pt x="421" y="2161"/>
                    <a:pt x="421" y="2161"/>
                    <a:pt x="421" y="2161"/>
                  </a:cubicBezTo>
                  <a:cubicBezTo>
                    <a:pt x="426" y="2153"/>
                    <a:pt x="431" y="2146"/>
                    <a:pt x="437" y="2139"/>
                  </a:cubicBezTo>
                  <a:cubicBezTo>
                    <a:pt x="437" y="2138"/>
                    <a:pt x="439" y="2139"/>
                    <a:pt x="444" y="2138"/>
                  </a:cubicBezTo>
                  <a:cubicBezTo>
                    <a:pt x="446" y="2146"/>
                    <a:pt x="449" y="2153"/>
                    <a:pt x="451" y="2161"/>
                  </a:cubicBezTo>
                  <a:cubicBezTo>
                    <a:pt x="472" y="2161"/>
                    <a:pt x="472" y="2161"/>
                    <a:pt x="472" y="2161"/>
                  </a:cubicBezTo>
                  <a:cubicBezTo>
                    <a:pt x="469" y="2146"/>
                    <a:pt x="467" y="2132"/>
                    <a:pt x="467" y="2120"/>
                  </a:cubicBezTo>
                  <a:cubicBezTo>
                    <a:pt x="467" y="2088"/>
                    <a:pt x="463" y="2049"/>
                    <a:pt x="503" y="2027"/>
                  </a:cubicBezTo>
                  <a:cubicBezTo>
                    <a:pt x="525" y="2066"/>
                    <a:pt x="525" y="2108"/>
                    <a:pt x="542" y="2146"/>
                  </a:cubicBezTo>
                  <a:cubicBezTo>
                    <a:pt x="555" y="2104"/>
                    <a:pt x="533" y="2064"/>
                    <a:pt x="532" y="2021"/>
                  </a:cubicBezTo>
                  <a:cubicBezTo>
                    <a:pt x="562" y="2031"/>
                    <a:pt x="584" y="2049"/>
                    <a:pt x="594" y="2076"/>
                  </a:cubicBezTo>
                  <a:cubicBezTo>
                    <a:pt x="605" y="2104"/>
                    <a:pt x="611" y="2133"/>
                    <a:pt x="612" y="2161"/>
                  </a:cubicBezTo>
                  <a:cubicBezTo>
                    <a:pt x="634" y="2161"/>
                    <a:pt x="634" y="2161"/>
                    <a:pt x="634" y="2161"/>
                  </a:cubicBezTo>
                  <a:cubicBezTo>
                    <a:pt x="634" y="2159"/>
                    <a:pt x="633" y="2158"/>
                    <a:pt x="633" y="2157"/>
                  </a:cubicBezTo>
                  <a:cubicBezTo>
                    <a:pt x="632" y="2075"/>
                    <a:pt x="595" y="2009"/>
                    <a:pt x="525" y="1954"/>
                  </a:cubicBezTo>
                  <a:cubicBezTo>
                    <a:pt x="629" y="1898"/>
                    <a:pt x="732" y="1862"/>
                    <a:pt x="850" y="1864"/>
                  </a:cubicBezTo>
                  <a:cubicBezTo>
                    <a:pt x="765" y="1944"/>
                    <a:pt x="729" y="2037"/>
                    <a:pt x="749" y="2149"/>
                  </a:cubicBezTo>
                  <a:cubicBezTo>
                    <a:pt x="853" y="2178"/>
                    <a:pt x="1017" y="2048"/>
                    <a:pt x="1024" y="1886"/>
                  </a:cubicBezTo>
                  <a:cubicBezTo>
                    <a:pt x="1101" y="1909"/>
                    <a:pt x="1170" y="1941"/>
                    <a:pt x="1222" y="2003"/>
                  </a:cubicBezTo>
                  <a:cubicBezTo>
                    <a:pt x="1238" y="2022"/>
                    <a:pt x="1251" y="2043"/>
                    <a:pt x="1279" y="2048"/>
                  </a:cubicBezTo>
                  <a:cubicBezTo>
                    <a:pt x="1287" y="2050"/>
                    <a:pt x="1294" y="2059"/>
                    <a:pt x="1300" y="2066"/>
                  </a:cubicBezTo>
                  <a:cubicBezTo>
                    <a:pt x="1320" y="2097"/>
                    <a:pt x="1339" y="2128"/>
                    <a:pt x="1356" y="2161"/>
                  </a:cubicBezTo>
                  <a:cubicBezTo>
                    <a:pt x="1383" y="2161"/>
                    <a:pt x="1383" y="2161"/>
                    <a:pt x="1383" y="2161"/>
                  </a:cubicBezTo>
                  <a:cubicBezTo>
                    <a:pt x="1379" y="2144"/>
                    <a:pt x="1379" y="2126"/>
                    <a:pt x="1386" y="2105"/>
                  </a:cubicBezTo>
                  <a:cubicBezTo>
                    <a:pt x="1363" y="2119"/>
                    <a:pt x="1352" y="2113"/>
                    <a:pt x="1344" y="2096"/>
                  </a:cubicBezTo>
                  <a:cubicBezTo>
                    <a:pt x="1338" y="2083"/>
                    <a:pt x="1327" y="2070"/>
                    <a:pt x="1323" y="2056"/>
                  </a:cubicBezTo>
                  <a:cubicBezTo>
                    <a:pt x="1316" y="2033"/>
                    <a:pt x="1303" y="2020"/>
                    <a:pt x="1277" y="2019"/>
                  </a:cubicBezTo>
                  <a:cubicBezTo>
                    <a:pt x="1274" y="1974"/>
                    <a:pt x="1241" y="1957"/>
                    <a:pt x="1208" y="1941"/>
                  </a:cubicBezTo>
                  <a:cubicBezTo>
                    <a:pt x="1151" y="1913"/>
                    <a:pt x="1095" y="1881"/>
                    <a:pt x="1033" y="1863"/>
                  </a:cubicBezTo>
                  <a:cubicBezTo>
                    <a:pt x="1016" y="1858"/>
                    <a:pt x="1008" y="1851"/>
                    <a:pt x="1016" y="1834"/>
                  </a:cubicBezTo>
                  <a:cubicBezTo>
                    <a:pt x="1087" y="1842"/>
                    <a:pt x="1137" y="1894"/>
                    <a:pt x="1201" y="1919"/>
                  </a:cubicBezTo>
                  <a:cubicBezTo>
                    <a:pt x="1199" y="1908"/>
                    <a:pt x="1196" y="1900"/>
                    <a:pt x="1190" y="1893"/>
                  </a:cubicBezTo>
                  <a:cubicBezTo>
                    <a:pt x="1126" y="1821"/>
                    <a:pt x="1063" y="1749"/>
                    <a:pt x="998" y="1679"/>
                  </a:cubicBezTo>
                  <a:cubicBezTo>
                    <a:pt x="934" y="1610"/>
                    <a:pt x="883" y="1534"/>
                    <a:pt x="837" y="1453"/>
                  </a:cubicBezTo>
                  <a:cubicBezTo>
                    <a:pt x="829" y="1438"/>
                    <a:pt x="822" y="1421"/>
                    <a:pt x="814" y="1405"/>
                  </a:cubicBezTo>
                  <a:cubicBezTo>
                    <a:pt x="840" y="1432"/>
                    <a:pt x="857" y="1464"/>
                    <a:pt x="878" y="1494"/>
                  </a:cubicBezTo>
                  <a:cubicBezTo>
                    <a:pt x="950" y="1593"/>
                    <a:pt x="1030" y="1687"/>
                    <a:pt x="1112" y="1778"/>
                  </a:cubicBezTo>
                  <a:cubicBezTo>
                    <a:pt x="1180" y="1852"/>
                    <a:pt x="1250" y="1925"/>
                    <a:pt x="1319" y="1998"/>
                  </a:cubicBezTo>
                  <a:cubicBezTo>
                    <a:pt x="1365" y="2048"/>
                    <a:pt x="1404" y="2102"/>
                    <a:pt x="1437" y="2161"/>
                  </a:cubicBezTo>
                  <a:cubicBezTo>
                    <a:pt x="1461" y="2161"/>
                    <a:pt x="1461" y="2161"/>
                    <a:pt x="1461" y="2161"/>
                  </a:cubicBezTo>
                  <a:cubicBezTo>
                    <a:pt x="1425" y="2096"/>
                    <a:pt x="1381" y="2036"/>
                    <a:pt x="1330" y="1980"/>
                  </a:cubicBezTo>
                  <a:cubicBezTo>
                    <a:pt x="1321" y="1970"/>
                    <a:pt x="1314" y="1958"/>
                    <a:pt x="1303" y="1945"/>
                  </a:cubicBezTo>
                  <a:cubicBezTo>
                    <a:pt x="1313" y="1940"/>
                    <a:pt x="1320" y="1937"/>
                    <a:pt x="1327" y="1935"/>
                  </a:cubicBezTo>
                  <a:cubicBezTo>
                    <a:pt x="1406" y="1911"/>
                    <a:pt x="1449" y="1851"/>
                    <a:pt x="1476" y="1780"/>
                  </a:cubicBezTo>
                  <a:cubicBezTo>
                    <a:pt x="1490" y="1742"/>
                    <a:pt x="1495" y="1698"/>
                    <a:pt x="1498" y="1657"/>
                  </a:cubicBezTo>
                  <a:cubicBezTo>
                    <a:pt x="1500" y="1627"/>
                    <a:pt x="1492" y="1596"/>
                    <a:pt x="1489" y="1566"/>
                  </a:cubicBezTo>
                  <a:cubicBezTo>
                    <a:pt x="1437" y="1562"/>
                    <a:pt x="1406" y="1597"/>
                    <a:pt x="1366" y="1620"/>
                  </a:cubicBezTo>
                  <a:cubicBezTo>
                    <a:pt x="1352" y="1517"/>
                    <a:pt x="1304" y="1433"/>
                    <a:pt x="1242" y="1352"/>
                  </a:cubicBezTo>
                  <a:cubicBezTo>
                    <a:pt x="1235" y="1356"/>
                    <a:pt x="1227" y="1358"/>
                    <a:pt x="1222" y="1363"/>
                  </a:cubicBezTo>
                  <a:cubicBezTo>
                    <a:pt x="1162" y="1434"/>
                    <a:pt x="1122" y="1510"/>
                    <a:pt x="1130" y="1608"/>
                  </a:cubicBezTo>
                  <a:cubicBezTo>
                    <a:pt x="1135" y="1669"/>
                    <a:pt x="1137" y="1730"/>
                    <a:pt x="1157" y="1789"/>
                  </a:cubicBezTo>
                  <a:cubicBezTo>
                    <a:pt x="1071" y="1703"/>
                    <a:pt x="1019" y="1605"/>
                    <a:pt x="1035" y="1479"/>
                  </a:cubicBezTo>
                  <a:cubicBezTo>
                    <a:pt x="1043" y="1414"/>
                    <a:pt x="1053" y="1348"/>
                    <a:pt x="1082" y="1289"/>
                  </a:cubicBezTo>
                  <a:close/>
                  <a:moveTo>
                    <a:pt x="1599" y="1071"/>
                  </a:moveTo>
                  <a:cubicBezTo>
                    <a:pt x="1540" y="1123"/>
                    <a:pt x="1475" y="1148"/>
                    <a:pt x="1401" y="1146"/>
                  </a:cubicBezTo>
                  <a:cubicBezTo>
                    <a:pt x="1366" y="1145"/>
                    <a:pt x="1330" y="1138"/>
                    <a:pt x="1305" y="1100"/>
                  </a:cubicBezTo>
                  <a:cubicBezTo>
                    <a:pt x="1363" y="1089"/>
                    <a:pt x="1421" y="1094"/>
                    <a:pt x="1473" y="1066"/>
                  </a:cubicBezTo>
                  <a:cubicBezTo>
                    <a:pt x="1434" y="1067"/>
                    <a:pt x="1394" y="1067"/>
                    <a:pt x="1346" y="1068"/>
                  </a:cubicBezTo>
                  <a:cubicBezTo>
                    <a:pt x="1383" y="1044"/>
                    <a:pt x="1412" y="1025"/>
                    <a:pt x="1442" y="1005"/>
                  </a:cubicBezTo>
                  <a:cubicBezTo>
                    <a:pt x="1445" y="1003"/>
                    <a:pt x="1450" y="1004"/>
                    <a:pt x="1454" y="1004"/>
                  </a:cubicBezTo>
                  <a:cubicBezTo>
                    <a:pt x="1509" y="1008"/>
                    <a:pt x="1559" y="1023"/>
                    <a:pt x="1599" y="1071"/>
                  </a:cubicBezTo>
                  <a:close/>
                  <a:moveTo>
                    <a:pt x="1278" y="932"/>
                  </a:moveTo>
                  <a:cubicBezTo>
                    <a:pt x="1310" y="881"/>
                    <a:pt x="1347" y="837"/>
                    <a:pt x="1410" y="824"/>
                  </a:cubicBezTo>
                  <a:cubicBezTo>
                    <a:pt x="1446" y="817"/>
                    <a:pt x="1482" y="802"/>
                    <a:pt x="1529" y="810"/>
                  </a:cubicBezTo>
                  <a:cubicBezTo>
                    <a:pt x="1495" y="862"/>
                    <a:pt x="1483" y="920"/>
                    <a:pt x="1443" y="965"/>
                  </a:cubicBezTo>
                  <a:cubicBezTo>
                    <a:pt x="1406" y="1009"/>
                    <a:pt x="1365" y="1039"/>
                    <a:pt x="1297" y="1025"/>
                  </a:cubicBezTo>
                  <a:cubicBezTo>
                    <a:pt x="1307" y="1008"/>
                    <a:pt x="1314" y="994"/>
                    <a:pt x="1323" y="982"/>
                  </a:cubicBezTo>
                  <a:cubicBezTo>
                    <a:pt x="1332" y="970"/>
                    <a:pt x="1344" y="960"/>
                    <a:pt x="1355" y="949"/>
                  </a:cubicBezTo>
                  <a:cubicBezTo>
                    <a:pt x="1364" y="939"/>
                    <a:pt x="1374" y="929"/>
                    <a:pt x="1383" y="920"/>
                  </a:cubicBezTo>
                  <a:cubicBezTo>
                    <a:pt x="1333" y="934"/>
                    <a:pt x="1302" y="971"/>
                    <a:pt x="1272" y="1010"/>
                  </a:cubicBezTo>
                  <a:cubicBezTo>
                    <a:pt x="1255" y="979"/>
                    <a:pt x="1264" y="954"/>
                    <a:pt x="1278" y="932"/>
                  </a:cubicBezTo>
                  <a:close/>
                  <a:moveTo>
                    <a:pt x="1092" y="1084"/>
                  </a:moveTo>
                  <a:cubicBezTo>
                    <a:pt x="1060" y="1069"/>
                    <a:pt x="1049" y="1049"/>
                    <a:pt x="1042" y="1026"/>
                  </a:cubicBezTo>
                  <a:cubicBezTo>
                    <a:pt x="1029" y="977"/>
                    <a:pt x="1033" y="929"/>
                    <a:pt x="1045" y="881"/>
                  </a:cubicBezTo>
                  <a:cubicBezTo>
                    <a:pt x="1054" y="845"/>
                    <a:pt x="1066" y="812"/>
                    <a:pt x="1097" y="784"/>
                  </a:cubicBezTo>
                  <a:cubicBezTo>
                    <a:pt x="1115" y="810"/>
                    <a:pt x="1133" y="833"/>
                    <a:pt x="1147" y="858"/>
                  </a:cubicBezTo>
                  <a:cubicBezTo>
                    <a:pt x="1175" y="907"/>
                    <a:pt x="1185" y="960"/>
                    <a:pt x="1178" y="1015"/>
                  </a:cubicBezTo>
                  <a:cubicBezTo>
                    <a:pt x="1174" y="1047"/>
                    <a:pt x="1163" y="1077"/>
                    <a:pt x="1126" y="1092"/>
                  </a:cubicBezTo>
                  <a:cubicBezTo>
                    <a:pt x="1106" y="1045"/>
                    <a:pt x="1120" y="991"/>
                    <a:pt x="1090" y="949"/>
                  </a:cubicBezTo>
                  <a:cubicBezTo>
                    <a:pt x="1091" y="992"/>
                    <a:pt x="1091" y="1035"/>
                    <a:pt x="1092" y="1084"/>
                  </a:cubicBezTo>
                  <a:close/>
                  <a:moveTo>
                    <a:pt x="805" y="545"/>
                  </a:moveTo>
                  <a:cubicBezTo>
                    <a:pt x="810" y="497"/>
                    <a:pt x="850" y="480"/>
                    <a:pt x="883" y="459"/>
                  </a:cubicBezTo>
                  <a:cubicBezTo>
                    <a:pt x="901" y="447"/>
                    <a:pt x="922" y="439"/>
                    <a:pt x="947" y="449"/>
                  </a:cubicBezTo>
                  <a:cubicBezTo>
                    <a:pt x="931" y="494"/>
                    <a:pt x="914" y="534"/>
                    <a:pt x="904" y="576"/>
                  </a:cubicBezTo>
                  <a:cubicBezTo>
                    <a:pt x="895" y="611"/>
                    <a:pt x="876" y="640"/>
                    <a:pt x="855" y="668"/>
                  </a:cubicBezTo>
                  <a:cubicBezTo>
                    <a:pt x="839" y="690"/>
                    <a:pt x="816" y="704"/>
                    <a:pt x="784" y="702"/>
                  </a:cubicBezTo>
                  <a:cubicBezTo>
                    <a:pt x="799" y="676"/>
                    <a:pt x="813" y="654"/>
                    <a:pt x="827" y="631"/>
                  </a:cubicBezTo>
                  <a:cubicBezTo>
                    <a:pt x="809" y="643"/>
                    <a:pt x="795" y="658"/>
                    <a:pt x="780" y="672"/>
                  </a:cubicBezTo>
                  <a:cubicBezTo>
                    <a:pt x="766" y="686"/>
                    <a:pt x="751" y="703"/>
                    <a:pt x="725" y="694"/>
                  </a:cubicBezTo>
                  <a:cubicBezTo>
                    <a:pt x="742" y="670"/>
                    <a:pt x="758" y="648"/>
                    <a:pt x="772" y="624"/>
                  </a:cubicBezTo>
                  <a:cubicBezTo>
                    <a:pt x="787" y="599"/>
                    <a:pt x="780" y="565"/>
                    <a:pt x="805" y="545"/>
                  </a:cubicBezTo>
                  <a:close/>
                  <a:moveTo>
                    <a:pt x="516" y="688"/>
                  </a:moveTo>
                  <a:cubicBezTo>
                    <a:pt x="464" y="643"/>
                    <a:pt x="427" y="588"/>
                    <a:pt x="405" y="523"/>
                  </a:cubicBezTo>
                  <a:cubicBezTo>
                    <a:pt x="403" y="515"/>
                    <a:pt x="404" y="505"/>
                    <a:pt x="404" y="499"/>
                  </a:cubicBezTo>
                  <a:cubicBezTo>
                    <a:pt x="438" y="505"/>
                    <a:pt x="471" y="511"/>
                    <a:pt x="503" y="514"/>
                  </a:cubicBezTo>
                  <a:cubicBezTo>
                    <a:pt x="532" y="517"/>
                    <a:pt x="557" y="526"/>
                    <a:pt x="574" y="543"/>
                  </a:cubicBezTo>
                  <a:cubicBezTo>
                    <a:pt x="579" y="575"/>
                    <a:pt x="583" y="603"/>
                    <a:pt x="587" y="634"/>
                  </a:cubicBezTo>
                  <a:cubicBezTo>
                    <a:pt x="560" y="618"/>
                    <a:pt x="537" y="605"/>
                    <a:pt x="513" y="591"/>
                  </a:cubicBezTo>
                  <a:cubicBezTo>
                    <a:pt x="540" y="625"/>
                    <a:pt x="580" y="645"/>
                    <a:pt x="593" y="689"/>
                  </a:cubicBezTo>
                  <a:cubicBezTo>
                    <a:pt x="560" y="709"/>
                    <a:pt x="541" y="709"/>
                    <a:pt x="516" y="688"/>
                  </a:cubicBezTo>
                  <a:close/>
                  <a:moveTo>
                    <a:pt x="642" y="648"/>
                  </a:moveTo>
                  <a:cubicBezTo>
                    <a:pt x="640" y="646"/>
                    <a:pt x="638" y="644"/>
                    <a:pt x="636" y="642"/>
                  </a:cubicBezTo>
                  <a:cubicBezTo>
                    <a:pt x="594" y="581"/>
                    <a:pt x="587" y="516"/>
                    <a:pt x="619" y="448"/>
                  </a:cubicBezTo>
                  <a:cubicBezTo>
                    <a:pt x="641" y="400"/>
                    <a:pt x="666" y="353"/>
                    <a:pt x="677" y="295"/>
                  </a:cubicBezTo>
                  <a:cubicBezTo>
                    <a:pt x="694" y="322"/>
                    <a:pt x="713" y="348"/>
                    <a:pt x="727" y="376"/>
                  </a:cubicBezTo>
                  <a:cubicBezTo>
                    <a:pt x="752" y="428"/>
                    <a:pt x="769" y="482"/>
                    <a:pt x="769" y="541"/>
                  </a:cubicBezTo>
                  <a:cubicBezTo>
                    <a:pt x="768" y="609"/>
                    <a:pt x="746" y="641"/>
                    <a:pt x="685" y="657"/>
                  </a:cubicBezTo>
                  <a:cubicBezTo>
                    <a:pt x="690" y="610"/>
                    <a:pt x="700" y="564"/>
                    <a:pt x="688" y="518"/>
                  </a:cubicBezTo>
                  <a:cubicBezTo>
                    <a:pt x="676" y="562"/>
                    <a:pt x="677" y="610"/>
                    <a:pt x="654" y="651"/>
                  </a:cubicBezTo>
                  <a:cubicBezTo>
                    <a:pt x="648" y="649"/>
                    <a:pt x="645" y="649"/>
                    <a:pt x="642" y="648"/>
                  </a:cubicBezTo>
                  <a:close/>
                  <a:moveTo>
                    <a:pt x="675" y="1129"/>
                  </a:moveTo>
                  <a:cubicBezTo>
                    <a:pt x="632" y="1105"/>
                    <a:pt x="591" y="1083"/>
                    <a:pt x="551" y="1061"/>
                  </a:cubicBezTo>
                  <a:cubicBezTo>
                    <a:pt x="550" y="1063"/>
                    <a:pt x="548" y="1066"/>
                    <a:pt x="547" y="1068"/>
                  </a:cubicBezTo>
                  <a:cubicBezTo>
                    <a:pt x="584" y="1096"/>
                    <a:pt x="620" y="1125"/>
                    <a:pt x="657" y="1153"/>
                  </a:cubicBezTo>
                  <a:cubicBezTo>
                    <a:pt x="630" y="1176"/>
                    <a:pt x="584" y="1178"/>
                    <a:pt x="514" y="1147"/>
                  </a:cubicBezTo>
                  <a:cubicBezTo>
                    <a:pt x="422" y="1105"/>
                    <a:pt x="366" y="1031"/>
                    <a:pt x="345" y="928"/>
                  </a:cubicBezTo>
                  <a:cubicBezTo>
                    <a:pt x="462" y="897"/>
                    <a:pt x="596" y="959"/>
                    <a:pt x="658" y="1048"/>
                  </a:cubicBezTo>
                  <a:cubicBezTo>
                    <a:pt x="673" y="1070"/>
                    <a:pt x="683" y="1097"/>
                    <a:pt x="675" y="1129"/>
                  </a:cubicBezTo>
                  <a:close/>
                  <a:moveTo>
                    <a:pt x="679" y="1020"/>
                  </a:moveTo>
                  <a:cubicBezTo>
                    <a:pt x="655" y="949"/>
                    <a:pt x="652" y="880"/>
                    <a:pt x="660" y="810"/>
                  </a:cubicBezTo>
                  <a:cubicBezTo>
                    <a:pt x="687" y="930"/>
                    <a:pt x="693" y="985"/>
                    <a:pt x="679" y="1020"/>
                  </a:cubicBezTo>
                  <a:close/>
                  <a:moveTo>
                    <a:pt x="720" y="989"/>
                  </a:moveTo>
                  <a:cubicBezTo>
                    <a:pt x="729" y="972"/>
                    <a:pt x="738" y="954"/>
                    <a:pt x="751" y="940"/>
                  </a:cubicBezTo>
                  <a:cubicBezTo>
                    <a:pt x="783" y="906"/>
                    <a:pt x="820" y="879"/>
                    <a:pt x="870" y="874"/>
                  </a:cubicBezTo>
                  <a:cubicBezTo>
                    <a:pt x="915" y="968"/>
                    <a:pt x="845" y="1144"/>
                    <a:pt x="763" y="1146"/>
                  </a:cubicBezTo>
                  <a:cubicBezTo>
                    <a:pt x="753" y="1085"/>
                    <a:pt x="788" y="1034"/>
                    <a:pt x="805" y="972"/>
                  </a:cubicBezTo>
                  <a:cubicBezTo>
                    <a:pt x="762" y="1016"/>
                    <a:pt x="756" y="1070"/>
                    <a:pt x="734" y="1119"/>
                  </a:cubicBezTo>
                  <a:cubicBezTo>
                    <a:pt x="698" y="1075"/>
                    <a:pt x="698" y="1033"/>
                    <a:pt x="720" y="989"/>
                  </a:cubicBezTo>
                  <a:close/>
                  <a:moveTo>
                    <a:pt x="110" y="1967"/>
                  </a:moveTo>
                  <a:cubicBezTo>
                    <a:pt x="161" y="1899"/>
                    <a:pt x="320" y="1875"/>
                    <a:pt x="383" y="1923"/>
                  </a:cubicBezTo>
                  <a:cubicBezTo>
                    <a:pt x="335" y="1930"/>
                    <a:pt x="285" y="1936"/>
                    <a:pt x="236" y="1943"/>
                  </a:cubicBezTo>
                  <a:cubicBezTo>
                    <a:pt x="236" y="1946"/>
                    <a:pt x="236" y="1948"/>
                    <a:pt x="236" y="1951"/>
                  </a:cubicBezTo>
                  <a:cubicBezTo>
                    <a:pt x="291" y="1956"/>
                    <a:pt x="347" y="1936"/>
                    <a:pt x="403" y="1954"/>
                  </a:cubicBezTo>
                  <a:cubicBezTo>
                    <a:pt x="319" y="2053"/>
                    <a:pt x="201" y="2037"/>
                    <a:pt x="110" y="1967"/>
                  </a:cubicBezTo>
                  <a:close/>
                  <a:moveTo>
                    <a:pt x="649" y="1555"/>
                  </a:moveTo>
                  <a:cubicBezTo>
                    <a:pt x="656" y="1555"/>
                    <a:pt x="663" y="1554"/>
                    <a:pt x="670" y="1555"/>
                  </a:cubicBezTo>
                  <a:cubicBezTo>
                    <a:pt x="681" y="1556"/>
                    <a:pt x="692" y="1558"/>
                    <a:pt x="703" y="1560"/>
                  </a:cubicBezTo>
                  <a:cubicBezTo>
                    <a:pt x="797" y="1581"/>
                    <a:pt x="866" y="1637"/>
                    <a:pt x="917" y="1716"/>
                  </a:cubicBezTo>
                  <a:cubicBezTo>
                    <a:pt x="924" y="1727"/>
                    <a:pt x="925" y="1742"/>
                    <a:pt x="929" y="1756"/>
                  </a:cubicBezTo>
                  <a:cubicBezTo>
                    <a:pt x="927" y="1757"/>
                    <a:pt x="924" y="1758"/>
                    <a:pt x="922" y="1759"/>
                  </a:cubicBezTo>
                  <a:cubicBezTo>
                    <a:pt x="872" y="1725"/>
                    <a:pt x="822" y="1691"/>
                    <a:pt x="771" y="1657"/>
                  </a:cubicBezTo>
                  <a:cubicBezTo>
                    <a:pt x="810" y="1714"/>
                    <a:pt x="877" y="1739"/>
                    <a:pt x="919" y="1799"/>
                  </a:cubicBezTo>
                  <a:cubicBezTo>
                    <a:pt x="798" y="1814"/>
                    <a:pt x="651" y="1668"/>
                    <a:pt x="649" y="1555"/>
                  </a:cubicBezTo>
                  <a:close/>
                  <a:moveTo>
                    <a:pt x="702" y="1860"/>
                  </a:moveTo>
                  <a:cubicBezTo>
                    <a:pt x="649" y="1873"/>
                    <a:pt x="599" y="1895"/>
                    <a:pt x="541" y="1915"/>
                  </a:cubicBezTo>
                  <a:cubicBezTo>
                    <a:pt x="622" y="1854"/>
                    <a:pt x="803" y="1801"/>
                    <a:pt x="864" y="1834"/>
                  </a:cubicBezTo>
                  <a:cubicBezTo>
                    <a:pt x="811" y="1842"/>
                    <a:pt x="756" y="1847"/>
                    <a:pt x="702" y="1860"/>
                  </a:cubicBezTo>
                  <a:close/>
                  <a:moveTo>
                    <a:pt x="941" y="2041"/>
                  </a:moveTo>
                  <a:cubicBezTo>
                    <a:pt x="899" y="2100"/>
                    <a:pt x="835" y="2121"/>
                    <a:pt x="768" y="2137"/>
                  </a:cubicBezTo>
                  <a:cubicBezTo>
                    <a:pt x="752" y="2030"/>
                    <a:pt x="812" y="1900"/>
                    <a:pt x="886" y="1877"/>
                  </a:cubicBezTo>
                  <a:cubicBezTo>
                    <a:pt x="901" y="1880"/>
                    <a:pt x="916" y="1882"/>
                    <a:pt x="932" y="1886"/>
                  </a:cubicBezTo>
                  <a:cubicBezTo>
                    <a:pt x="917" y="1940"/>
                    <a:pt x="879" y="1978"/>
                    <a:pt x="851" y="2027"/>
                  </a:cubicBezTo>
                  <a:cubicBezTo>
                    <a:pt x="891" y="2002"/>
                    <a:pt x="925" y="1962"/>
                    <a:pt x="953" y="1907"/>
                  </a:cubicBezTo>
                  <a:cubicBezTo>
                    <a:pt x="971" y="1960"/>
                    <a:pt x="968" y="2002"/>
                    <a:pt x="941" y="2041"/>
                  </a:cubicBezTo>
                  <a:close/>
                  <a:moveTo>
                    <a:pt x="1413" y="1690"/>
                  </a:moveTo>
                  <a:cubicBezTo>
                    <a:pt x="1401" y="1713"/>
                    <a:pt x="1393" y="1729"/>
                    <a:pt x="1384" y="1746"/>
                  </a:cubicBezTo>
                  <a:cubicBezTo>
                    <a:pt x="1358" y="1660"/>
                    <a:pt x="1384" y="1612"/>
                    <a:pt x="1468" y="1588"/>
                  </a:cubicBezTo>
                  <a:cubicBezTo>
                    <a:pt x="1483" y="1633"/>
                    <a:pt x="1481" y="1680"/>
                    <a:pt x="1467" y="1738"/>
                  </a:cubicBezTo>
                  <a:cubicBezTo>
                    <a:pt x="1457" y="1777"/>
                    <a:pt x="1445" y="1814"/>
                    <a:pt x="1416" y="1842"/>
                  </a:cubicBezTo>
                  <a:cubicBezTo>
                    <a:pt x="1393" y="1865"/>
                    <a:pt x="1377" y="1870"/>
                    <a:pt x="1347" y="1863"/>
                  </a:cubicBezTo>
                  <a:cubicBezTo>
                    <a:pt x="1360" y="1805"/>
                    <a:pt x="1417" y="1764"/>
                    <a:pt x="1413" y="1690"/>
                  </a:cubicBezTo>
                  <a:close/>
                  <a:moveTo>
                    <a:pt x="1154" y="1679"/>
                  </a:moveTo>
                  <a:cubicBezTo>
                    <a:pt x="1151" y="1656"/>
                    <a:pt x="1152" y="1632"/>
                    <a:pt x="1149" y="1608"/>
                  </a:cubicBezTo>
                  <a:cubicBezTo>
                    <a:pt x="1141" y="1518"/>
                    <a:pt x="1180" y="1447"/>
                    <a:pt x="1235" y="1377"/>
                  </a:cubicBezTo>
                  <a:cubicBezTo>
                    <a:pt x="1255" y="1404"/>
                    <a:pt x="1274" y="1428"/>
                    <a:pt x="1289" y="1454"/>
                  </a:cubicBezTo>
                  <a:cubicBezTo>
                    <a:pt x="1345" y="1550"/>
                    <a:pt x="1359" y="1654"/>
                    <a:pt x="1338" y="1761"/>
                  </a:cubicBezTo>
                  <a:cubicBezTo>
                    <a:pt x="1333" y="1787"/>
                    <a:pt x="1315" y="1809"/>
                    <a:pt x="1282" y="1815"/>
                  </a:cubicBezTo>
                  <a:cubicBezTo>
                    <a:pt x="1262" y="1748"/>
                    <a:pt x="1241" y="1681"/>
                    <a:pt x="1236" y="1601"/>
                  </a:cubicBezTo>
                  <a:cubicBezTo>
                    <a:pt x="1231" y="1619"/>
                    <a:pt x="1226" y="1629"/>
                    <a:pt x="1227" y="1637"/>
                  </a:cubicBezTo>
                  <a:cubicBezTo>
                    <a:pt x="1233" y="1698"/>
                    <a:pt x="1241" y="1758"/>
                    <a:pt x="1250" y="1824"/>
                  </a:cubicBezTo>
                  <a:cubicBezTo>
                    <a:pt x="1241" y="1819"/>
                    <a:pt x="1233" y="1817"/>
                    <a:pt x="1227" y="1812"/>
                  </a:cubicBezTo>
                  <a:cubicBezTo>
                    <a:pt x="1188" y="1776"/>
                    <a:pt x="1161" y="1733"/>
                    <a:pt x="1154" y="1679"/>
                  </a:cubicBezTo>
                  <a:close/>
                  <a:moveTo>
                    <a:pt x="1013" y="1455"/>
                  </a:moveTo>
                  <a:cubicBezTo>
                    <a:pt x="1010" y="1402"/>
                    <a:pt x="1029" y="1332"/>
                    <a:pt x="1053" y="1293"/>
                  </a:cubicBezTo>
                  <a:cubicBezTo>
                    <a:pt x="1039" y="1350"/>
                    <a:pt x="1026" y="1403"/>
                    <a:pt x="1013" y="1455"/>
                  </a:cubicBezTo>
                  <a:close/>
                  <a:moveTo>
                    <a:pt x="164" y="262"/>
                  </a:moveTo>
                  <a:cubicBezTo>
                    <a:pt x="177" y="260"/>
                    <a:pt x="186" y="261"/>
                    <a:pt x="192" y="257"/>
                  </a:cubicBezTo>
                  <a:cubicBezTo>
                    <a:pt x="245" y="221"/>
                    <a:pt x="283" y="172"/>
                    <a:pt x="307" y="115"/>
                  </a:cubicBezTo>
                  <a:cubicBezTo>
                    <a:pt x="322" y="79"/>
                    <a:pt x="319" y="39"/>
                    <a:pt x="314" y="0"/>
                  </a:cubicBezTo>
                  <a:cubicBezTo>
                    <a:pt x="294" y="0"/>
                    <a:pt x="294" y="0"/>
                    <a:pt x="294" y="0"/>
                  </a:cubicBezTo>
                  <a:cubicBezTo>
                    <a:pt x="301" y="53"/>
                    <a:pt x="298" y="105"/>
                    <a:pt x="262" y="151"/>
                  </a:cubicBezTo>
                  <a:cubicBezTo>
                    <a:pt x="239" y="180"/>
                    <a:pt x="222" y="214"/>
                    <a:pt x="181" y="239"/>
                  </a:cubicBezTo>
                  <a:cubicBezTo>
                    <a:pt x="172" y="178"/>
                    <a:pt x="144" y="126"/>
                    <a:pt x="145" y="66"/>
                  </a:cubicBezTo>
                  <a:cubicBezTo>
                    <a:pt x="145" y="42"/>
                    <a:pt x="147" y="20"/>
                    <a:pt x="153" y="0"/>
                  </a:cubicBezTo>
                  <a:cubicBezTo>
                    <a:pt x="130" y="0"/>
                    <a:pt x="130" y="0"/>
                    <a:pt x="130" y="0"/>
                  </a:cubicBezTo>
                  <a:cubicBezTo>
                    <a:pt x="126" y="12"/>
                    <a:pt x="123" y="23"/>
                    <a:pt x="119" y="34"/>
                  </a:cubicBezTo>
                  <a:cubicBezTo>
                    <a:pt x="118" y="38"/>
                    <a:pt x="114" y="41"/>
                    <a:pt x="111" y="43"/>
                  </a:cubicBezTo>
                  <a:cubicBezTo>
                    <a:pt x="77" y="68"/>
                    <a:pt x="42" y="86"/>
                    <a:pt x="0" y="89"/>
                  </a:cubicBezTo>
                  <a:cubicBezTo>
                    <a:pt x="0" y="112"/>
                    <a:pt x="0" y="112"/>
                    <a:pt x="0" y="112"/>
                  </a:cubicBezTo>
                  <a:cubicBezTo>
                    <a:pt x="17" y="111"/>
                    <a:pt x="34" y="106"/>
                    <a:pt x="51" y="101"/>
                  </a:cubicBezTo>
                  <a:cubicBezTo>
                    <a:pt x="74" y="93"/>
                    <a:pt x="96" y="81"/>
                    <a:pt x="118" y="71"/>
                  </a:cubicBezTo>
                  <a:cubicBezTo>
                    <a:pt x="134" y="136"/>
                    <a:pt x="149" y="198"/>
                    <a:pt x="164" y="262"/>
                  </a:cubicBezTo>
                  <a:close/>
                  <a:moveTo>
                    <a:pt x="3840" y="929"/>
                  </a:moveTo>
                  <a:cubicBezTo>
                    <a:pt x="3840" y="897"/>
                    <a:pt x="3840" y="897"/>
                    <a:pt x="3840" y="897"/>
                  </a:cubicBezTo>
                  <a:cubicBezTo>
                    <a:pt x="3827" y="878"/>
                    <a:pt x="3819" y="855"/>
                    <a:pt x="3819" y="825"/>
                  </a:cubicBezTo>
                  <a:cubicBezTo>
                    <a:pt x="3787" y="863"/>
                    <a:pt x="3766" y="900"/>
                    <a:pt x="3764" y="939"/>
                  </a:cubicBezTo>
                  <a:cubicBezTo>
                    <a:pt x="3762" y="976"/>
                    <a:pt x="3776" y="1015"/>
                    <a:pt x="3784" y="1057"/>
                  </a:cubicBezTo>
                  <a:cubicBezTo>
                    <a:pt x="3687" y="1034"/>
                    <a:pt x="3591" y="1043"/>
                    <a:pt x="3492" y="1073"/>
                  </a:cubicBezTo>
                  <a:cubicBezTo>
                    <a:pt x="3498" y="1079"/>
                    <a:pt x="3501" y="1085"/>
                    <a:pt x="3505" y="1086"/>
                  </a:cubicBezTo>
                  <a:cubicBezTo>
                    <a:pt x="3554" y="1101"/>
                    <a:pt x="3586" y="1139"/>
                    <a:pt x="3621" y="1172"/>
                  </a:cubicBezTo>
                  <a:cubicBezTo>
                    <a:pt x="3650" y="1200"/>
                    <a:pt x="3677" y="1231"/>
                    <a:pt x="3705" y="1261"/>
                  </a:cubicBezTo>
                  <a:cubicBezTo>
                    <a:pt x="3689" y="1284"/>
                    <a:pt x="3671" y="1310"/>
                    <a:pt x="3653" y="1336"/>
                  </a:cubicBezTo>
                  <a:cubicBezTo>
                    <a:pt x="3634" y="1361"/>
                    <a:pt x="3614" y="1386"/>
                    <a:pt x="3593" y="1413"/>
                  </a:cubicBezTo>
                  <a:cubicBezTo>
                    <a:pt x="3655" y="1462"/>
                    <a:pt x="3727" y="1444"/>
                    <a:pt x="3797" y="1428"/>
                  </a:cubicBezTo>
                  <a:cubicBezTo>
                    <a:pt x="3812" y="1424"/>
                    <a:pt x="3826" y="1420"/>
                    <a:pt x="3840" y="1415"/>
                  </a:cubicBezTo>
                  <a:cubicBezTo>
                    <a:pt x="3840" y="1388"/>
                    <a:pt x="3840" y="1388"/>
                    <a:pt x="3840" y="1388"/>
                  </a:cubicBezTo>
                  <a:cubicBezTo>
                    <a:pt x="3781" y="1415"/>
                    <a:pt x="3719" y="1425"/>
                    <a:pt x="3654" y="1419"/>
                  </a:cubicBezTo>
                  <a:cubicBezTo>
                    <a:pt x="3645" y="1418"/>
                    <a:pt x="3637" y="1413"/>
                    <a:pt x="3632" y="1411"/>
                  </a:cubicBezTo>
                  <a:cubicBezTo>
                    <a:pt x="3650" y="1382"/>
                    <a:pt x="3668" y="1355"/>
                    <a:pt x="3685" y="1326"/>
                  </a:cubicBezTo>
                  <a:cubicBezTo>
                    <a:pt x="3699" y="1301"/>
                    <a:pt x="3717" y="1281"/>
                    <a:pt x="3740" y="1273"/>
                  </a:cubicBezTo>
                  <a:cubicBezTo>
                    <a:pt x="3771" y="1281"/>
                    <a:pt x="3798" y="1288"/>
                    <a:pt x="3828" y="1296"/>
                  </a:cubicBezTo>
                  <a:cubicBezTo>
                    <a:pt x="3803" y="1315"/>
                    <a:pt x="3781" y="1331"/>
                    <a:pt x="3759" y="1347"/>
                  </a:cubicBezTo>
                  <a:cubicBezTo>
                    <a:pt x="3788" y="1340"/>
                    <a:pt x="3813" y="1324"/>
                    <a:pt x="3840" y="1317"/>
                  </a:cubicBezTo>
                  <a:cubicBezTo>
                    <a:pt x="3840" y="1257"/>
                    <a:pt x="3840" y="1257"/>
                    <a:pt x="3840" y="1257"/>
                  </a:cubicBezTo>
                  <a:cubicBezTo>
                    <a:pt x="3773" y="1266"/>
                    <a:pt x="3716" y="1246"/>
                    <a:pt x="3670" y="1194"/>
                  </a:cubicBezTo>
                  <a:cubicBezTo>
                    <a:pt x="3635" y="1154"/>
                    <a:pt x="3602" y="1112"/>
                    <a:pt x="3553" y="1080"/>
                  </a:cubicBezTo>
                  <a:cubicBezTo>
                    <a:pt x="3584" y="1075"/>
                    <a:pt x="3615" y="1068"/>
                    <a:pt x="3647" y="1066"/>
                  </a:cubicBezTo>
                  <a:cubicBezTo>
                    <a:pt x="3704" y="1063"/>
                    <a:pt x="3761" y="1069"/>
                    <a:pt x="3815" y="1093"/>
                  </a:cubicBezTo>
                  <a:cubicBezTo>
                    <a:pt x="3824" y="1097"/>
                    <a:pt x="3832" y="1102"/>
                    <a:pt x="3840" y="1106"/>
                  </a:cubicBezTo>
                  <a:cubicBezTo>
                    <a:pt x="3840" y="1076"/>
                    <a:pt x="3840" y="1076"/>
                    <a:pt x="3840" y="1076"/>
                  </a:cubicBezTo>
                  <a:cubicBezTo>
                    <a:pt x="3837" y="1071"/>
                    <a:pt x="3835" y="1067"/>
                    <a:pt x="3833" y="1061"/>
                  </a:cubicBezTo>
                  <a:cubicBezTo>
                    <a:pt x="3791" y="1038"/>
                    <a:pt x="3791" y="994"/>
                    <a:pt x="3785" y="955"/>
                  </a:cubicBezTo>
                  <a:cubicBezTo>
                    <a:pt x="3782" y="934"/>
                    <a:pt x="3783" y="912"/>
                    <a:pt x="3802" y="893"/>
                  </a:cubicBezTo>
                  <a:cubicBezTo>
                    <a:pt x="3815" y="905"/>
                    <a:pt x="3828" y="917"/>
                    <a:pt x="3840" y="929"/>
                  </a:cubicBezTo>
                  <a:close/>
                </a:path>
              </a:pathLst>
            </a:custGeom>
            <a:solidFill>
              <a:schemeClr val="accent1"/>
            </a:solidFill>
            <a:ln>
              <a:noFill/>
            </a:ln>
          </p:spPr>
        </p:sp>
      </p:grpSp>
      <p:sp>
        <p:nvSpPr>
          <p:cNvPr id="4" name="Date Placeholder 3"/>
          <p:cNvSpPr>
            <a:spLocks noGrp="1"/>
          </p:cNvSpPr>
          <p:nvPr>
            <p:ph type="dt" sz="half" idx="10"/>
          </p:nvPr>
        </p:nvSpPr>
        <p:spPr>
          <a:xfrm>
            <a:off x="8973319" y="6442524"/>
            <a:ext cx="2743200" cy="365125"/>
          </a:xfrm>
        </p:spPr>
        <p:txBody>
          <a:bodyPr/>
          <a:lstStyle/>
          <a:p>
            <a:fld id="{6BAD36D9-6EBD-844F-8F38-083447FD7760}" type="datetimeFigureOut">
              <a:rPr lang="en-US" smtClean="0"/>
              <a:t>11/19/2017</a:t>
            </a:fld>
            <a:endParaRPr lang="en-US"/>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B201B660-3B60-D041-AAF3-F6F03A132C49}" type="slidenum">
              <a:rPr lang="en-US" smtClean="0"/>
              <a:t>‹#›</a:t>
            </a:fld>
            <a:endParaRPr lang="en-US"/>
          </a:p>
        </p:txBody>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67065210"/>
      </p:ext>
    </p:extLst>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AD36D9-6EBD-844F-8F38-083447FD7760}"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1B660-3B60-D041-AAF3-F6F03A132C49}" type="slidenum">
              <a:rPr lang="en-US" smtClean="0"/>
              <a:t>‹#›</a:t>
            </a:fld>
            <a:endParaRPr lang="en-US"/>
          </a:p>
        </p:txBody>
      </p:sp>
    </p:spTree>
    <p:extLst>
      <p:ext uri="{BB962C8B-B14F-4D97-AF65-F5344CB8AC3E}">
        <p14:creationId xmlns:p14="http://schemas.microsoft.com/office/powerpoint/2010/main" val="550057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6BAD36D9-6EBD-844F-8F38-083447FD7760}" type="datetimeFigureOut">
              <a:rPr lang="en-US" smtClean="0"/>
              <a:t>11/19/2017</a:t>
            </a:fld>
            <a:endParaRPr lang="en-US"/>
          </a:p>
        </p:txBody>
      </p:sp>
      <p:sp>
        <p:nvSpPr>
          <p:cNvPr id="5" name="Footer Placeholder 4"/>
          <p:cNvSpPr>
            <a:spLocks noGrp="1"/>
          </p:cNvSpPr>
          <p:nvPr>
            <p:ph type="ftr" sz="quarter" idx="11"/>
          </p:nvPr>
        </p:nvSpPr>
        <p:spPr>
          <a:xfrm>
            <a:off x="2933699" y="6296615"/>
            <a:ext cx="5959577" cy="365125"/>
          </a:xfrm>
        </p:spPr>
        <p:txBody>
          <a:bodyPr/>
          <a:lstStyle/>
          <a:p>
            <a:endParaRPr lang="en-US"/>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B201B660-3B60-D041-AAF3-F6F03A132C49}" type="slidenum">
              <a:rPr lang="en-US" smtClean="0"/>
              <a:t>‹#›</a:t>
            </a:fld>
            <a:endParaRPr lang="en-US"/>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14594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AD36D9-6EBD-844F-8F38-083447FD7760}"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1B660-3B60-D041-AAF3-F6F03A132C49}" type="slidenum">
              <a:rPr lang="en-US" smtClean="0"/>
              <a:t>‹#›</a:t>
            </a:fld>
            <a:endParaRPr lang="en-US"/>
          </a:p>
        </p:txBody>
      </p:sp>
    </p:spTree>
    <p:extLst>
      <p:ext uri="{BB962C8B-B14F-4D97-AF65-F5344CB8AC3E}">
        <p14:creationId xmlns:p14="http://schemas.microsoft.com/office/powerpoint/2010/main" val="3251453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1" name="Freeform 5"/>
          <p:cNvSpPr>
            <a:spLocks noEditPoints="1"/>
          </p:cNvSpPr>
          <p:nvPr/>
        </p:nvSpPr>
        <p:spPr bwMode="auto">
          <a:xfrm>
            <a:off x="3175" y="0"/>
            <a:ext cx="12184063" cy="6911975"/>
          </a:xfrm>
          <a:custGeom>
            <a:avLst/>
            <a:gdLst/>
            <a:ahLst/>
            <a:cxnLst/>
            <a:rect l="0" t="0" r="r" b="b"/>
            <a:pathLst>
              <a:path w="3840" h="2177">
                <a:moveTo>
                  <a:pt x="813" y="187"/>
                </a:moveTo>
                <a:cubicBezTo>
                  <a:pt x="858" y="167"/>
                  <a:pt x="893" y="143"/>
                  <a:pt x="911" y="109"/>
                </a:cubicBezTo>
                <a:cubicBezTo>
                  <a:pt x="929" y="77"/>
                  <a:pt x="934" y="39"/>
                  <a:pt x="944" y="0"/>
                </a:cubicBezTo>
                <a:cubicBezTo>
                  <a:pt x="916" y="0"/>
                  <a:pt x="916" y="0"/>
                  <a:pt x="916" y="0"/>
                </a:cubicBezTo>
                <a:cubicBezTo>
                  <a:pt x="921" y="28"/>
                  <a:pt x="908" y="57"/>
                  <a:pt x="900" y="85"/>
                </a:cubicBezTo>
                <a:cubicBezTo>
                  <a:pt x="894" y="105"/>
                  <a:pt x="883" y="125"/>
                  <a:pt x="857" y="134"/>
                </a:cubicBezTo>
                <a:cubicBezTo>
                  <a:pt x="840" y="89"/>
                  <a:pt x="827" y="48"/>
                  <a:pt x="808" y="10"/>
                </a:cubicBezTo>
                <a:cubicBezTo>
                  <a:pt x="806" y="6"/>
                  <a:pt x="805" y="3"/>
                  <a:pt x="803" y="0"/>
                </a:cubicBezTo>
                <a:cubicBezTo>
                  <a:pt x="781" y="0"/>
                  <a:pt x="781" y="0"/>
                  <a:pt x="781" y="0"/>
                </a:cubicBezTo>
                <a:cubicBezTo>
                  <a:pt x="791" y="20"/>
                  <a:pt x="800" y="41"/>
                  <a:pt x="809" y="62"/>
                </a:cubicBezTo>
                <a:cubicBezTo>
                  <a:pt x="826" y="100"/>
                  <a:pt x="835" y="139"/>
                  <a:pt x="813" y="187"/>
                </a:cubicBezTo>
                <a:close/>
                <a:moveTo>
                  <a:pt x="1209" y="90"/>
                </a:moveTo>
                <a:cubicBezTo>
                  <a:pt x="1182" y="65"/>
                  <a:pt x="1168" y="33"/>
                  <a:pt x="1156" y="0"/>
                </a:cubicBezTo>
                <a:cubicBezTo>
                  <a:pt x="1130" y="0"/>
                  <a:pt x="1130" y="0"/>
                  <a:pt x="1130" y="0"/>
                </a:cubicBezTo>
                <a:cubicBezTo>
                  <a:pt x="1138" y="25"/>
                  <a:pt x="1149" y="50"/>
                  <a:pt x="1163" y="75"/>
                </a:cubicBezTo>
                <a:cubicBezTo>
                  <a:pt x="1133" y="65"/>
                  <a:pt x="1102" y="58"/>
                  <a:pt x="1073" y="46"/>
                </a:cubicBezTo>
                <a:cubicBezTo>
                  <a:pt x="1043" y="33"/>
                  <a:pt x="1015" y="18"/>
                  <a:pt x="989" y="0"/>
                </a:cubicBezTo>
                <a:cubicBezTo>
                  <a:pt x="952" y="0"/>
                  <a:pt x="952" y="0"/>
                  <a:pt x="952" y="0"/>
                </a:cubicBezTo>
                <a:cubicBezTo>
                  <a:pt x="1028" y="59"/>
                  <a:pt x="1116" y="91"/>
                  <a:pt x="1215" y="108"/>
                </a:cubicBezTo>
                <a:cubicBezTo>
                  <a:pt x="1212" y="99"/>
                  <a:pt x="1212" y="93"/>
                  <a:pt x="1209" y="90"/>
                </a:cubicBezTo>
                <a:close/>
                <a:moveTo>
                  <a:pt x="1306" y="346"/>
                </a:moveTo>
                <a:cubicBezTo>
                  <a:pt x="1328" y="357"/>
                  <a:pt x="1352" y="362"/>
                  <a:pt x="1375" y="370"/>
                </a:cubicBezTo>
                <a:cubicBezTo>
                  <a:pt x="1342" y="428"/>
                  <a:pt x="1310" y="484"/>
                  <a:pt x="1277" y="541"/>
                </a:cubicBezTo>
                <a:cubicBezTo>
                  <a:pt x="1288" y="548"/>
                  <a:pt x="1294" y="555"/>
                  <a:pt x="1301" y="556"/>
                </a:cubicBezTo>
                <a:cubicBezTo>
                  <a:pt x="1364" y="567"/>
                  <a:pt x="1425" y="557"/>
                  <a:pt x="1482" y="532"/>
                </a:cubicBezTo>
                <a:cubicBezTo>
                  <a:pt x="1524" y="513"/>
                  <a:pt x="1551" y="473"/>
                  <a:pt x="1579" y="436"/>
                </a:cubicBezTo>
                <a:cubicBezTo>
                  <a:pt x="1604" y="403"/>
                  <a:pt x="1617" y="365"/>
                  <a:pt x="1626" y="325"/>
                </a:cubicBezTo>
                <a:cubicBezTo>
                  <a:pt x="1629" y="310"/>
                  <a:pt x="1632" y="295"/>
                  <a:pt x="1656" y="290"/>
                </a:cubicBezTo>
                <a:cubicBezTo>
                  <a:pt x="1634" y="348"/>
                  <a:pt x="1638" y="405"/>
                  <a:pt x="1650" y="462"/>
                </a:cubicBezTo>
                <a:cubicBezTo>
                  <a:pt x="1663" y="521"/>
                  <a:pt x="1697" y="568"/>
                  <a:pt x="1738" y="614"/>
                </a:cubicBezTo>
                <a:cubicBezTo>
                  <a:pt x="1799" y="558"/>
                  <a:pt x="1823" y="487"/>
                  <a:pt x="1829" y="408"/>
                </a:cubicBezTo>
                <a:cubicBezTo>
                  <a:pt x="1834" y="330"/>
                  <a:pt x="1816" y="259"/>
                  <a:pt x="1759" y="199"/>
                </a:cubicBezTo>
                <a:cubicBezTo>
                  <a:pt x="1805" y="136"/>
                  <a:pt x="1840" y="70"/>
                  <a:pt x="1863" y="0"/>
                </a:cubicBezTo>
                <a:cubicBezTo>
                  <a:pt x="1839" y="0"/>
                  <a:pt x="1839" y="0"/>
                  <a:pt x="1839" y="0"/>
                </a:cubicBezTo>
                <a:cubicBezTo>
                  <a:pt x="1830" y="29"/>
                  <a:pt x="1817" y="57"/>
                  <a:pt x="1804" y="77"/>
                </a:cubicBezTo>
                <a:cubicBezTo>
                  <a:pt x="1812" y="50"/>
                  <a:pt x="1819" y="25"/>
                  <a:pt x="1827" y="0"/>
                </a:cubicBezTo>
                <a:cubicBezTo>
                  <a:pt x="1807" y="0"/>
                  <a:pt x="1807" y="0"/>
                  <a:pt x="1807" y="0"/>
                </a:cubicBezTo>
                <a:cubicBezTo>
                  <a:pt x="1799" y="27"/>
                  <a:pt x="1789" y="54"/>
                  <a:pt x="1775" y="79"/>
                </a:cubicBezTo>
                <a:cubicBezTo>
                  <a:pt x="1736" y="151"/>
                  <a:pt x="1693" y="222"/>
                  <a:pt x="1622" y="275"/>
                </a:cubicBezTo>
                <a:cubicBezTo>
                  <a:pt x="1548" y="177"/>
                  <a:pt x="1376" y="143"/>
                  <a:pt x="1228" y="259"/>
                </a:cubicBezTo>
                <a:cubicBezTo>
                  <a:pt x="1232" y="307"/>
                  <a:pt x="1268" y="328"/>
                  <a:pt x="1306" y="346"/>
                </a:cubicBezTo>
                <a:close/>
                <a:moveTo>
                  <a:pt x="1665" y="348"/>
                </a:moveTo>
                <a:cubicBezTo>
                  <a:pt x="1671" y="316"/>
                  <a:pt x="1683" y="287"/>
                  <a:pt x="1722" y="274"/>
                </a:cubicBezTo>
                <a:cubicBezTo>
                  <a:pt x="1739" y="322"/>
                  <a:pt x="1722" y="375"/>
                  <a:pt x="1750" y="418"/>
                </a:cubicBezTo>
                <a:cubicBezTo>
                  <a:pt x="1752" y="375"/>
                  <a:pt x="1753" y="333"/>
                  <a:pt x="1755" y="284"/>
                </a:cubicBezTo>
                <a:cubicBezTo>
                  <a:pt x="1786" y="300"/>
                  <a:pt x="1796" y="320"/>
                  <a:pt x="1802" y="344"/>
                </a:cubicBezTo>
                <a:cubicBezTo>
                  <a:pt x="1813" y="394"/>
                  <a:pt x="1806" y="441"/>
                  <a:pt x="1792" y="489"/>
                </a:cubicBezTo>
                <a:cubicBezTo>
                  <a:pt x="1781" y="524"/>
                  <a:pt x="1767" y="556"/>
                  <a:pt x="1735" y="583"/>
                </a:cubicBezTo>
                <a:cubicBezTo>
                  <a:pt x="1718" y="556"/>
                  <a:pt x="1702" y="532"/>
                  <a:pt x="1689" y="507"/>
                </a:cubicBezTo>
                <a:cubicBezTo>
                  <a:pt x="1663" y="457"/>
                  <a:pt x="1656" y="403"/>
                  <a:pt x="1665" y="348"/>
                </a:cubicBezTo>
                <a:close/>
                <a:moveTo>
                  <a:pt x="1572" y="348"/>
                </a:moveTo>
                <a:cubicBezTo>
                  <a:pt x="1587" y="380"/>
                  <a:pt x="1576" y="405"/>
                  <a:pt x="1561" y="426"/>
                </a:cubicBezTo>
                <a:cubicBezTo>
                  <a:pt x="1527" y="475"/>
                  <a:pt x="1488" y="518"/>
                  <a:pt x="1424" y="527"/>
                </a:cubicBezTo>
                <a:cubicBezTo>
                  <a:pt x="1388" y="533"/>
                  <a:pt x="1352" y="546"/>
                  <a:pt x="1305" y="536"/>
                </a:cubicBezTo>
                <a:cubicBezTo>
                  <a:pt x="1341" y="485"/>
                  <a:pt x="1357" y="428"/>
                  <a:pt x="1398" y="385"/>
                </a:cubicBezTo>
                <a:cubicBezTo>
                  <a:pt x="1438" y="344"/>
                  <a:pt x="1480" y="315"/>
                  <a:pt x="1547" y="332"/>
                </a:cubicBezTo>
                <a:cubicBezTo>
                  <a:pt x="1536" y="349"/>
                  <a:pt x="1529" y="363"/>
                  <a:pt x="1519" y="374"/>
                </a:cubicBezTo>
                <a:cubicBezTo>
                  <a:pt x="1509" y="386"/>
                  <a:pt x="1497" y="395"/>
                  <a:pt x="1485" y="405"/>
                </a:cubicBezTo>
                <a:cubicBezTo>
                  <a:pt x="1476" y="415"/>
                  <a:pt x="1466" y="424"/>
                  <a:pt x="1456" y="433"/>
                </a:cubicBezTo>
                <a:cubicBezTo>
                  <a:pt x="1506" y="421"/>
                  <a:pt x="1539" y="386"/>
                  <a:pt x="1572" y="348"/>
                </a:cubicBezTo>
                <a:close/>
                <a:moveTo>
                  <a:pt x="1449" y="206"/>
                </a:moveTo>
                <a:cubicBezTo>
                  <a:pt x="1484" y="209"/>
                  <a:pt x="1520" y="218"/>
                  <a:pt x="1543" y="257"/>
                </a:cubicBezTo>
                <a:cubicBezTo>
                  <a:pt x="1484" y="266"/>
                  <a:pt x="1426" y="258"/>
                  <a:pt x="1373" y="283"/>
                </a:cubicBezTo>
                <a:cubicBezTo>
                  <a:pt x="1412" y="284"/>
                  <a:pt x="1452" y="285"/>
                  <a:pt x="1500" y="287"/>
                </a:cubicBezTo>
                <a:cubicBezTo>
                  <a:pt x="1463" y="309"/>
                  <a:pt x="1432" y="327"/>
                  <a:pt x="1401" y="345"/>
                </a:cubicBezTo>
                <a:cubicBezTo>
                  <a:pt x="1398" y="347"/>
                  <a:pt x="1393" y="346"/>
                  <a:pt x="1389" y="346"/>
                </a:cubicBezTo>
                <a:cubicBezTo>
                  <a:pt x="1334" y="339"/>
                  <a:pt x="1286" y="321"/>
                  <a:pt x="1248" y="272"/>
                </a:cubicBezTo>
                <a:cubicBezTo>
                  <a:pt x="1309" y="222"/>
                  <a:pt x="1375" y="200"/>
                  <a:pt x="1449" y="206"/>
                </a:cubicBezTo>
                <a:close/>
                <a:moveTo>
                  <a:pt x="3289" y="0"/>
                </a:moveTo>
                <a:cubicBezTo>
                  <a:pt x="3279" y="12"/>
                  <a:pt x="3269" y="25"/>
                  <a:pt x="3260" y="39"/>
                </a:cubicBezTo>
                <a:cubicBezTo>
                  <a:pt x="3279" y="29"/>
                  <a:pt x="3296" y="16"/>
                  <a:pt x="3313" y="0"/>
                </a:cubicBezTo>
                <a:lnTo>
                  <a:pt x="3289" y="0"/>
                </a:lnTo>
                <a:close/>
                <a:moveTo>
                  <a:pt x="3415" y="0"/>
                </a:moveTo>
                <a:cubicBezTo>
                  <a:pt x="3375" y="0"/>
                  <a:pt x="3375" y="0"/>
                  <a:pt x="3375" y="0"/>
                </a:cubicBezTo>
                <a:cubicBezTo>
                  <a:pt x="3372" y="21"/>
                  <a:pt x="3363" y="41"/>
                  <a:pt x="3348" y="59"/>
                </a:cubicBezTo>
                <a:cubicBezTo>
                  <a:pt x="3302" y="115"/>
                  <a:pt x="3237" y="132"/>
                  <a:pt x="3169" y="144"/>
                </a:cubicBezTo>
                <a:cubicBezTo>
                  <a:pt x="3165" y="96"/>
                  <a:pt x="3177" y="44"/>
                  <a:pt x="3197" y="0"/>
                </a:cubicBezTo>
                <a:cubicBezTo>
                  <a:pt x="3172" y="0"/>
                  <a:pt x="3172" y="0"/>
                  <a:pt x="3172" y="0"/>
                </a:cubicBezTo>
                <a:cubicBezTo>
                  <a:pt x="3151" y="46"/>
                  <a:pt x="3143" y="97"/>
                  <a:pt x="3150" y="154"/>
                </a:cubicBezTo>
                <a:cubicBezTo>
                  <a:pt x="3232" y="183"/>
                  <a:pt x="3359" y="112"/>
                  <a:pt x="3415" y="0"/>
                </a:cubicBezTo>
                <a:close/>
                <a:moveTo>
                  <a:pt x="1637" y="0"/>
                </a:moveTo>
                <a:cubicBezTo>
                  <a:pt x="1612" y="0"/>
                  <a:pt x="1612" y="0"/>
                  <a:pt x="1612" y="0"/>
                </a:cubicBezTo>
                <a:cubicBezTo>
                  <a:pt x="1614" y="2"/>
                  <a:pt x="1616" y="5"/>
                  <a:pt x="1618" y="8"/>
                </a:cubicBezTo>
                <a:cubicBezTo>
                  <a:pt x="1624" y="5"/>
                  <a:pt x="1632" y="4"/>
                  <a:pt x="1637" y="0"/>
                </a:cubicBezTo>
                <a:close/>
                <a:moveTo>
                  <a:pt x="1799" y="933"/>
                </a:moveTo>
                <a:cubicBezTo>
                  <a:pt x="1846" y="949"/>
                  <a:pt x="1887" y="956"/>
                  <a:pt x="1924" y="944"/>
                </a:cubicBezTo>
                <a:cubicBezTo>
                  <a:pt x="1960" y="932"/>
                  <a:pt x="1992" y="906"/>
                  <a:pt x="2028" y="884"/>
                </a:cubicBezTo>
                <a:cubicBezTo>
                  <a:pt x="2041" y="982"/>
                  <a:pt x="2084" y="1069"/>
                  <a:pt x="2146" y="1151"/>
                </a:cubicBezTo>
                <a:cubicBezTo>
                  <a:pt x="2150" y="1143"/>
                  <a:pt x="2154" y="1138"/>
                  <a:pt x="2154" y="1134"/>
                </a:cubicBezTo>
                <a:cubicBezTo>
                  <a:pt x="2150" y="1083"/>
                  <a:pt x="2175" y="1039"/>
                  <a:pt x="2194" y="995"/>
                </a:cubicBezTo>
                <a:cubicBezTo>
                  <a:pt x="2209" y="958"/>
                  <a:pt x="2229" y="923"/>
                  <a:pt x="2247" y="886"/>
                </a:cubicBezTo>
                <a:cubicBezTo>
                  <a:pt x="2274" y="893"/>
                  <a:pt x="2305" y="900"/>
                  <a:pt x="2336" y="908"/>
                </a:cubicBezTo>
                <a:cubicBezTo>
                  <a:pt x="2366" y="916"/>
                  <a:pt x="2396" y="926"/>
                  <a:pt x="2429" y="936"/>
                </a:cubicBezTo>
                <a:cubicBezTo>
                  <a:pt x="2452" y="861"/>
                  <a:pt x="2411" y="800"/>
                  <a:pt x="2371" y="740"/>
                </a:cubicBezTo>
                <a:cubicBezTo>
                  <a:pt x="2329" y="679"/>
                  <a:pt x="2274" y="635"/>
                  <a:pt x="2193" y="638"/>
                </a:cubicBezTo>
                <a:cubicBezTo>
                  <a:pt x="2196" y="596"/>
                  <a:pt x="2200" y="557"/>
                  <a:pt x="2201" y="518"/>
                </a:cubicBezTo>
                <a:cubicBezTo>
                  <a:pt x="2202" y="479"/>
                  <a:pt x="2199" y="440"/>
                  <a:pt x="2198" y="394"/>
                </a:cubicBezTo>
                <a:cubicBezTo>
                  <a:pt x="2290" y="476"/>
                  <a:pt x="2392" y="518"/>
                  <a:pt x="2515" y="496"/>
                </a:cubicBezTo>
                <a:cubicBezTo>
                  <a:pt x="2522" y="464"/>
                  <a:pt x="2508" y="435"/>
                  <a:pt x="2499" y="407"/>
                </a:cubicBezTo>
                <a:cubicBezTo>
                  <a:pt x="2476" y="334"/>
                  <a:pt x="2424" y="283"/>
                  <a:pt x="2363" y="240"/>
                </a:cubicBezTo>
                <a:cubicBezTo>
                  <a:pt x="2295" y="191"/>
                  <a:pt x="2217" y="164"/>
                  <a:pt x="2135" y="139"/>
                </a:cubicBezTo>
                <a:cubicBezTo>
                  <a:pt x="2120" y="92"/>
                  <a:pt x="2103" y="45"/>
                  <a:pt x="2084" y="0"/>
                </a:cubicBezTo>
                <a:cubicBezTo>
                  <a:pt x="2028" y="0"/>
                  <a:pt x="2028" y="0"/>
                  <a:pt x="2028" y="0"/>
                </a:cubicBezTo>
                <a:cubicBezTo>
                  <a:pt x="2055" y="52"/>
                  <a:pt x="2079" y="107"/>
                  <a:pt x="2101" y="163"/>
                </a:cubicBezTo>
                <a:cubicBezTo>
                  <a:pt x="2080" y="179"/>
                  <a:pt x="2060" y="192"/>
                  <a:pt x="2043" y="208"/>
                </a:cubicBezTo>
                <a:cubicBezTo>
                  <a:pt x="1989" y="259"/>
                  <a:pt x="1953" y="322"/>
                  <a:pt x="1938" y="395"/>
                </a:cubicBezTo>
                <a:cubicBezTo>
                  <a:pt x="1931" y="430"/>
                  <a:pt x="1935" y="467"/>
                  <a:pt x="1936" y="503"/>
                </a:cubicBezTo>
                <a:cubicBezTo>
                  <a:pt x="1937" y="517"/>
                  <a:pt x="1948" y="523"/>
                  <a:pt x="1963" y="524"/>
                </a:cubicBezTo>
                <a:cubicBezTo>
                  <a:pt x="2002" y="528"/>
                  <a:pt x="2033" y="508"/>
                  <a:pt x="2064" y="489"/>
                </a:cubicBezTo>
                <a:cubicBezTo>
                  <a:pt x="2088" y="474"/>
                  <a:pt x="2108" y="452"/>
                  <a:pt x="2133" y="431"/>
                </a:cubicBezTo>
                <a:cubicBezTo>
                  <a:pt x="2147" y="495"/>
                  <a:pt x="2145" y="560"/>
                  <a:pt x="2146" y="629"/>
                </a:cubicBezTo>
                <a:cubicBezTo>
                  <a:pt x="2125" y="621"/>
                  <a:pt x="2108" y="612"/>
                  <a:pt x="2090" y="608"/>
                </a:cubicBezTo>
                <a:cubicBezTo>
                  <a:pt x="2045" y="600"/>
                  <a:pt x="2008" y="621"/>
                  <a:pt x="1977" y="650"/>
                </a:cubicBezTo>
                <a:cubicBezTo>
                  <a:pt x="1944" y="682"/>
                  <a:pt x="1920" y="722"/>
                  <a:pt x="1907" y="768"/>
                </a:cubicBezTo>
                <a:cubicBezTo>
                  <a:pt x="1900" y="792"/>
                  <a:pt x="1891" y="816"/>
                  <a:pt x="1883" y="839"/>
                </a:cubicBezTo>
                <a:cubicBezTo>
                  <a:pt x="1869" y="879"/>
                  <a:pt x="1849" y="913"/>
                  <a:pt x="1799" y="933"/>
                </a:cubicBezTo>
                <a:close/>
                <a:moveTo>
                  <a:pt x="2122" y="396"/>
                </a:moveTo>
                <a:cubicBezTo>
                  <a:pt x="2112" y="413"/>
                  <a:pt x="2102" y="431"/>
                  <a:pt x="2088" y="444"/>
                </a:cubicBezTo>
                <a:cubicBezTo>
                  <a:pt x="2055" y="476"/>
                  <a:pt x="2017" y="501"/>
                  <a:pt x="1967" y="504"/>
                </a:cubicBezTo>
                <a:cubicBezTo>
                  <a:pt x="1926" y="408"/>
                  <a:pt x="2005" y="235"/>
                  <a:pt x="2087" y="238"/>
                </a:cubicBezTo>
                <a:cubicBezTo>
                  <a:pt x="2093" y="299"/>
                  <a:pt x="2056" y="349"/>
                  <a:pt x="2036" y="409"/>
                </a:cubicBezTo>
                <a:cubicBezTo>
                  <a:pt x="2081" y="368"/>
                  <a:pt x="2090" y="314"/>
                  <a:pt x="2114" y="266"/>
                </a:cubicBezTo>
                <a:cubicBezTo>
                  <a:pt x="2148" y="312"/>
                  <a:pt x="2145" y="354"/>
                  <a:pt x="2122" y="396"/>
                </a:cubicBezTo>
                <a:close/>
                <a:moveTo>
                  <a:pt x="2311" y="707"/>
                </a:moveTo>
                <a:cubicBezTo>
                  <a:pt x="2361" y="754"/>
                  <a:pt x="2395" y="811"/>
                  <a:pt x="2413" y="877"/>
                </a:cubicBezTo>
                <a:cubicBezTo>
                  <a:pt x="2415" y="886"/>
                  <a:pt x="2414" y="895"/>
                  <a:pt x="2414" y="901"/>
                </a:cubicBezTo>
                <a:cubicBezTo>
                  <a:pt x="2379" y="894"/>
                  <a:pt x="2348" y="887"/>
                  <a:pt x="2315" y="881"/>
                </a:cubicBezTo>
                <a:cubicBezTo>
                  <a:pt x="2287" y="877"/>
                  <a:pt x="2262" y="867"/>
                  <a:pt x="2246" y="849"/>
                </a:cubicBezTo>
                <a:cubicBezTo>
                  <a:pt x="2243" y="816"/>
                  <a:pt x="2240" y="789"/>
                  <a:pt x="2237" y="758"/>
                </a:cubicBezTo>
                <a:cubicBezTo>
                  <a:pt x="2263" y="775"/>
                  <a:pt x="2286" y="789"/>
                  <a:pt x="2309" y="804"/>
                </a:cubicBezTo>
                <a:cubicBezTo>
                  <a:pt x="2284" y="769"/>
                  <a:pt x="2245" y="747"/>
                  <a:pt x="2233" y="703"/>
                </a:cubicBezTo>
                <a:cubicBezTo>
                  <a:pt x="2268" y="684"/>
                  <a:pt x="2287" y="685"/>
                  <a:pt x="2311" y="707"/>
                </a:cubicBezTo>
                <a:close/>
                <a:moveTo>
                  <a:pt x="2174" y="259"/>
                </a:moveTo>
                <a:cubicBezTo>
                  <a:pt x="2216" y="285"/>
                  <a:pt x="2255" y="309"/>
                  <a:pt x="2294" y="333"/>
                </a:cubicBezTo>
                <a:cubicBezTo>
                  <a:pt x="2295" y="331"/>
                  <a:pt x="2297" y="328"/>
                  <a:pt x="2298" y="326"/>
                </a:cubicBezTo>
                <a:cubicBezTo>
                  <a:pt x="2263" y="296"/>
                  <a:pt x="2228" y="266"/>
                  <a:pt x="2192" y="235"/>
                </a:cubicBezTo>
                <a:cubicBezTo>
                  <a:pt x="2221" y="214"/>
                  <a:pt x="2267" y="214"/>
                  <a:pt x="2335" y="249"/>
                </a:cubicBezTo>
                <a:cubicBezTo>
                  <a:pt x="2425" y="295"/>
                  <a:pt x="2477" y="372"/>
                  <a:pt x="2493" y="476"/>
                </a:cubicBezTo>
                <a:cubicBezTo>
                  <a:pt x="2375" y="501"/>
                  <a:pt x="2244" y="433"/>
                  <a:pt x="2187" y="340"/>
                </a:cubicBezTo>
                <a:cubicBezTo>
                  <a:pt x="2172" y="318"/>
                  <a:pt x="2164" y="291"/>
                  <a:pt x="2174" y="259"/>
                </a:cubicBezTo>
                <a:close/>
                <a:moveTo>
                  <a:pt x="2165" y="368"/>
                </a:moveTo>
                <a:cubicBezTo>
                  <a:pt x="2185" y="440"/>
                  <a:pt x="2184" y="509"/>
                  <a:pt x="2173" y="578"/>
                </a:cubicBezTo>
                <a:cubicBezTo>
                  <a:pt x="2151" y="457"/>
                  <a:pt x="2149" y="402"/>
                  <a:pt x="2165" y="368"/>
                </a:cubicBezTo>
                <a:close/>
                <a:moveTo>
                  <a:pt x="2131" y="869"/>
                </a:moveTo>
                <a:cubicBezTo>
                  <a:pt x="2145" y="825"/>
                  <a:pt x="2146" y="777"/>
                  <a:pt x="2171" y="737"/>
                </a:cubicBezTo>
                <a:cubicBezTo>
                  <a:pt x="2177" y="739"/>
                  <a:pt x="2180" y="740"/>
                  <a:pt x="2183" y="741"/>
                </a:cubicBezTo>
                <a:cubicBezTo>
                  <a:pt x="2185" y="743"/>
                  <a:pt x="2187" y="745"/>
                  <a:pt x="2189" y="747"/>
                </a:cubicBezTo>
                <a:cubicBezTo>
                  <a:pt x="2228" y="810"/>
                  <a:pt x="2232" y="875"/>
                  <a:pt x="2197" y="942"/>
                </a:cubicBezTo>
                <a:cubicBezTo>
                  <a:pt x="2172" y="989"/>
                  <a:pt x="2145" y="1035"/>
                  <a:pt x="2131" y="1091"/>
                </a:cubicBezTo>
                <a:cubicBezTo>
                  <a:pt x="2115" y="1064"/>
                  <a:pt x="2098" y="1037"/>
                  <a:pt x="2085" y="1009"/>
                </a:cubicBezTo>
                <a:cubicBezTo>
                  <a:pt x="2062" y="956"/>
                  <a:pt x="2048" y="900"/>
                  <a:pt x="2051" y="842"/>
                </a:cubicBezTo>
                <a:cubicBezTo>
                  <a:pt x="2055" y="774"/>
                  <a:pt x="2079" y="743"/>
                  <a:pt x="2141" y="730"/>
                </a:cubicBezTo>
                <a:cubicBezTo>
                  <a:pt x="2134" y="776"/>
                  <a:pt x="2120" y="822"/>
                  <a:pt x="2131" y="869"/>
                </a:cubicBezTo>
                <a:close/>
                <a:moveTo>
                  <a:pt x="1918" y="800"/>
                </a:moveTo>
                <a:cubicBezTo>
                  <a:pt x="1928" y="765"/>
                  <a:pt x="1949" y="738"/>
                  <a:pt x="1971" y="711"/>
                </a:cubicBezTo>
                <a:cubicBezTo>
                  <a:pt x="1988" y="690"/>
                  <a:pt x="2012" y="677"/>
                  <a:pt x="2044" y="680"/>
                </a:cubicBezTo>
                <a:cubicBezTo>
                  <a:pt x="2027" y="705"/>
                  <a:pt x="2012" y="727"/>
                  <a:pt x="1997" y="749"/>
                </a:cubicBezTo>
                <a:cubicBezTo>
                  <a:pt x="2016" y="738"/>
                  <a:pt x="2030" y="723"/>
                  <a:pt x="2046" y="710"/>
                </a:cubicBezTo>
                <a:cubicBezTo>
                  <a:pt x="2061" y="697"/>
                  <a:pt x="2076" y="681"/>
                  <a:pt x="2102" y="691"/>
                </a:cubicBezTo>
                <a:cubicBezTo>
                  <a:pt x="2085" y="714"/>
                  <a:pt x="2067" y="736"/>
                  <a:pt x="2052" y="758"/>
                </a:cubicBezTo>
                <a:cubicBezTo>
                  <a:pt x="2036" y="782"/>
                  <a:pt x="2041" y="817"/>
                  <a:pt x="2015" y="836"/>
                </a:cubicBezTo>
                <a:cubicBezTo>
                  <a:pt x="2008" y="884"/>
                  <a:pt x="1967" y="898"/>
                  <a:pt x="1933" y="918"/>
                </a:cubicBezTo>
                <a:cubicBezTo>
                  <a:pt x="1914" y="929"/>
                  <a:pt x="1893" y="936"/>
                  <a:pt x="1868" y="924"/>
                </a:cubicBezTo>
                <a:cubicBezTo>
                  <a:pt x="1886" y="880"/>
                  <a:pt x="1905" y="841"/>
                  <a:pt x="1918" y="800"/>
                </a:cubicBezTo>
                <a:close/>
                <a:moveTo>
                  <a:pt x="2652" y="273"/>
                </a:moveTo>
                <a:cubicBezTo>
                  <a:pt x="2723" y="253"/>
                  <a:pt x="2772" y="203"/>
                  <a:pt x="2818" y="150"/>
                </a:cubicBezTo>
                <a:cubicBezTo>
                  <a:pt x="2825" y="141"/>
                  <a:pt x="2832" y="133"/>
                  <a:pt x="2839" y="124"/>
                </a:cubicBezTo>
                <a:cubicBezTo>
                  <a:pt x="2839" y="124"/>
                  <a:pt x="2841" y="124"/>
                  <a:pt x="2846" y="124"/>
                </a:cubicBezTo>
                <a:cubicBezTo>
                  <a:pt x="2865" y="210"/>
                  <a:pt x="2890" y="295"/>
                  <a:pt x="2947" y="368"/>
                </a:cubicBezTo>
                <a:cubicBezTo>
                  <a:pt x="3012" y="310"/>
                  <a:pt x="3030" y="234"/>
                  <a:pt x="3034" y="155"/>
                </a:cubicBezTo>
                <a:cubicBezTo>
                  <a:pt x="3037" y="97"/>
                  <a:pt x="3021" y="46"/>
                  <a:pt x="2988" y="0"/>
                </a:cubicBezTo>
                <a:cubicBezTo>
                  <a:pt x="2797" y="0"/>
                  <a:pt x="2797" y="0"/>
                  <a:pt x="2797" y="0"/>
                </a:cubicBezTo>
                <a:cubicBezTo>
                  <a:pt x="2802" y="1"/>
                  <a:pt x="2808" y="3"/>
                  <a:pt x="2814" y="6"/>
                </a:cubicBezTo>
                <a:cubicBezTo>
                  <a:pt x="2779" y="52"/>
                  <a:pt x="2744" y="97"/>
                  <a:pt x="2710" y="141"/>
                </a:cubicBezTo>
                <a:cubicBezTo>
                  <a:pt x="2712" y="142"/>
                  <a:pt x="2714" y="144"/>
                  <a:pt x="2716" y="145"/>
                </a:cubicBezTo>
                <a:cubicBezTo>
                  <a:pt x="2755" y="107"/>
                  <a:pt x="2793" y="68"/>
                  <a:pt x="2839" y="22"/>
                </a:cubicBezTo>
                <a:cubicBezTo>
                  <a:pt x="2839" y="96"/>
                  <a:pt x="2801" y="142"/>
                  <a:pt x="2760" y="183"/>
                </a:cubicBezTo>
                <a:cubicBezTo>
                  <a:pt x="2722" y="222"/>
                  <a:pt x="2677" y="256"/>
                  <a:pt x="2613" y="257"/>
                </a:cubicBezTo>
                <a:cubicBezTo>
                  <a:pt x="2640" y="154"/>
                  <a:pt x="2695" y="73"/>
                  <a:pt x="2771" y="6"/>
                </a:cubicBezTo>
                <a:cubicBezTo>
                  <a:pt x="2775" y="3"/>
                  <a:pt x="2779" y="1"/>
                  <a:pt x="2784" y="0"/>
                </a:cubicBezTo>
                <a:cubicBezTo>
                  <a:pt x="2597" y="0"/>
                  <a:pt x="2597" y="0"/>
                  <a:pt x="2597" y="0"/>
                </a:cubicBezTo>
                <a:cubicBezTo>
                  <a:pt x="2634" y="14"/>
                  <a:pt x="2673" y="23"/>
                  <a:pt x="2716" y="20"/>
                </a:cubicBezTo>
                <a:cubicBezTo>
                  <a:pt x="2717" y="20"/>
                  <a:pt x="2718" y="22"/>
                  <a:pt x="2719" y="23"/>
                </a:cubicBezTo>
                <a:cubicBezTo>
                  <a:pt x="2653" y="98"/>
                  <a:pt x="2601" y="196"/>
                  <a:pt x="2589" y="270"/>
                </a:cubicBezTo>
                <a:cubicBezTo>
                  <a:pt x="2609" y="282"/>
                  <a:pt x="2630" y="280"/>
                  <a:pt x="2652" y="273"/>
                </a:cubicBezTo>
                <a:close/>
                <a:moveTo>
                  <a:pt x="2870" y="107"/>
                </a:moveTo>
                <a:cubicBezTo>
                  <a:pt x="2873" y="76"/>
                  <a:pt x="2870" y="37"/>
                  <a:pt x="2913" y="17"/>
                </a:cubicBezTo>
                <a:cubicBezTo>
                  <a:pt x="2932" y="57"/>
                  <a:pt x="2929" y="99"/>
                  <a:pt x="2944" y="138"/>
                </a:cubicBezTo>
                <a:cubicBezTo>
                  <a:pt x="2959" y="97"/>
                  <a:pt x="2940" y="56"/>
                  <a:pt x="2942" y="12"/>
                </a:cubicBezTo>
                <a:cubicBezTo>
                  <a:pt x="2971" y="25"/>
                  <a:pt x="2991" y="43"/>
                  <a:pt x="3000" y="71"/>
                </a:cubicBezTo>
                <a:cubicBezTo>
                  <a:pt x="3029" y="166"/>
                  <a:pt x="3007" y="252"/>
                  <a:pt x="2954" y="335"/>
                </a:cubicBezTo>
                <a:cubicBezTo>
                  <a:pt x="2908" y="279"/>
                  <a:pt x="2865" y="171"/>
                  <a:pt x="2870" y="107"/>
                </a:cubicBezTo>
                <a:close/>
                <a:moveTo>
                  <a:pt x="77" y="680"/>
                </a:moveTo>
                <a:cubicBezTo>
                  <a:pt x="64" y="684"/>
                  <a:pt x="52" y="689"/>
                  <a:pt x="39" y="694"/>
                </a:cubicBezTo>
                <a:cubicBezTo>
                  <a:pt x="26" y="699"/>
                  <a:pt x="13" y="706"/>
                  <a:pt x="0" y="710"/>
                </a:cubicBezTo>
                <a:cubicBezTo>
                  <a:pt x="0" y="732"/>
                  <a:pt x="0" y="732"/>
                  <a:pt x="0" y="732"/>
                </a:cubicBezTo>
                <a:cubicBezTo>
                  <a:pt x="29" y="721"/>
                  <a:pt x="56" y="706"/>
                  <a:pt x="77" y="680"/>
                </a:cubicBezTo>
                <a:close/>
                <a:moveTo>
                  <a:pt x="3767" y="2160"/>
                </a:moveTo>
                <a:cubicBezTo>
                  <a:pt x="3792" y="2160"/>
                  <a:pt x="3792" y="2160"/>
                  <a:pt x="3792" y="2160"/>
                </a:cubicBezTo>
                <a:cubicBezTo>
                  <a:pt x="3801" y="2149"/>
                  <a:pt x="3810" y="2139"/>
                  <a:pt x="3819" y="2129"/>
                </a:cubicBezTo>
                <a:cubicBezTo>
                  <a:pt x="3826" y="2122"/>
                  <a:pt x="3833" y="2115"/>
                  <a:pt x="3840" y="2109"/>
                </a:cubicBezTo>
                <a:cubicBezTo>
                  <a:pt x="3840" y="2086"/>
                  <a:pt x="3840" y="2086"/>
                  <a:pt x="3840" y="2086"/>
                </a:cubicBezTo>
                <a:cubicBezTo>
                  <a:pt x="3814" y="2108"/>
                  <a:pt x="3790" y="2133"/>
                  <a:pt x="3767" y="2160"/>
                </a:cubicBezTo>
                <a:close/>
                <a:moveTo>
                  <a:pt x="3765" y="938"/>
                </a:moveTo>
                <a:cubicBezTo>
                  <a:pt x="3763" y="976"/>
                  <a:pt x="3776" y="1015"/>
                  <a:pt x="3784" y="1057"/>
                </a:cubicBezTo>
                <a:cubicBezTo>
                  <a:pt x="3687" y="1034"/>
                  <a:pt x="3591" y="1043"/>
                  <a:pt x="3492" y="1072"/>
                </a:cubicBezTo>
                <a:cubicBezTo>
                  <a:pt x="3498" y="1079"/>
                  <a:pt x="3501" y="1085"/>
                  <a:pt x="3505" y="1086"/>
                </a:cubicBezTo>
                <a:cubicBezTo>
                  <a:pt x="3554" y="1100"/>
                  <a:pt x="3587" y="1139"/>
                  <a:pt x="3622" y="1172"/>
                </a:cubicBezTo>
                <a:cubicBezTo>
                  <a:pt x="3651" y="1200"/>
                  <a:pt x="3677" y="1230"/>
                  <a:pt x="3705" y="1260"/>
                </a:cubicBezTo>
                <a:cubicBezTo>
                  <a:pt x="3689" y="1284"/>
                  <a:pt x="3671" y="1310"/>
                  <a:pt x="3653" y="1336"/>
                </a:cubicBezTo>
                <a:cubicBezTo>
                  <a:pt x="3634" y="1361"/>
                  <a:pt x="3614" y="1386"/>
                  <a:pt x="3594" y="1413"/>
                </a:cubicBezTo>
                <a:cubicBezTo>
                  <a:pt x="3655" y="1461"/>
                  <a:pt x="3728" y="1444"/>
                  <a:pt x="3798" y="1427"/>
                </a:cubicBezTo>
                <a:cubicBezTo>
                  <a:pt x="3812" y="1424"/>
                  <a:pt x="3826" y="1420"/>
                  <a:pt x="3840" y="1414"/>
                </a:cubicBezTo>
                <a:cubicBezTo>
                  <a:pt x="3840" y="1388"/>
                  <a:pt x="3840" y="1388"/>
                  <a:pt x="3840" y="1388"/>
                </a:cubicBezTo>
                <a:cubicBezTo>
                  <a:pt x="3781" y="1415"/>
                  <a:pt x="3719" y="1425"/>
                  <a:pt x="3654" y="1419"/>
                </a:cubicBezTo>
                <a:cubicBezTo>
                  <a:pt x="3645" y="1418"/>
                  <a:pt x="3637" y="1413"/>
                  <a:pt x="3632" y="1411"/>
                </a:cubicBezTo>
                <a:cubicBezTo>
                  <a:pt x="3650" y="1381"/>
                  <a:pt x="3669" y="1354"/>
                  <a:pt x="3685" y="1326"/>
                </a:cubicBezTo>
                <a:cubicBezTo>
                  <a:pt x="3699" y="1301"/>
                  <a:pt x="3717" y="1281"/>
                  <a:pt x="3740" y="1272"/>
                </a:cubicBezTo>
                <a:cubicBezTo>
                  <a:pt x="3771" y="1281"/>
                  <a:pt x="3798" y="1288"/>
                  <a:pt x="3828" y="1296"/>
                </a:cubicBezTo>
                <a:cubicBezTo>
                  <a:pt x="3803" y="1315"/>
                  <a:pt x="3781" y="1331"/>
                  <a:pt x="3760" y="1347"/>
                </a:cubicBezTo>
                <a:cubicBezTo>
                  <a:pt x="3788" y="1340"/>
                  <a:pt x="3813" y="1324"/>
                  <a:pt x="3840" y="1316"/>
                </a:cubicBezTo>
                <a:cubicBezTo>
                  <a:pt x="3840" y="1257"/>
                  <a:pt x="3840" y="1257"/>
                  <a:pt x="3840" y="1257"/>
                </a:cubicBezTo>
                <a:cubicBezTo>
                  <a:pt x="3773" y="1266"/>
                  <a:pt x="3717" y="1246"/>
                  <a:pt x="3670" y="1194"/>
                </a:cubicBezTo>
                <a:cubicBezTo>
                  <a:pt x="3635" y="1154"/>
                  <a:pt x="3602" y="1112"/>
                  <a:pt x="3553" y="1079"/>
                </a:cubicBezTo>
                <a:cubicBezTo>
                  <a:pt x="3585" y="1075"/>
                  <a:pt x="3616" y="1067"/>
                  <a:pt x="3647" y="1066"/>
                </a:cubicBezTo>
                <a:cubicBezTo>
                  <a:pt x="3705" y="1063"/>
                  <a:pt x="3761" y="1069"/>
                  <a:pt x="3815" y="1093"/>
                </a:cubicBezTo>
                <a:cubicBezTo>
                  <a:pt x="3824" y="1097"/>
                  <a:pt x="3833" y="1101"/>
                  <a:pt x="3840" y="1106"/>
                </a:cubicBezTo>
                <a:cubicBezTo>
                  <a:pt x="3840" y="1075"/>
                  <a:pt x="3840" y="1075"/>
                  <a:pt x="3840" y="1075"/>
                </a:cubicBezTo>
                <a:cubicBezTo>
                  <a:pt x="3837" y="1071"/>
                  <a:pt x="3835" y="1066"/>
                  <a:pt x="3833" y="1061"/>
                </a:cubicBezTo>
                <a:cubicBezTo>
                  <a:pt x="3791" y="1037"/>
                  <a:pt x="3792" y="994"/>
                  <a:pt x="3785" y="955"/>
                </a:cubicBezTo>
                <a:cubicBezTo>
                  <a:pt x="3782" y="934"/>
                  <a:pt x="3783" y="911"/>
                  <a:pt x="3802" y="893"/>
                </a:cubicBezTo>
                <a:cubicBezTo>
                  <a:pt x="3815" y="905"/>
                  <a:pt x="3828" y="917"/>
                  <a:pt x="3840" y="928"/>
                </a:cubicBezTo>
                <a:cubicBezTo>
                  <a:pt x="3840" y="896"/>
                  <a:pt x="3840" y="896"/>
                  <a:pt x="3840" y="896"/>
                </a:cubicBezTo>
                <a:cubicBezTo>
                  <a:pt x="3827" y="877"/>
                  <a:pt x="3819" y="855"/>
                  <a:pt x="3819" y="825"/>
                </a:cubicBezTo>
                <a:cubicBezTo>
                  <a:pt x="3787" y="863"/>
                  <a:pt x="3766" y="899"/>
                  <a:pt x="3765" y="938"/>
                </a:cubicBezTo>
                <a:close/>
                <a:moveTo>
                  <a:pt x="224" y="0"/>
                </a:moveTo>
                <a:cubicBezTo>
                  <a:pt x="224" y="6"/>
                  <a:pt x="223" y="13"/>
                  <a:pt x="223" y="20"/>
                </a:cubicBezTo>
                <a:cubicBezTo>
                  <a:pt x="222" y="34"/>
                  <a:pt x="221" y="47"/>
                  <a:pt x="220" y="61"/>
                </a:cubicBezTo>
                <a:cubicBezTo>
                  <a:pt x="233" y="41"/>
                  <a:pt x="240" y="21"/>
                  <a:pt x="244" y="0"/>
                </a:cubicBezTo>
                <a:lnTo>
                  <a:pt x="224" y="0"/>
                </a:lnTo>
                <a:close/>
                <a:moveTo>
                  <a:pt x="3424" y="1391"/>
                </a:moveTo>
                <a:cubicBezTo>
                  <a:pt x="3382" y="1370"/>
                  <a:pt x="3334" y="1376"/>
                  <a:pt x="3287" y="1379"/>
                </a:cubicBezTo>
                <a:cubicBezTo>
                  <a:pt x="3246" y="1382"/>
                  <a:pt x="3208" y="1396"/>
                  <a:pt x="3173" y="1416"/>
                </a:cubicBezTo>
                <a:cubicBezTo>
                  <a:pt x="3159" y="1424"/>
                  <a:pt x="3146" y="1431"/>
                  <a:pt x="3126" y="1416"/>
                </a:cubicBezTo>
                <a:cubicBezTo>
                  <a:pt x="3185" y="1395"/>
                  <a:pt x="3225" y="1355"/>
                  <a:pt x="3260" y="1308"/>
                </a:cubicBezTo>
                <a:cubicBezTo>
                  <a:pt x="3297" y="1260"/>
                  <a:pt x="3311" y="1203"/>
                  <a:pt x="3319" y="1143"/>
                </a:cubicBezTo>
                <a:cubicBezTo>
                  <a:pt x="3237" y="1133"/>
                  <a:pt x="3167" y="1161"/>
                  <a:pt x="3104" y="1208"/>
                </a:cubicBezTo>
                <a:cubicBezTo>
                  <a:pt x="3041" y="1254"/>
                  <a:pt x="2998" y="1315"/>
                  <a:pt x="2990" y="1397"/>
                </a:cubicBezTo>
                <a:cubicBezTo>
                  <a:pt x="2841" y="1409"/>
                  <a:pt x="2710" y="1457"/>
                  <a:pt x="2597" y="1556"/>
                </a:cubicBezTo>
                <a:cubicBezTo>
                  <a:pt x="2619" y="1415"/>
                  <a:pt x="2674" y="1286"/>
                  <a:pt x="2740" y="1161"/>
                </a:cubicBezTo>
                <a:cubicBezTo>
                  <a:pt x="2766" y="1166"/>
                  <a:pt x="2789" y="1173"/>
                  <a:pt x="2812" y="1175"/>
                </a:cubicBezTo>
                <a:cubicBezTo>
                  <a:pt x="2886" y="1183"/>
                  <a:pt x="2958" y="1170"/>
                  <a:pt x="3022" y="1133"/>
                </a:cubicBezTo>
                <a:cubicBezTo>
                  <a:pt x="3053" y="1116"/>
                  <a:pt x="3079" y="1089"/>
                  <a:pt x="3106" y="1065"/>
                </a:cubicBezTo>
                <a:cubicBezTo>
                  <a:pt x="3116" y="1055"/>
                  <a:pt x="3113" y="1043"/>
                  <a:pt x="3105" y="1031"/>
                </a:cubicBezTo>
                <a:cubicBezTo>
                  <a:pt x="3082" y="998"/>
                  <a:pt x="3046" y="987"/>
                  <a:pt x="3012" y="977"/>
                </a:cubicBezTo>
                <a:cubicBezTo>
                  <a:pt x="2985" y="968"/>
                  <a:pt x="2955" y="967"/>
                  <a:pt x="2923" y="962"/>
                </a:cubicBezTo>
                <a:cubicBezTo>
                  <a:pt x="2963" y="910"/>
                  <a:pt x="3013" y="868"/>
                  <a:pt x="3065" y="823"/>
                </a:cubicBezTo>
                <a:cubicBezTo>
                  <a:pt x="3072" y="844"/>
                  <a:pt x="3076" y="863"/>
                  <a:pt x="3085" y="879"/>
                </a:cubicBezTo>
                <a:cubicBezTo>
                  <a:pt x="3108" y="919"/>
                  <a:pt x="3148" y="933"/>
                  <a:pt x="3191" y="938"/>
                </a:cubicBezTo>
                <a:cubicBezTo>
                  <a:pt x="3237" y="942"/>
                  <a:pt x="3283" y="934"/>
                  <a:pt x="3326" y="915"/>
                </a:cubicBezTo>
                <a:cubicBezTo>
                  <a:pt x="3349" y="904"/>
                  <a:pt x="3372" y="895"/>
                  <a:pt x="3396" y="886"/>
                </a:cubicBezTo>
                <a:cubicBezTo>
                  <a:pt x="3435" y="871"/>
                  <a:pt x="3474" y="864"/>
                  <a:pt x="3521" y="889"/>
                </a:cubicBezTo>
                <a:cubicBezTo>
                  <a:pt x="3503" y="843"/>
                  <a:pt x="3481" y="807"/>
                  <a:pt x="3448" y="787"/>
                </a:cubicBezTo>
                <a:cubicBezTo>
                  <a:pt x="3416" y="767"/>
                  <a:pt x="3375" y="760"/>
                  <a:pt x="3335" y="747"/>
                </a:cubicBezTo>
                <a:cubicBezTo>
                  <a:pt x="3401" y="673"/>
                  <a:pt x="3439" y="584"/>
                  <a:pt x="3461" y="483"/>
                </a:cubicBezTo>
                <a:cubicBezTo>
                  <a:pt x="3452" y="486"/>
                  <a:pt x="3446" y="485"/>
                  <a:pt x="3443" y="488"/>
                </a:cubicBezTo>
                <a:cubicBezTo>
                  <a:pt x="3407" y="525"/>
                  <a:pt x="3358" y="534"/>
                  <a:pt x="3311" y="549"/>
                </a:cubicBezTo>
                <a:cubicBezTo>
                  <a:pt x="3273" y="561"/>
                  <a:pt x="3234" y="569"/>
                  <a:pt x="3194" y="580"/>
                </a:cubicBezTo>
                <a:cubicBezTo>
                  <a:pt x="3181" y="554"/>
                  <a:pt x="3167" y="526"/>
                  <a:pt x="3153" y="498"/>
                </a:cubicBezTo>
                <a:cubicBezTo>
                  <a:pt x="3140" y="469"/>
                  <a:pt x="3128" y="440"/>
                  <a:pt x="3114" y="409"/>
                </a:cubicBezTo>
                <a:cubicBezTo>
                  <a:pt x="3042" y="440"/>
                  <a:pt x="3022" y="511"/>
                  <a:pt x="3003" y="581"/>
                </a:cubicBezTo>
                <a:cubicBezTo>
                  <a:pt x="2983" y="652"/>
                  <a:pt x="2986" y="722"/>
                  <a:pt x="3041" y="781"/>
                </a:cubicBezTo>
                <a:cubicBezTo>
                  <a:pt x="3007" y="807"/>
                  <a:pt x="2975" y="829"/>
                  <a:pt x="2944" y="854"/>
                </a:cubicBezTo>
                <a:cubicBezTo>
                  <a:pt x="2914" y="879"/>
                  <a:pt x="2886" y="906"/>
                  <a:pt x="2852" y="937"/>
                </a:cubicBezTo>
                <a:cubicBezTo>
                  <a:pt x="2855" y="813"/>
                  <a:pt x="2821" y="708"/>
                  <a:pt x="2724" y="630"/>
                </a:cubicBezTo>
                <a:cubicBezTo>
                  <a:pt x="2695" y="645"/>
                  <a:pt x="2682" y="675"/>
                  <a:pt x="2666" y="700"/>
                </a:cubicBezTo>
                <a:cubicBezTo>
                  <a:pt x="2626" y="765"/>
                  <a:pt x="2622" y="838"/>
                  <a:pt x="2628" y="911"/>
                </a:cubicBezTo>
                <a:cubicBezTo>
                  <a:pt x="2635" y="995"/>
                  <a:pt x="2666" y="1072"/>
                  <a:pt x="2700" y="1151"/>
                </a:cubicBezTo>
                <a:cubicBezTo>
                  <a:pt x="2639" y="1249"/>
                  <a:pt x="2586" y="1354"/>
                  <a:pt x="2552" y="1466"/>
                </a:cubicBezTo>
                <a:cubicBezTo>
                  <a:pt x="2518" y="1578"/>
                  <a:pt x="2496" y="1692"/>
                  <a:pt x="2467" y="1810"/>
                </a:cubicBezTo>
                <a:cubicBezTo>
                  <a:pt x="2457" y="1781"/>
                  <a:pt x="2447" y="1754"/>
                  <a:pt x="2437" y="1729"/>
                </a:cubicBezTo>
                <a:cubicBezTo>
                  <a:pt x="2516" y="1568"/>
                  <a:pt x="2524" y="1412"/>
                  <a:pt x="2421" y="1256"/>
                </a:cubicBezTo>
                <a:cubicBezTo>
                  <a:pt x="2369" y="1289"/>
                  <a:pt x="2340" y="1335"/>
                  <a:pt x="2328" y="1389"/>
                </a:cubicBezTo>
                <a:cubicBezTo>
                  <a:pt x="2317" y="1440"/>
                  <a:pt x="2313" y="1493"/>
                  <a:pt x="2306" y="1549"/>
                </a:cubicBezTo>
                <a:cubicBezTo>
                  <a:pt x="2228" y="1465"/>
                  <a:pt x="2130" y="1417"/>
                  <a:pt x="2023" y="1375"/>
                </a:cubicBezTo>
                <a:cubicBezTo>
                  <a:pt x="2019" y="1358"/>
                  <a:pt x="2014" y="1338"/>
                  <a:pt x="2011" y="1317"/>
                </a:cubicBezTo>
                <a:cubicBezTo>
                  <a:pt x="1998" y="1229"/>
                  <a:pt x="1945" y="1171"/>
                  <a:pt x="1871" y="1128"/>
                </a:cubicBezTo>
                <a:cubicBezTo>
                  <a:pt x="1842" y="1112"/>
                  <a:pt x="1811" y="1099"/>
                  <a:pt x="1779" y="1089"/>
                </a:cubicBezTo>
                <a:cubicBezTo>
                  <a:pt x="1742" y="1078"/>
                  <a:pt x="1727" y="1096"/>
                  <a:pt x="1734" y="1134"/>
                </a:cubicBezTo>
                <a:cubicBezTo>
                  <a:pt x="1747" y="1201"/>
                  <a:pt x="1768" y="1264"/>
                  <a:pt x="1818" y="1313"/>
                </a:cubicBezTo>
                <a:cubicBezTo>
                  <a:pt x="1819" y="1314"/>
                  <a:pt x="1818" y="1316"/>
                  <a:pt x="1818" y="1318"/>
                </a:cubicBezTo>
                <a:cubicBezTo>
                  <a:pt x="1718" y="1318"/>
                  <a:pt x="1611" y="1344"/>
                  <a:pt x="1547" y="1384"/>
                </a:cubicBezTo>
                <a:cubicBezTo>
                  <a:pt x="1551" y="1407"/>
                  <a:pt x="1567" y="1421"/>
                  <a:pt x="1586" y="1433"/>
                </a:cubicBezTo>
                <a:cubicBezTo>
                  <a:pt x="1649" y="1473"/>
                  <a:pt x="1718" y="1476"/>
                  <a:pt x="1789" y="1475"/>
                </a:cubicBezTo>
                <a:cubicBezTo>
                  <a:pt x="1800" y="1475"/>
                  <a:pt x="1811" y="1474"/>
                  <a:pt x="1822" y="1474"/>
                </a:cubicBezTo>
                <a:cubicBezTo>
                  <a:pt x="1823" y="1474"/>
                  <a:pt x="1824" y="1476"/>
                  <a:pt x="1827" y="1479"/>
                </a:cubicBezTo>
                <a:cubicBezTo>
                  <a:pt x="1775" y="1551"/>
                  <a:pt x="1728" y="1626"/>
                  <a:pt x="1711" y="1717"/>
                </a:cubicBezTo>
                <a:cubicBezTo>
                  <a:pt x="1798" y="1727"/>
                  <a:pt x="1867" y="1690"/>
                  <a:pt x="1929" y="1641"/>
                </a:cubicBezTo>
                <a:cubicBezTo>
                  <a:pt x="1992" y="1590"/>
                  <a:pt x="2021" y="1520"/>
                  <a:pt x="2022" y="1431"/>
                </a:cubicBezTo>
                <a:cubicBezTo>
                  <a:pt x="2130" y="1478"/>
                  <a:pt x="2221" y="1538"/>
                  <a:pt x="2292" y="1632"/>
                </a:cubicBezTo>
                <a:cubicBezTo>
                  <a:pt x="2177" y="1614"/>
                  <a:pt x="2081" y="1643"/>
                  <a:pt x="2005" y="1727"/>
                </a:cubicBezTo>
                <a:cubicBezTo>
                  <a:pt x="2047" y="1827"/>
                  <a:pt x="2249" y="1877"/>
                  <a:pt x="2382" y="1783"/>
                </a:cubicBezTo>
                <a:cubicBezTo>
                  <a:pt x="2411" y="1858"/>
                  <a:pt x="2428" y="1932"/>
                  <a:pt x="2411" y="2011"/>
                </a:cubicBezTo>
                <a:cubicBezTo>
                  <a:pt x="2406" y="2036"/>
                  <a:pt x="2397" y="2059"/>
                  <a:pt x="2410" y="2084"/>
                </a:cubicBezTo>
                <a:cubicBezTo>
                  <a:pt x="2414" y="2091"/>
                  <a:pt x="2411" y="2103"/>
                  <a:pt x="2408" y="2111"/>
                </a:cubicBezTo>
                <a:cubicBezTo>
                  <a:pt x="2403" y="2128"/>
                  <a:pt x="2397" y="2144"/>
                  <a:pt x="2391" y="2160"/>
                </a:cubicBezTo>
                <a:cubicBezTo>
                  <a:pt x="2414" y="2160"/>
                  <a:pt x="2414" y="2160"/>
                  <a:pt x="2414" y="2160"/>
                </a:cubicBezTo>
                <a:cubicBezTo>
                  <a:pt x="2420" y="2148"/>
                  <a:pt x="2423" y="2134"/>
                  <a:pt x="2430" y="2123"/>
                </a:cubicBezTo>
                <a:cubicBezTo>
                  <a:pt x="2444" y="2104"/>
                  <a:pt x="2447" y="2085"/>
                  <a:pt x="2432" y="2065"/>
                </a:cubicBezTo>
                <a:cubicBezTo>
                  <a:pt x="2465" y="2035"/>
                  <a:pt x="2459" y="1998"/>
                  <a:pt x="2451" y="1962"/>
                </a:cubicBezTo>
                <a:cubicBezTo>
                  <a:pt x="2438" y="1900"/>
                  <a:pt x="2430" y="1836"/>
                  <a:pt x="2405" y="1776"/>
                </a:cubicBezTo>
                <a:cubicBezTo>
                  <a:pt x="2399" y="1760"/>
                  <a:pt x="2399" y="1749"/>
                  <a:pt x="2418" y="1745"/>
                </a:cubicBezTo>
                <a:cubicBezTo>
                  <a:pt x="2455" y="1806"/>
                  <a:pt x="2445" y="1877"/>
                  <a:pt x="2465" y="1943"/>
                </a:cubicBezTo>
                <a:cubicBezTo>
                  <a:pt x="2472" y="1935"/>
                  <a:pt x="2477" y="1927"/>
                  <a:pt x="2478" y="1919"/>
                </a:cubicBezTo>
                <a:cubicBezTo>
                  <a:pt x="2496" y="1824"/>
                  <a:pt x="2514" y="1730"/>
                  <a:pt x="2529" y="1635"/>
                </a:cubicBezTo>
                <a:cubicBezTo>
                  <a:pt x="2544" y="1543"/>
                  <a:pt x="2574" y="1456"/>
                  <a:pt x="2609" y="1371"/>
                </a:cubicBezTo>
                <a:cubicBezTo>
                  <a:pt x="2616" y="1354"/>
                  <a:pt x="2625" y="1338"/>
                  <a:pt x="2633" y="1322"/>
                </a:cubicBezTo>
                <a:cubicBezTo>
                  <a:pt x="2627" y="1360"/>
                  <a:pt x="2613" y="1393"/>
                  <a:pt x="2602" y="1428"/>
                </a:cubicBezTo>
                <a:cubicBezTo>
                  <a:pt x="2568" y="1545"/>
                  <a:pt x="2542" y="1665"/>
                  <a:pt x="2521" y="1786"/>
                </a:cubicBezTo>
                <a:cubicBezTo>
                  <a:pt x="2504" y="1886"/>
                  <a:pt x="2489" y="1985"/>
                  <a:pt x="2474" y="2085"/>
                </a:cubicBezTo>
                <a:cubicBezTo>
                  <a:pt x="2470" y="2110"/>
                  <a:pt x="2464" y="2135"/>
                  <a:pt x="2458" y="2160"/>
                </a:cubicBezTo>
                <a:cubicBezTo>
                  <a:pt x="2479" y="2160"/>
                  <a:pt x="2479" y="2160"/>
                  <a:pt x="2479" y="2160"/>
                </a:cubicBezTo>
                <a:cubicBezTo>
                  <a:pt x="2485" y="2135"/>
                  <a:pt x="2491" y="2109"/>
                  <a:pt x="2495" y="2082"/>
                </a:cubicBezTo>
                <a:cubicBezTo>
                  <a:pt x="2498" y="2069"/>
                  <a:pt x="2502" y="2056"/>
                  <a:pt x="2507" y="2040"/>
                </a:cubicBezTo>
                <a:cubicBezTo>
                  <a:pt x="2516" y="2045"/>
                  <a:pt x="2523" y="2048"/>
                  <a:pt x="2529" y="2053"/>
                </a:cubicBezTo>
                <a:cubicBezTo>
                  <a:pt x="2596" y="2101"/>
                  <a:pt x="2670" y="2097"/>
                  <a:pt x="2742" y="2075"/>
                </a:cubicBezTo>
                <a:cubicBezTo>
                  <a:pt x="2782" y="2063"/>
                  <a:pt x="2818" y="2040"/>
                  <a:pt x="2853" y="2017"/>
                </a:cubicBezTo>
                <a:cubicBezTo>
                  <a:pt x="2878" y="2000"/>
                  <a:pt x="2898" y="1976"/>
                  <a:pt x="2920" y="1954"/>
                </a:cubicBezTo>
                <a:cubicBezTo>
                  <a:pt x="2891" y="1910"/>
                  <a:pt x="2845" y="1908"/>
                  <a:pt x="2801" y="1890"/>
                </a:cubicBezTo>
                <a:cubicBezTo>
                  <a:pt x="2874" y="1816"/>
                  <a:pt x="2911" y="1726"/>
                  <a:pt x="2937" y="1628"/>
                </a:cubicBezTo>
                <a:cubicBezTo>
                  <a:pt x="2930" y="1625"/>
                  <a:pt x="2923" y="1619"/>
                  <a:pt x="2916" y="1619"/>
                </a:cubicBezTo>
                <a:cubicBezTo>
                  <a:pt x="2824" y="1615"/>
                  <a:pt x="2739" y="1630"/>
                  <a:pt x="2667" y="1696"/>
                </a:cubicBezTo>
                <a:cubicBezTo>
                  <a:pt x="2621" y="1738"/>
                  <a:pt x="2574" y="1777"/>
                  <a:pt x="2540" y="1829"/>
                </a:cubicBezTo>
                <a:cubicBezTo>
                  <a:pt x="2555" y="1709"/>
                  <a:pt x="2601" y="1607"/>
                  <a:pt x="2710" y="1542"/>
                </a:cubicBezTo>
                <a:cubicBezTo>
                  <a:pt x="2766" y="1509"/>
                  <a:pt x="2824" y="1477"/>
                  <a:pt x="2889" y="1463"/>
                </a:cubicBezTo>
                <a:cubicBezTo>
                  <a:pt x="2969" y="1446"/>
                  <a:pt x="3051" y="1432"/>
                  <a:pt x="3136" y="1452"/>
                </a:cubicBezTo>
                <a:cubicBezTo>
                  <a:pt x="3111" y="1571"/>
                  <a:pt x="3197" y="1724"/>
                  <a:pt x="3382" y="1761"/>
                </a:cubicBezTo>
                <a:cubicBezTo>
                  <a:pt x="3415" y="1727"/>
                  <a:pt x="3408" y="1686"/>
                  <a:pt x="3397" y="1646"/>
                </a:cubicBezTo>
                <a:cubicBezTo>
                  <a:pt x="3390" y="1622"/>
                  <a:pt x="3379" y="1599"/>
                  <a:pt x="3370" y="1577"/>
                </a:cubicBezTo>
                <a:cubicBezTo>
                  <a:pt x="3436" y="1564"/>
                  <a:pt x="3499" y="1552"/>
                  <a:pt x="3563" y="1540"/>
                </a:cubicBezTo>
                <a:cubicBezTo>
                  <a:pt x="3562" y="1527"/>
                  <a:pt x="3563" y="1518"/>
                  <a:pt x="3559" y="1512"/>
                </a:cubicBezTo>
                <a:cubicBezTo>
                  <a:pt x="3527" y="1458"/>
                  <a:pt x="3480" y="1417"/>
                  <a:pt x="3424" y="1391"/>
                </a:cubicBezTo>
                <a:close/>
                <a:moveTo>
                  <a:pt x="3423" y="797"/>
                </a:moveTo>
                <a:cubicBezTo>
                  <a:pt x="3443" y="804"/>
                  <a:pt x="3462" y="816"/>
                  <a:pt x="3470" y="842"/>
                </a:cubicBezTo>
                <a:cubicBezTo>
                  <a:pt x="3425" y="857"/>
                  <a:pt x="3383" y="868"/>
                  <a:pt x="3343" y="885"/>
                </a:cubicBezTo>
                <a:cubicBezTo>
                  <a:pt x="3310" y="900"/>
                  <a:pt x="3276" y="902"/>
                  <a:pt x="3241" y="903"/>
                </a:cubicBezTo>
                <a:cubicBezTo>
                  <a:pt x="3214" y="904"/>
                  <a:pt x="3188" y="894"/>
                  <a:pt x="3170" y="868"/>
                </a:cubicBezTo>
                <a:cubicBezTo>
                  <a:pt x="3200" y="864"/>
                  <a:pt x="3226" y="861"/>
                  <a:pt x="3253" y="858"/>
                </a:cubicBezTo>
                <a:cubicBezTo>
                  <a:pt x="3232" y="851"/>
                  <a:pt x="3211" y="850"/>
                  <a:pt x="3191" y="847"/>
                </a:cubicBezTo>
                <a:cubicBezTo>
                  <a:pt x="3172" y="843"/>
                  <a:pt x="3149" y="842"/>
                  <a:pt x="3140" y="816"/>
                </a:cubicBezTo>
                <a:cubicBezTo>
                  <a:pt x="3170" y="814"/>
                  <a:pt x="3197" y="814"/>
                  <a:pt x="3224" y="811"/>
                </a:cubicBezTo>
                <a:cubicBezTo>
                  <a:pt x="3253" y="807"/>
                  <a:pt x="3276" y="780"/>
                  <a:pt x="3307" y="788"/>
                </a:cubicBezTo>
                <a:cubicBezTo>
                  <a:pt x="3348" y="762"/>
                  <a:pt x="3386" y="784"/>
                  <a:pt x="3423" y="797"/>
                </a:cubicBezTo>
                <a:close/>
                <a:moveTo>
                  <a:pt x="3269" y="581"/>
                </a:moveTo>
                <a:cubicBezTo>
                  <a:pt x="3321" y="570"/>
                  <a:pt x="3374" y="560"/>
                  <a:pt x="3426" y="534"/>
                </a:cubicBezTo>
                <a:cubicBezTo>
                  <a:pt x="3415" y="563"/>
                  <a:pt x="3406" y="594"/>
                  <a:pt x="3392" y="622"/>
                </a:cubicBezTo>
                <a:cubicBezTo>
                  <a:pt x="3367" y="674"/>
                  <a:pt x="3335" y="721"/>
                  <a:pt x="3288" y="757"/>
                </a:cubicBezTo>
                <a:cubicBezTo>
                  <a:pt x="3234" y="798"/>
                  <a:pt x="3195" y="800"/>
                  <a:pt x="3145" y="762"/>
                </a:cubicBezTo>
                <a:cubicBezTo>
                  <a:pt x="3185" y="737"/>
                  <a:pt x="3228" y="717"/>
                  <a:pt x="3257" y="679"/>
                </a:cubicBezTo>
                <a:cubicBezTo>
                  <a:pt x="3214" y="697"/>
                  <a:pt x="3177" y="727"/>
                  <a:pt x="3130" y="734"/>
                </a:cubicBezTo>
                <a:cubicBezTo>
                  <a:pt x="3128" y="728"/>
                  <a:pt x="3127" y="725"/>
                  <a:pt x="3126" y="722"/>
                </a:cubicBezTo>
                <a:cubicBezTo>
                  <a:pt x="3126" y="720"/>
                  <a:pt x="3126" y="717"/>
                  <a:pt x="3127" y="714"/>
                </a:cubicBezTo>
                <a:cubicBezTo>
                  <a:pt x="3149" y="643"/>
                  <a:pt x="3196" y="598"/>
                  <a:pt x="3269" y="581"/>
                </a:cubicBezTo>
                <a:close/>
                <a:moveTo>
                  <a:pt x="3017" y="647"/>
                </a:moveTo>
                <a:cubicBezTo>
                  <a:pt x="3020" y="579"/>
                  <a:pt x="3041" y="516"/>
                  <a:pt x="3079" y="459"/>
                </a:cubicBezTo>
                <a:cubicBezTo>
                  <a:pt x="3084" y="452"/>
                  <a:pt x="3093" y="447"/>
                  <a:pt x="3097" y="443"/>
                </a:cubicBezTo>
                <a:cubicBezTo>
                  <a:pt x="3114" y="474"/>
                  <a:pt x="3129" y="503"/>
                  <a:pt x="3146" y="531"/>
                </a:cubicBezTo>
                <a:cubicBezTo>
                  <a:pt x="3161" y="555"/>
                  <a:pt x="3170" y="580"/>
                  <a:pt x="3167" y="605"/>
                </a:cubicBezTo>
                <a:cubicBezTo>
                  <a:pt x="3144" y="628"/>
                  <a:pt x="3125" y="648"/>
                  <a:pt x="3103" y="671"/>
                </a:cubicBezTo>
                <a:cubicBezTo>
                  <a:pt x="3099" y="639"/>
                  <a:pt x="3095" y="613"/>
                  <a:pt x="3092" y="586"/>
                </a:cubicBezTo>
                <a:cubicBezTo>
                  <a:pt x="3081" y="628"/>
                  <a:pt x="3090" y="672"/>
                  <a:pt x="3064" y="709"/>
                </a:cubicBezTo>
                <a:cubicBezTo>
                  <a:pt x="3027" y="695"/>
                  <a:pt x="3015" y="680"/>
                  <a:pt x="3017" y="647"/>
                </a:cubicBezTo>
                <a:close/>
                <a:moveTo>
                  <a:pt x="3008" y="836"/>
                </a:moveTo>
                <a:cubicBezTo>
                  <a:pt x="2931" y="931"/>
                  <a:pt x="2891" y="969"/>
                  <a:pt x="2854" y="979"/>
                </a:cubicBezTo>
                <a:cubicBezTo>
                  <a:pt x="2896" y="917"/>
                  <a:pt x="2949" y="873"/>
                  <a:pt x="3008" y="836"/>
                </a:cubicBezTo>
                <a:close/>
                <a:moveTo>
                  <a:pt x="2904" y="993"/>
                </a:moveTo>
                <a:cubicBezTo>
                  <a:pt x="2923" y="990"/>
                  <a:pt x="2943" y="986"/>
                  <a:pt x="2962" y="988"/>
                </a:cubicBezTo>
                <a:cubicBezTo>
                  <a:pt x="3008" y="992"/>
                  <a:pt x="3052" y="1005"/>
                  <a:pt x="3087" y="1041"/>
                </a:cubicBezTo>
                <a:cubicBezTo>
                  <a:pt x="3040" y="1134"/>
                  <a:pt x="2858" y="1187"/>
                  <a:pt x="2806" y="1123"/>
                </a:cubicBezTo>
                <a:cubicBezTo>
                  <a:pt x="2849" y="1078"/>
                  <a:pt x="2910" y="1074"/>
                  <a:pt x="2970" y="1050"/>
                </a:cubicBezTo>
                <a:cubicBezTo>
                  <a:pt x="2909" y="1043"/>
                  <a:pt x="2862" y="1071"/>
                  <a:pt x="2810" y="1084"/>
                </a:cubicBezTo>
                <a:cubicBezTo>
                  <a:pt x="2823" y="1028"/>
                  <a:pt x="2856" y="1003"/>
                  <a:pt x="2904" y="993"/>
                </a:cubicBezTo>
                <a:close/>
                <a:moveTo>
                  <a:pt x="2653" y="927"/>
                </a:moveTo>
                <a:cubicBezTo>
                  <a:pt x="2630" y="829"/>
                  <a:pt x="2654" y="739"/>
                  <a:pt x="2722" y="659"/>
                </a:cubicBezTo>
                <a:cubicBezTo>
                  <a:pt x="2818" y="733"/>
                  <a:pt x="2852" y="876"/>
                  <a:pt x="2819" y="980"/>
                </a:cubicBezTo>
                <a:cubicBezTo>
                  <a:pt x="2811" y="1006"/>
                  <a:pt x="2796" y="1029"/>
                  <a:pt x="2766" y="1043"/>
                </a:cubicBezTo>
                <a:cubicBezTo>
                  <a:pt x="2758" y="994"/>
                  <a:pt x="2751" y="949"/>
                  <a:pt x="2744" y="904"/>
                </a:cubicBezTo>
                <a:cubicBezTo>
                  <a:pt x="2741" y="904"/>
                  <a:pt x="2738" y="904"/>
                  <a:pt x="2736" y="905"/>
                </a:cubicBezTo>
                <a:cubicBezTo>
                  <a:pt x="2736" y="951"/>
                  <a:pt x="2736" y="997"/>
                  <a:pt x="2736" y="1044"/>
                </a:cubicBezTo>
                <a:cubicBezTo>
                  <a:pt x="2701" y="1036"/>
                  <a:pt x="2671" y="1001"/>
                  <a:pt x="2653" y="927"/>
                </a:cubicBezTo>
                <a:close/>
                <a:moveTo>
                  <a:pt x="1758" y="1111"/>
                </a:moveTo>
                <a:cubicBezTo>
                  <a:pt x="1843" y="1110"/>
                  <a:pt x="1959" y="1220"/>
                  <a:pt x="1960" y="1300"/>
                </a:cubicBezTo>
                <a:cubicBezTo>
                  <a:pt x="1925" y="1266"/>
                  <a:pt x="1889" y="1230"/>
                  <a:pt x="1854" y="1195"/>
                </a:cubicBezTo>
                <a:cubicBezTo>
                  <a:pt x="1851" y="1197"/>
                  <a:pt x="1849" y="1199"/>
                  <a:pt x="1847" y="1201"/>
                </a:cubicBezTo>
                <a:cubicBezTo>
                  <a:pt x="1877" y="1247"/>
                  <a:pt x="1928" y="1279"/>
                  <a:pt x="1947" y="1334"/>
                </a:cubicBezTo>
                <a:cubicBezTo>
                  <a:pt x="1817" y="1329"/>
                  <a:pt x="1758" y="1225"/>
                  <a:pt x="1758" y="1111"/>
                </a:cubicBezTo>
                <a:close/>
                <a:moveTo>
                  <a:pt x="1726" y="1454"/>
                </a:moveTo>
                <a:cubicBezTo>
                  <a:pt x="1671" y="1451"/>
                  <a:pt x="1615" y="1441"/>
                  <a:pt x="1573" y="1393"/>
                </a:cubicBezTo>
                <a:cubicBezTo>
                  <a:pt x="1668" y="1346"/>
                  <a:pt x="1764" y="1333"/>
                  <a:pt x="1865" y="1346"/>
                </a:cubicBezTo>
                <a:cubicBezTo>
                  <a:pt x="1883" y="1348"/>
                  <a:pt x="1889" y="1360"/>
                  <a:pt x="1894" y="1378"/>
                </a:cubicBezTo>
                <a:cubicBezTo>
                  <a:pt x="1836" y="1382"/>
                  <a:pt x="1780" y="1385"/>
                  <a:pt x="1724" y="1389"/>
                </a:cubicBezTo>
                <a:cubicBezTo>
                  <a:pt x="1724" y="1391"/>
                  <a:pt x="1724" y="1394"/>
                  <a:pt x="1725" y="1396"/>
                </a:cubicBezTo>
                <a:cubicBezTo>
                  <a:pt x="1779" y="1400"/>
                  <a:pt x="1834" y="1403"/>
                  <a:pt x="1898" y="1406"/>
                </a:cubicBezTo>
                <a:cubicBezTo>
                  <a:pt x="1843" y="1455"/>
                  <a:pt x="1783" y="1458"/>
                  <a:pt x="1726" y="1454"/>
                </a:cubicBezTo>
                <a:close/>
                <a:moveTo>
                  <a:pt x="1968" y="1560"/>
                </a:moveTo>
                <a:cubicBezTo>
                  <a:pt x="1917" y="1644"/>
                  <a:pt x="1838" y="1685"/>
                  <a:pt x="1741" y="1700"/>
                </a:cubicBezTo>
                <a:cubicBezTo>
                  <a:pt x="1752" y="1629"/>
                  <a:pt x="1805" y="1525"/>
                  <a:pt x="1855" y="1487"/>
                </a:cubicBezTo>
                <a:cubicBezTo>
                  <a:pt x="1881" y="1467"/>
                  <a:pt x="1908" y="1440"/>
                  <a:pt x="1951" y="1458"/>
                </a:cubicBezTo>
                <a:cubicBezTo>
                  <a:pt x="1934" y="1499"/>
                  <a:pt x="1900" y="1525"/>
                  <a:pt x="1881" y="1562"/>
                </a:cubicBezTo>
                <a:cubicBezTo>
                  <a:pt x="1922" y="1546"/>
                  <a:pt x="1940" y="1505"/>
                  <a:pt x="1974" y="1477"/>
                </a:cubicBezTo>
                <a:cubicBezTo>
                  <a:pt x="1984" y="1507"/>
                  <a:pt x="1983" y="1535"/>
                  <a:pt x="1968" y="1560"/>
                </a:cubicBezTo>
                <a:close/>
                <a:moveTo>
                  <a:pt x="2205" y="1513"/>
                </a:moveTo>
                <a:cubicBezTo>
                  <a:pt x="2162" y="1479"/>
                  <a:pt x="2114" y="1452"/>
                  <a:pt x="2063" y="1419"/>
                </a:cubicBezTo>
                <a:cubicBezTo>
                  <a:pt x="2161" y="1446"/>
                  <a:pt x="2313" y="1556"/>
                  <a:pt x="2325" y="1625"/>
                </a:cubicBezTo>
                <a:cubicBezTo>
                  <a:pt x="2286" y="1588"/>
                  <a:pt x="2248" y="1547"/>
                  <a:pt x="2205" y="1513"/>
                </a:cubicBezTo>
                <a:close/>
                <a:moveTo>
                  <a:pt x="2322" y="1740"/>
                </a:moveTo>
                <a:cubicBezTo>
                  <a:pt x="2291" y="1786"/>
                  <a:pt x="2255" y="1810"/>
                  <a:pt x="2209" y="1812"/>
                </a:cubicBezTo>
                <a:cubicBezTo>
                  <a:pt x="2136" y="1815"/>
                  <a:pt x="2081" y="1778"/>
                  <a:pt x="2026" y="1735"/>
                </a:cubicBezTo>
                <a:cubicBezTo>
                  <a:pt x="2101" y="1657"/>
                  <a:pt x="2241" y="1624"/>
                  <a:pt x="2304" y="1669"/>
                </a:cubicBezTo>
                <a:cubicBezTo>
                  <a:pt x="2311" y="1682"/>
                  <a:pt x="2318" y="1695"/>
                  <a:pt x="2326" y="1710"/>
                </a:cubicBezTo>
                <a:cubicBezTo>
                  <a:pt x="2273" y="1731"/>
                  <a:pt x="2220" y="1725"/>
                  <a:pt x="2164" y="1733"/>
                </a:cubicBezTo>
                <a:cubicBezTo>
                  <a:pt x="2209" y="1749"/>
                  <a:pt x="2261" y="1752"/>
                  <a:pt x="2322" y="1740"/>
                </a:cubicBezTo>
                <a:close/>
                <a:moveTo>
                  <a:pt x="2419" y="1625"/>
                </a:moveTo>
                <a:cubicBezTo>
                  <a:pt x="2415" y="1564"/>
                  <a:pt x="2412" y="1504"/>
                  <a:pt x="2408" y="1443"/>
                </a:cubicBezTo>
                <a:cubicBezTo>
                  <a:pt x="2387" y="1508"/>
                  <a:pt x="2408" y="1577"/>
                  <a:pt x="2386" y="1647"/>
                </a:cubicBezTo>
                <a:cubicBezTo>
                  <a:pt x="2300" y="1560"/>
                  <a:pt x="2326" y="1354"/>
                  <a:pt x="2413" y="1285"/>
                </a:cubicBezTo>
                <a:cubicBezTo>
                  <a:pt x="2418" y="1290"/>
                  <a:pt x="2422" y="1295"/>
                  <a:pt x="2426" y="1301"/>
                </a:cubicBezTo>
                <a:cubicBezTo>
                  <a:pt x="2432" y="1310"/>
                  <a:pt x="2438" y="1320"/>
                  <a:pt x="2442" y="1330"/>
                </a:cubicBezTo>
                <a:cubicBezTo>
                  <a:pt x="2483" y="1417"/>
                  <a:pt x="2481" y="1506"/>
                  <a:pt x="2451" y="1595"/>
                </a:cubicBezTo>
                <a:cubicBezTo>
                  <a:pt x="2446" y="1607"/>
                  <a:pt x="2435" y="1617"/>
                  <a:pt x="2427" y="1628"/>
                </a:cubicBezTo>
                <a:cubicBezTo>
                  <a:pt x="2424" y="1627"/>
                  <a:pt x="2422" y="1626"/>
                  <a:pt x="2419" y="1625"/>
                </a:cubicBezTo>
                <a:close/>
                <a:moveTo>
                  <a:pt x="2890" y="1951"/>
                </a:moveTo>
                <a:cubicBezTo>
                  <a:pt x="2863" y="1991"/>
                  <a:pt x="2825" y="2018"/>
                  <a:pt x="2770" y="2042"/>
                </a:cubicBezTo>
                <a:cubicBezTo>
                  <a:pt x="2733" y="2058"/>
                  <a:pt x="2697" y="2071"/>
                  <a:pt x="2657" y="2066"/>
                </a:cubicBezTo>
                <a:cubicBezTo>
                  <a:pt x="2625" y="2062"/>
                  <a:pt x="2611" y="2052"/>
                  <a:pt x="2597" y="2024"/>
                </a:cubicBezTo>
                <a:cubicBezTo>
                  <a:pt x="2652" y="1999"/>
                  <a:pt x="2719" y="2019"/>
                  <a:pt x="2775" y="1970"/>
                </a:cubicBezTo>
                <a:cubicBezTo>
                  <a:pt x="2750" y="1975"/>
                  <a:pt x="2732" y="1978"/>
                  <a:pt x="2713" y="1982"/>
                </a:cubicBezTo>
                <a:cubicBezTo>
                  <a:pt x="2765" y="1909"/>
                  <a:pt x="2819" y="1899"/>
                  <a:pt x="2890" y="1951"/>
                </a:cubicBezTo>
                <a:close/>
                <a:moveTo>
                  <a:pt x="2565" y="1898"/>
                </a:moveTo>
                <a:cubicBezTo>
                  <a:pt x="2569" y="1845"/>
                  <a:pt x="2586" y="1797"/>
                  <a:pt x="2625" y="1759"/>
                </a:cubicBezTo>
                <a:cubicBezTo>
                  <a:pt x="2642" y="1743"/>
                  <a:pt x="2661" y="1728"/>
                  <a:pt x="2678" y="1712"/>
                </a:cubicBezTo>
                <a:cubicBezTo>
                  <a:pt x="2744" y="1650"/>
                  <a:pt x="2825" y="1638"/>
                  <a:pt x="2914" y="1638"/>
                </a:cubicBezTo>
                <a:cubicBezTo>
                  <a:pt x="2904" y="1670"/>
                  <a:pt x="2897" y="1700"/>
                  <a:pt x="2886" y="1728"/>
                </a:cubicBezTo>
                <a:cubicBezTo>
                  <a:pt x="2844" y="1831"/>
                  <a:pt x="2771" y="1905"/>
                  <a:pt x="2672" y="1955"/>
                </a:cubicBezTo>
                <a:cubicBezTo>
                  <a:pt x="2649" y="1966"/>
                  <a:pt x="2621" y="1966"/>
                  <a:pt x="2596" y="1944"/>
                </a:cubicBezTo>
                <a:cubicBezTo>
                  <a:pt x="2637" y="1887"/>
                  <a:pt x="2677" y="1829"/>
                  <a:pt x="2737" y="1776"/>
                </a:cubicBezTo>
                <a:cubicBezTo>
                  <a:pt x="2720" y="1783"/>
                  <a:pt x="2709" y="1785"/>
                  <a:pt x="2702" y="1791"/>
                </a:cubicBezTo>
                <a:cubicBezTo>
                  <a:pt x="2659" y="1833"/>
                  <a:pt x="2616" y="1877"/>
                  <a:pt x="2569" y="1924"/>
                </a:cubicBezTo>
                <a:cubicBezTo>
                  <a:pt x="2567" y="1914"/>
                  <a:pt x="2564" y="1906"/>
                  <a:pt x="2565" y="1898"/>
                </a:cubicBezTo>
                <a:close/>
                <a:moveTo>
                  <a:pt x="2715" y="1510"/>
                </a:moveTo>
                <a:cubicBezTo>
                  <a:pt x="2756" y="1475"/>
                  <a:pt x="2823" y="1447"/>
                  <a:pt x="2869" y="1442"/>
                </a:cubicBezTo>
                <a:cubicBezTo>
                  <a:pt x="2814" y="1467"/>
                  <a:pt x="2765" y="1489"/>
                  <a:pt x="2715" y="1510"/>
                </a:cubicBezTo>
                <a:close/>
                <a:moveTo>
                  <a:pt x="3071" y="1377"/>
                </a:moveTo>
                <a:cubicBezTo>
                  <a:pt x="3097" y="1332"/>
                  <a:pt x="3148" y="1310"/>
                  <a:pt x="3162" y="1261"/>
                </a:cubicBezTo>
                <a:cubicBezTo>
                  <a:pt x="3129" y="1288"/>
                  <a:pt x="3096" y="1314"/>
                  <a:pt x="3057" y="1345"/>
                </a:cubicBezTo>
                <a:cubicBezTo>
                  <a:pt x="3049" y="1311"/>
                  <a:pt x="3058" y="1290"/>
                  <a:pt x="3073" y="1270"/>
                </a:cubicBezTo>
                <a:cubicBezTo>
                  <a:pt x="3103" y="1229"/>
                  <a:pt x="3144" y="1204"/>
                  <a:pt x="3189" y="1183"/>
                </a:cubicBezTo>
                <a:cubicBezTo>
                  <a:pt x="3222" y="1169"/>
                  <a:pt x="3256" y="1158"/>
                  <a:pt x="3297" y="1165"/>
                </a:cubicBezTo>
                <a:cubicBezTo>
                  <a:pt x="3288" y="1195"/>
                  <a:pt x="3281" y="1223"/>
                  <a:pt x="3270" y="1250"/>
                </a:cubicBezTo>
                <a:cubicBezTo>
                  <a:pt x="3248" y="1302"/>
                  <a:pt x="3212" y="1343"/>
                  <a:pt x="3164" y="1371"/>
                </a:cubicBezTo>
                <a:cubicBezTo>
                  <a:pt x="3137" y="1388"/>
                  <a:pt x="3106" y="1397"/>
                  <a:pt x="3071" y="1377"/>
                </a:cubicBezTo>
                <a:close/>
                <a:moveTo>
                  <a:pt x="3379" y="1738"/>
                </a:moveTo>
                <a:cubicBezTo>
                  <a:pt x="3301" y="1724"/>
                  <a:pt x="3241" y="1688"/>
                  <a:pt x="3197" y="1628"/>
                </a:cubicBezTo>
                <a:cubicBezTo>
                  <a:pt x="3176" y="1599"/>
                  <a:pt x="3160" y="1566"/>
                  <a:pt x="3174" y="1523"/>
                </a:cubicBezTo>
                <a:cubicBezTo>
                  <a:pt x="3220" y="1562"/>
                  <a:pt x="3251" y="1611"/>
                  <a:pt x="3305" y="1635"/>
                </a:cubicBezTo>
                <a:cubicBezTo>
                  <a:pt x="3280" y="1605"/>
                  <a:pt x="3256" y="1574"/>
                  <a:pt x="3225" y="1536"/>
                </a:cubicBezTo>
                <a:cubicBezTo>
                  <a:pt x="3266" y="1550"/>
                  <a:pt x="3300" y="1562"/>
                  <a:pt x="3334" y="1574"/>
                </a:cubicBezTo>
                <a:cubicBezTo>
                  <a:pt x="3337" y="1575"/>
                  <a:pt x="3340" y="1579"/>
                  <a:pt x="3342" y="1583"/>
                </a:cubicBezTo>
                <a:cubicBezTo>
                  <a:pt x="3373" y="1628"/>
                  <a:pt x="3391" y="1677"/>
                  <a:pt x="3379" y="1738"/>
                </a:cubicBezTo>
                <a:close/>
                <a:moveTo>
                  <a:pt x="3366" y="1550"/>
                </a:moveTo>
                <a:cubicBezTo>
                  <a:pt x="3309" y="1547"/>
                  <a:pt x="3260" y="1533"/>
                  <a:pt x="3229" y="1471"/>
                </a:cubicBezTo>
                <a:cubicBezTo>
                  <a:pt x="3249" y="1469"/>
                  <a:pt x="3264" y="1465"/>
                  <a:pt x="3279" y="1465"/>
                </a:cubicBezTo>
                <a:cubicBezTo>
                  <a:pt x="3294" y="1465"/>
                  <a:pt x="3310" y="1469"/>
                  <a:pt x="3325" y="1470"/>
                </a:cubicBezTo>
                <a:cubicBezTo>
                  <a:pt x="3338" y="1472"/>
                  <a:pt x="3352" y="1473"/>
                  <a:pt x="3365" y="1475"/>
                </a:cubicBezTo>
                <a:cubicBezTo>
                  <a:pt x="3323" y="1444"/>
                  <a:pt x="3276" y="1442"/>
                  <a:pt x="3225" y="1442"/>
                </a:cubicBezTo>
                <a:cubicBezTo>
                  <a:pt x="3240" y="1409"/>
                  <a:pt x="3265" y="1402"/>
                  <a:pt x="3292" y="1399"/>
                </a:cubicBezTo>
                <a:cubicBezTo>
                  <a:pt x="3351" y="1393"/>
                  <a:pt x="3409" y="1395"/>
                  <a:pt x="3457" y="1437"/>
                </a:cubicBezTo>
                <a:cubicBezTo>
                  <a:pt x="3485" y="1462"/>
                  <a:pt x="3519" y="1481"/>
                  <a:pt x="3541" y="1522"/>
                </a:cubicBezTo>
                <a:cubicBezTo>
                  <a:pt x="3479" y="1528"/>
                  <a:pt x="3426" y="1553"/>
                  <a:pt x="3366" y="1550"/>
                </a:cubicBezTo>
                <a:close/>
                <a:moveTo>
                  <a:pt x="3373" y="1910"/>
                </a:moveTo>
                <a:cubicBezTo>
                  <a:pt x="3329" y="1929"/>
                  <a:pt x="3321" y="1970"/>
                  <a:pt x="3315" y="2011"/>
                </a:cubicBezTo>
                <a:cubicBezTo>
                  <a:pt x="3312" y="2035"/>
                  <a:pt x="3314" y="2060"/>
                  <a:pt x="3314" y="2085"/>
                </a:cubicBezTo>
                <a:cubicBezTo>
                  <a:pt x="3248" y="2071"/>
                  <a:pt x="3186" y="2059"/>
                  <a:pt x="3121" y="2045"/>
                </a:cubicBezTo>
                <a:cubicBezTo>
                  <a:pt x="3118" y="2058"/>
                  <a:pt x="3113" y="2066"/>
                  <a:pt x="3114" y="2073"/>
                </a:cubicBezTo>
                <a:cubicBezTo>
                  <a:pt x="3119" y="2104"/>
                  <a:pt x="3128" y="2133"/>
                  <a:pt x="3142" y="2160"/>
                </a:cubicBezTo>
                <a:cubicBezTo>
                  <a:pt x="3169" y="2160"/>
                  <a:pt x="3169" y="2160"/>
                  <a:pt x="3169" y="2160"/>
                </a:cubicBezTo>
                <a:cubicBezTo>
                  <a:pt x="3155" y="2134"/>
                  <a:pt x="3139" y="2108"/>
                  <a:pt x="3135" y="2070"/>
                </a:cubicBezTo>
                <a:cubicBezTo>
                  <a:pt x="3194" y="2088"/>
                  <a:pt x="3253" y="2085"/>
                  <a:pt x="3307" y="2111"/>
                </a:cubicBezTo>
                <a:cubicBezTo>
                  <a:pt x="3335" y="2124"/>
                  <a:pt x="3359" y="2139"/>
                  <a:pt x="3376" y="2160"/>
                </a:cubicBezTo>
                <a:cubicBezTo>
                  <a:pt x="3413" y="2160"/>
                  <a:pt x="3413" y="2160"/>
                  <a:pt x="3413" y="2160"/>
                </a:cubicBezTo>
                <a:cubicBezTo>
                  <a:pt x="3389" y="2139"/>
                  <a:pt x="3367" y="2120"/>
                  <a:pt x="3346" y="2101"/>
                </a:cubicBezTo>
                <a:cubicBezTo>
                  <a:pt x="3343" y="2099"/>
                  <a:pt x="3343" y="2094"/>
                  <a:pt x="3342" y="2090"/>
                </a:cubicBezTo>
                <a:cubicBezTo>
                  <a:pt x="3331" y="2036"/>
                  <a:pt x="3332" y="1984"/>
                  <a:pt x="3367" y="1933"/>
                </a:cubicBezTo>
                <a:cubicBezTo>
                  <a:pt x="3434" y="1975"/>
                  <a:pt x="3475" y="2031"/>
                  <a:pt x="3493" y="2103"/>
                </a:cubicBezTo>
                <a:cubicBezTo>
                  <a:pt x="3498" y="2122"/>
                  <a:pt x="3500" y="2141"/>
                  <a:pt x="3497" y="2160"/>
                </a:cubicBezTo>
                <a:cubicBezTo>
                  <a:pt x="3520" y="2160"/>
                  <a:pt x="3520" y="2160"/>
                  <a:pt x="3520" y="2160"/>
                </a:cubicBezTo>
                <a:cubicBezTo>
                  <a:pt x="3519" y="2073"/>
                  <a:pt x="3474" y="1977"/>
                  <a:pt x="3373" y="1910"/>
                </a:cubicBezTo>
                <a:close/>
                <a:moveTo>
                  <a:pt x="3789" y="152"/>
                </a:moveTo>
                <a:cubicBezTo>
                  <a:pt x="3765" y="164"/>
                  <a:pt x="3754" y="158"/>
                  <a:pt x="3747" y="141"/>
                </a:cubicBezTo>
                <a:cubicBezTo>
                  <a:pt x="3742" y="127"/>
                  <a:pt x="3731" y="114"/>
                  <a:pt x="3728" y="99"/>
                </a:cubicBezTo>
                <a:cubicBezTo>
                  <a:pt x="3723" y="76"/>
                  <a:pt x="3710" y="62"/>
                  <a:pt x="3686" y="59"/>
                </a:cubicBezTo>
                <a:cubicBezTo>
                  <a:pt x="3685" y="32"/>
                  <a:pt x="3673" y="14"/>
                  <a:pt x="3656" y="0"/>
                </a:cubicBezTo>
                <a:cubicBezTo>
                  <a:pt x="3596" y="0"/>
                  <a:pt x="3596" y="0"/>
                  <a:pt x="3596" y="0"/>
                </a:cubicBezTo>
                <a:cubicBezTo>
                  <a:pt x="3609" y="12"/>
                  <a:pt x="3621" y="25"/>
                  <a:pt x="3632" y="39"/>
                </a:cubicBezTo>
                <a:cubicBezTo>
                  <a:pt x="3646" y="59"/>
                  <a:pt x="3658" y="81"/>
                  <a:pt x="3685" y="88"/>
                </a:cubicBezTo>
                <a:cubicBezTo>
                  <a:pt x="3693" y="90"/>
                  <a:pt x="3700" y="100"/>
                  <a:pt x="3705" y="108"/>
                </a:cubicBezTo>
                <a:cubicBezTo>
                  <a:pt x="3760" y="203"/>
                  <a:pt x="3799" y="305"/>
                  <a:pt x="3820" y="412"/>
                </a:cubicBezTo>
                <a:cubicBezTo>
                  <a:pt x="3828" y="450"/>
                  <a:pt x="3825" y="487"/>
                  <a:pt x="3815" y="524"/>
                </a:cubicBezTo>
                <a:cubicBezTo>
                  <a:pt x="3811" y="539"/>
                  <a:pt x="3810" y="553"/>
                  <a:pt x="3808" y="568"/>
                </a:cubicBezTo>
                <a:cubicBezTo>
                  <a:pt x="3820" y="575"/>
                  <a:pt x="3830" y="577"/>
                  <a:pt x="3840" y="576"/>
                </a:cubicBezTo>
                <a:cubicBezTo>
                  <a:pt x="3840" y="343"/>
                  <a:pt x="3840" y="343"/>
                  <a:pt x="3840" y="343"/>
                </a:cubicBezTo>
                <a:cubicBezTo>
                  <a:pt x="3834" y="333"/>
                  <a:pt x="3829" y="322"/>
                  <a:pt x="3826" y="311"/>
                </a:cubicBezTo>
                <a:cubicBezTo>
                  <a:pt x="3810" y="261"/>
                  <a:pt x="3761" y="219"/>
                  <a:pt x="3789" y="152"/>
                </a:cubicBezTo>
                <a:close/>
                <a:moveTo>
                  <a:pt x="3741" y="24"/>
                </a:moveTo>
                <a:cubicBezTo>
                  <a:pt x="3735" y="16"/>
                  <a:pt x="3730" y="8"/>
                  <a:pt x="3724" y="0"/>
                </a:cubicBezTo>
                <a:cubicBezTo>
                  <a:pt x="3694" y="0"/>
                  <a:pt x="3694" y="0"/>
                  <a:pt x="3694" y="0"/>
                </a:cubicBezTo>
                <a:cubicBezTo>
                  <a:pt x="3705" y="13"/>
                  <a:pt x="3717" y="27"/>
                  <a:pt x="3728" y="41"/>
                </a:cubicBezTo>
                <a:cubicBezTo>
                  <a:pt x="3773" y="97"/>
                  <a:pt x="3810" y="157"/>
                  <a:pt x="3840" y="221"/>
                </a:cubicBezTo>
                <a:cubicBezTo>
                  <a:pt x="3840" y="174"/>
                  <a:pt x="3840" y="174"/>
                  <a:pt x="3840" y="174"/>
                </a:cubicBezTo>
                <a:cubicBezTo>
                  <a:pt x="3812" y="121"/>
                  <a:pt x="3779" y="71"/>
                  <a:pt x="3741" y="24"/>
                </a:cubicBezTo>
                <a:close/>
                <a:moveTo>
                  <a:pt x="3803" y="228"/>
                </a:moveTo>
                <a:cubicBezTo>
                  <a:pt x="3807" y="250"/>
                  <a:pt x="3809" y="269"/>
                  <a:pt x="3840" y="265"/>
                </a:cubicBezTo>
                <a:cubicBezTo>
                  <a:pt x="3840" y="261"/>
                  <a:pt x="3840" y="261"/>
                  <a:pt x="3840" y="261"/>
                </a:cubicBezTo>
                <a:cubicBezTo>
                  <a:pt x="3835" y="242"/>
                  <a:pt x="3828" y="228"/>
                  <a:pt x="3803" y="228"/>
                </a:cubicBezTo>
                <a:close/>
                <a:moveTo>
                  <a:pt x="3840" y="1211"/>
                </a:moveTo>
                <a:cubicBezTo>
                  <a:pt x="3840" y="1188"/>
                  <a:pt x="3840" y="1188"/>
                  <a:pt x="3840" y="1188"/>
                </a:cubicBezTo>
                <a:cubicBezTo>
                  <a:pt x="3816" y="1174"/>
                  <a:pt x="3790" y="1162"/>
                  <a:pt x="3762" y="1158"/>
                </a:cubicBezTo>
                <a:cubicBezTo>
                  <a:pt x="3786" y="1177"/>
                  <a:pt x="3815" y="1192"/>
                  <a:pt x="3840" y="1211"/>
                </a:cubicBezTo>
                <a:close/>
                <a:moveTo>
                  <a:pt x="118" y="70"/>
                </a:moveTo>
                <a:cubicBezTo>
                  <a:pt x="134" y="136"/>
                  <a:pt x="149" y="198"/>
                  <a:pt x="164" y="262"/>
                </a:cubicBezTo>
                <a:cubicBezTo>
                  <a:pt x="177" y="259"/>
                  <a:pt x="187" y="260"/>
                  <a:pt x="193" y="256"/>
                </a:cubicBezTo>
                <a:cubicBezTo>
                  <a:pt x="245" y="221"/>
                  <a:pt x="283" y="172"/>
                  <a:pt x="307" y="115"/>
                </a:cubicBezTo>
                <a:cubicBezTo>
                  <a:pt x="322" y="78"/>
                  <a:pt x="319" y="39"/>
                  <a:pt x="314" y="0"/>
                </a:cubicBezTo>
                <a:cubicBezTo>
                  <a:pt x="294" y="0"/>
                  <a:pt x="294" y="0"/>
                  <a:pt x="294" y="0"/>
                </a:cubicBezTo>
                <a:cubicBezTo>
                  <a:pt x="301" y="53"/>
                  <a:pt x="298" y="105"/>
                  <a:pt x="262" y="151"/>
                </a:cubicBezTo>
                <a:cubicBezTo>
                  <a:pt x="239" y="180"/>
                  <a:pt x="222" y="214"/>
                  <a:pt x="181" y="239"/>
                </a:cubicBezTo>
                <a:cubicBezTo>
                  <a:pt x="172" y="177"/>
                  <a:pt x="145" y="125"/>
                  <a:pt x="145" y="65"/>
                </a:cubicBezTo>
                <a:cubicBezTo>
                  <a:pt x="145" y="42"/>
                  <a:pt x="147" y="20"/>
                  <a:pt x="153" y="0"/>
                </a:cubicBezTo>
                <a:cubicBezTo>
                  <a:pt x="130" y="0"/>
                  <a:pt x="130" y="0"/>
                  <a:pt x="130" y="0"/>
                </a:cubicBezTo>
                <a:cubicBezTo>
                  <a:pt x="126" y="11"/>
                  <a:pt x="123" y="23"/>
                  <a:pt x="120" y="34"/>
                </a:cubicBezTo>
                <a:cubicBezTo>
                  <a:pt x="119" y="38"/>
                  <a:pt x="114" y="41"/>
                  <a:pt x="111" y="43"/>
                </a:cubicBezTo>
                <a:cubicBezTo>
                  <a:pt x="78" y="68"/>
                  <a:pt x="42" y="86"/>
                  <a:pt x="0" y="89"/>
                </a:cubicBezTo>
                <a:cubicBezTo>
                  <a:pt x="0" y="112"/>
                  <a:pt x="0" y="112"/>
                  <a:pt x="0" y="112"/>
                </a:cubicBezTo>
                <a:cubicBezTo>
                  <a:pt x="17" y="111"/>
                  <a:pt x="34" y="106"/>
                  <a:pt x="51" y="101"/>
                </a:cubicBezTo>
                <a:cubicBezTo>
                  <a:pt x="74" y="93"/>
                  <a:pt x="96" y="81"/>
                  <a:pt x="118" y="70"/>
                </a:cubicBezTo>
                <a:close/>
                <a:moveTo>
                  <a:pt x="3428" y="2160"/>
                </a:moveTo>
                <a:cubicBezTo>
                  <a:pt x="3454" y="2160"/>
                  <a:pt x="3454" y="2160"/>
                  <a:pt x="3454" y="2160"/>
                </a:cubicBezTo>
                <a:cubicBezTo>
                  <a:pt x="3439" y="2122"/>
                  <a:pt x="3425" y="2085"/>
                  <a:pt x="3396" y="2055"/>
                </a:cubicBezTo>
                <a:cubicBezTo>
                  <a:pt x="3406" y="2088"/>
                  <a:pt x="3416" y="2122"/>
                  <a:pt x="3428" y="2160"/>
                </a:cubicBezTo>
                <a:close/>
                <a:moveTo>
                  <a:pt x="61" y="0"/>
                </a:moveTo>
                <a:cubicBezTo>
                  <a:pt x="59" y="3"/>
                  <a:pt x="58" y="6"/>
                  <a:pt x="57" y="9"/>
                </a:cubicBezTo>
                <a:cubicBezTo>
                  <a:pt x="60" y="6"/>
                  <a:pt x="63" y="3"/>
                  <a:pt x="67" y="0"/>
                </a:cubicBezTo>
                <a:lnTo>
                  <a:pt x="61" y="0"/>
                </a:lnTo>
                <a:close/>
                <a:moveTo>
                  <a:pt x="117" y="1012"/>
                </a:moveTo>
                <a:cubicBezTo>
                  <a:pt x="94" y="956"/>
                  <a:pt x="66" y="904"/>
                  <a:pt x="18" y="867"/>
                </a:cubicBezTo>
                <a:cubicBezTo>
                  <a:pt x="12" y="862"/>
                  <a:pt x="6" y="858"/>
                  <a:pt x="0" y="853"/>
                </a:cubicBezTo>
                <a:cubicBezTo>
                  <a:pt x="0" y="878"/>
                  <a:pt x="0" y="878"/>
                  <a:pt x="0" y="878"/>
                </a:cubicBezTo>
                <a:cubicBezTo>
                  <a:pt x="15" y="890"/>
                  <a:pt x="29" y="905"/>
                  <a:pt x="42" y="921"/>
                </a:cubicBezTo>
                <a:cubicBezTo>
                  <a:pt x="59" y="944"/>
                  <a:pt x="74" y="969"/>
                  <a:pt x="91" y="996"/>
                </a:cubicBezTo>
                <a:cubicBezTo>
                  <a:pt x="59" y="1010"/>
                  <a:pt x="30" y="1012"/>
                  <a:pt x="0" y="1009"/>
                </a:cubicBezTo>
                <a:cubicBezTo>
                  <a:pt x="0" y="1030"/>
                  <a:pt x="0" y="1030"/>
                  <a:pt x="0" y="1030"/>
                </a:cubicBezTo>
                <a:cubicBezTo>
                  <a:pt x="38" y="1033"/>
                  <a:pt x="77" y="1028"/>
                  <a:pt x="117" y="1012"/>
                </a:cubicBezTo>
                <a:close/>
                <a:moveTo>
                  <a:pt x="155" y="746"/>
                </a:moveTo>
                <a:cubicBezTo>
                  <a:pt x="202" y="706"/>
                  <a:pt x="237" y="654"/>
                  <a:pt x="255" y="594"/>
                </a:cubicBezTo>
                <a:cubicBezTo>
                  <a:pt x="257" y="587"/>
                  <a:pt x="253" y="578"/>
                  <a:pt x="252" y="565"/>
                </a:cubicBezTo>
                <a:cubicBezTo>
                  <a:pt x="186" y="570"/>
                  <a:pt x="122" y="575"/>
                  <a:pt x="56" y="580"/>
                </a:cubicBezTo>
                <a:cubicBezTo>
                  <a:pt x="58" y="555"/>
                  <a:pt x="64" y="531"/>
                  <a:pt x="64" y="506"/>
                </a:cubicBezTo>
                <a:cubicBezTo>
                  <a:pt x="64" y="465"/>
                  <a:pt x="61" y="423"/>
                  <a:pt x="19" y="399"/>
                </a:cubicBezTo>
                <a:cubicBezTo>
                  <a:pt x="13" y="402"/>
                  <a:pt x="6" y="405"/>
                  <a:pt x="0" y="409"/>
                </a:cubicBezTo>
                <a:cubicBezTo>
                  <a:pt x="0" y="433"/>
                  <a:pt x="0" y="433"/>
                  <a:pt x="0" y="433"/>
                </a:cubicBezTo>
                <a:cubicBezTo>
                  <a:pt x="7" y="429"/>
                  <a:pt x="15" y="426"/>
                  <a:pt x="22" y="422"/>
                </a:cubicBezTo>
                <a:cubicBezTo>
                  <a:pt x="50" y="478"/>
                  <a:pt x="45" y="529"/>
                  <a:pt x="27" y="581"/>
                </a:cubicBezTo>
                <a:cubicBezTo>
                  <a:pt x="26" y="585"/>
                  <a:pt x="24" y="590"/>
                  <a:pt x="21" y="592"/>
                </a:cubicBezTo>
                <a:cubicBezTo>
                  <a:pt x="14" y="597"/>
                  <a:pt x="7" y="601"/>
                  <a:pt x="0" y="606"/>
                </a:cubicBezTo>
                <a:cubicBezTo>
                  <a:pt x="0" y="633"/>
                  <a:pt x="0" y="633"/>
                  <a:pt x="0" y="633"/>
                </a:cubicBezTo>
                <a:cubicBezTo>
                  <a:pt x="17" y="622"/>
                  <a:pt x="37" y="614"/>
                  <a:pt x="59" y="606"/>
                </a:cubicBezTo>
                <a:cubicBezTo>
                  <a:pt x="116" y="588"/>
                  <a:pt x="174" y="599"/>
                  <a:pt x="235" y="588"/>
                </a:cubicBezTo>
                <a:cubicBezTo>
                  <a:pt x="224" y="635"/>
                  <a:pt x="196" y="661"/>
                  <a:pt x="175" y="692"/>
                </a:cubicBezTo>
                <a:cubicBezTo>
                  <a:pt x="139" y="745"/>
                  <a:pt x="84" y="762"/>
                  <a:pt x="25" y="772"/>
                </a:cubicBezTo>
                <a:cubicBezTo>
                  <a:pt x="17" y="773"/>
                  <a:pt x="8" y="774"/>
                  <a:pt x="0" y="773"/>
                </a:cubicBezTo>
                <a:cubicBezTo>
                  <a:pt x="0" y="795"/>
                  <a:pt x="0" y="795"/>
                  <a:pt x="0" y="795"/>
                </a:cubicBezTo>
                <a:cubicBezTo>
                  <a:pt x="9" y="795"/>
                  <a:pt x="17" y="794"/>
                  <a:pt x="26" y="792"/>
                </a:cubicBezTo>
                <a:cubicBezTo>
                  <a:pt x="72" y="783"/>
                  <a:pt x="119" y="776"/>
                  <a:pt x="155" y="746"/>
                </a:cubicBezTo>
                <a:close/>
                <a:moveTo>
                  <a:pt x="2102" y="2101"/>
                </a:moveTo>
                <a:cubicBezTo>
                  <a:pt x="2066" y="2112"/>
                  <a:pt x="2034" y="2138"/>
                  <a:pt x="1997" y="2159"/>
                </a:cubicBezTo>
                <a:cubicBezTo>
                  <a:pt x="1986" y="2061"/>
                  <a:pt x="1945" y="1973"/>
                  <a:pt x="1884" y="1890"/>
                </a:cubicBezTo>
                <a:cubicBezTo>
                  <a:pt x="1880" y="1898"/>
                  <a:pt x="1876" y="1903"/>
                  <a:pt x="1876" y="1907"/>
                </a:cubicBezTo>
                <a:cubicBezTo>
                  <a:pt x="1879" y="1958"/>
                  <a:pt x="1854" y="2001"/>
                  <a:pt x="1834" y="2046"/>
                </a:cubicBezTo>
                <a:cubicBezTo>
                  <a:pt x="1818" y="2082"/>
                  <a:pt x="1798" y="2117"/>
                  <a:pt x="1779" y="2154"/>
                </a:cubicBezTo>
                <a:cubicBezTo>
                  <a:pt x="1752" y="2146"/>
                  <a:pt x="1721" y="2139"/>
                  <a:pt x="1691" y="2130"/>
                </a:cubicBezTo>
                <a:cubicBezTo>
                  <a:pt x="1660" y="2121"/>
                  <a:pt x="1630" y="2111"/>
                  <a:pt x="1598" y="2100"/>
                </a:cubicBezTo>
                <a:cubicBezTo>
                  <a:pt x="1591" y="2121"/>
                  <a:pt x="1589" y="2141"/>
                  <a:pt x="1591" y="2160"/>
                </a:cubicBezTo>
                <a:cubicBezTo>
                  <a:pt x="1613" y="2160"/>
                  <a:pt x="1613" y="2160"/>
                  <a:pt x="1613" y="2160"/>
                </a:cubicBezTo>
                <a:cubicBezTo>
                  <a:pt x="1613" y="2160"/>
                  <a:pt x="1613" y="2160"/>
                  <a:pt x="1613" y="2160"/>
                </a:cubicBezTo>
                <a:cubicBezTo>
                  <a:pt x="1610" y="2151"/>
                  <a:pt x="1612" y="2141"/>
                  <a:pt x="1612" y="2136"/>
                </a:cubicBezTo>
                <a:cubicBezTo>
                  <a:pt x="1647" y="2143"/>
                  <a:pt x="1678" y="2151"/>
                  <a:pt x="1710" y="2157"/>
                </a:cubicBezTo>
                <a:cubicBezTo>
                  <a:pt x="1715" y="2158"/>
                  <a:pt x="1720" y="2159"/>
                  <a:pt x="1725" y="2160"/>
                </a:cubicBezTo>
                <a:cubicBezTo>
                  <a:pt x="1808" y="2160"/>
                  <a:pt x="1808" y="2160"/>
                  <a:pt x="1808" y="2160"/>
                </a:cubicBezTo>
                <a:cubicBezTo>
                  <a:pt x="1811" y="2140"/>
                  <a:pt x="1819" y="2119"/>
                  <a:pt x="1830" y="2099"/>
                </a:cubicBezTo>
                <a:cubicBezTo>
                  <a:pt x="1856" y="2052"/>
                  <a:pt x="1884" y="2007"/>
                  <a:pt x="1898" y="1950"/>
                </a:cubicBezTo>
                <a:cubicBezTo>
                  <a:pt x="1913" y="1978"/>
                  <a:pt x="1930" y="2005"/>
                  <a:pt x="1943" y="2034"/>
                </a:cubicBezTo>
                <a:cubicBezTo>
                  <a:pt x="1959" y="2074"/>
                  <a:pt x="1971" y="2116"/>
                  <a:pt x="1974" y="2160"/>
                </a:cubicBezTo>
                <a:cubicBezTo>
                  <a:pt x="2037" y="2160"/>
                  <a:pt x="2037" y="2160"/>
                  <a:pt x="2037" y="2160"/>
                </a:cubicBezTo>
                <a:cubicBezTo>
                  <a:pt x="2053" y="2146"/>
                  <a:pt x="2074" y="2137"/>
                  <a:pt x="2093" y="2126"/>
                </a:cubicBezTo>
                <a:cubicBezTo>
                  <a:pt x="2112" y="2116"/>
                  <a:pt x="2134" y="2110"/>
                  <a:pt x="2158" y="2121"/>
                </a:cubicBezTo>
                <a:cubicBezTo>
                  <a:pt x="2152" y="2135"/>
                  <a:pt x="2146" y="2148"/>
                  <a:pt x="2141" y="2160"/>
                </a:cubicBezTo>
                <a:cubicBezTo>
                  <a:pt x="2166" y="2160"/>
                  <a:pt x="2166" y="2160"/>
                  <a:pt x="2166" y="2160"/>
                </a:cubicBezTo>
                <a:cubicBezTo>
                  <a:pt x="2179" y="2141"/>
                  <a:pt x="2198" y="2125"/>
                  <a:pt x="2227" y="2114"/>
                </a:cubicBezTo>
                <a:cubicBezTo>
                  <a:pt x="2180" y="2097"/>
                  <a:pt x="2139" y="2090"/>
                  <a:pt x="2102" y="2101"/>
                </a:cubicBezTo>
                <a:close/>
                <a:moveTo>
                  <a:pt x="122" y="1678"/>
                </a:moveTo>
                <a:cubicBezTo>
                  <a:pt x="128" y="1647"/>
                  <a:pt x="135" y="1616"/>
                  <a:pt x="141" y="1589"/>
                </a:cubicBezTo>
                <a:cubicBezTo>
                  <a:pt x="182" y="1588"/>
                  <a:pt x="222" y="1586"/>
                  <a:pt x="262" y="1588"/>
                </a:cubicBezTo>
                <a:cubicBezTo>
                  <a:pt x="311" y="1590"/>
                  <a:pt x="360" y="1587"/>
                  <a:pt x="405" y="1613"/>
                </a:cubicBezTo>
                <a:cubicBezTo>
                  <a:pt x="409" y="1615"/>
                  <a:pt x="415" y="1613"/>
                  <a:pt x="424" y="1613"/>
                </a:cubicBezTo>
                <a:cubicBezTo>
                  <a:pt x="377" y="1521"/>
                  <a:pt x="317" y="1445"/>
                  <a:pt x="234" y="1391"/>
                </a:cubicBezTo>
                <a:cubicBezTo>
                  <a:pt x="270" y="1367"/>
                  <a:pt x="307" y="1351"/>
                  <a:pt x="333" y="1323"/>
                </a:cubicBezTo>
                <a:cubicBezTo>
                  <a:pt x="360" y="1295"/>
                  <a:pt x="372" y="1255"/>
                  <a:pt x="378" y="1206"/>
                </a:cubicBezTo>
                <a:cubicBezTo>
                  <a:pt x="339" y="1242"/>
                  <a:pt x="299" y="1245"/>
                  <a:pt x="257" y="1240"/>
                </a:cubicBezTo>
                <a:cubicBezTo>
                  <a:pt x="232" y="1238"/>
                  <a:pt x="207" y="1235"/>
                  <a:pt x="183" y="1231"/>
                </a:cubicBezTo>
                <a:cubicBezTo>
                  <a:pt x="136" y="1223"/>
                  <a:pt x="90" y="1227"/>
                  <a:pt x="46" y="1243"/>
                </a:cubicBezTo>
                <a:cubicBezTo>
                  <a:pt x="29" y="1250"/>
                  <a:pt x="14" y="1257"/>
                  <a:pt x="0" y="1268"/>
                </a:cubicBezTo>
                <a:cubicBezTo>
                  <a:pt x="0" y="1517"/>
                  <a:pt x="0" y="1517"/>
                  <a:pt x="0" y="1517"/>
                </a:cubicBezTo>
                <a:cubicBezTo>
                  <a:pt x="19" y="1545"/>
                  <a:pt x="24" y="1579"/>
                  <a:pt x="40" y="1609"/>
                </a:cubicBezTo>
                <a:cubicBezTo>
                  <a:pt x="37" y="1582"/>
                  <a:pt x="34" y="1555"/>
                  <a:pt x="30" y="1524"/>
                </a:cubicBezTo>
                <a:cubicBezTo>
                  <a:pt x="57" y="1540"/>
                  <a:pt x="80" y="1555"/>
                  <a:pt x="108" y="1571"/>
                </a:cubicBezTo>
                <a:cubicBezTo>
                  <a:pt x="118" y="1594"/>
                  <a:pt x="115" y="1621"/>
                  <a:pt x="107" y="1648"/>
                </a:cubicBezTo>
                <a:cubicBezTo>
                  <a:pt x="98" y="1680"/>
                  <a:pt x="91" y="1711"/>
                  <a:pt x="82" y="1745"/>
                </a:cubicBezTo>
                <a:cubicBezTo>
                  <a:pt x="77" y="1743"/>
                  <a:pt x="68" y="1740"/>
                  <a:pt x="61" y="1735"/>
                </a:cubicBezTo>
                <a:cubicBezTo>
                  <a:pt x="37" y="1714"/>
                  <a:pt x="17" y="1691"/>
                  <a:pt x="0" y="1667"/>
                </a:cubicBezTo>
                <a:cubicBezTo>
                  <a:pt x="0" y="1705"/>
                  <a:pt x="0" y="1705"/>
                  <a:pt x="0" y="1705"/>
                </a:cubicBezTo>
                <a:cubicBezTo>
                  <a:pt x="27" y="1740"/>
                  <a:pt x="59" y="1767"/>
                  <a:pt x="107" y="1774"/>
                </a:cubicBezTo>
                <a:cubicBezTo>
                  <a:pt x="112" y="1741"/>
                  <a:pt x="117" y="1709"/>
                  <a:pt x="122" y="1678"/>
                </a:cubicBezTo>
                <a:close/>
                <a:moveTo>
                  <a:pt x="28" y="1374"/>
                </a:moveTo>
                <a:cubicBezTo>
                  <a:pt x="30" y="1346"/>
                  <a:pt x="52" y="1339"/>
                  <a:pt x="70" y="1331"/>
                </a:cubicBezTo>
                <a:cubicBezTo>
                  <a:pt x="88" y="1323"/>
                  <a:pt x="108" y="1317"/>
                  <a:pt x="126" y="1304"/>
                </a:cubicBezTo>
                <a:cubicBezTo>
                  <a:pt x="100" y="1308"/>
                  <a:pt x="73" y="1312"/>
                  <a:pt x="44" y="1316"/>
                </a:cubicBezTo>
                <a:cubicBezTo>
                  <a:pt x="55" y="1286"/>
                  <a:pt x="77" y="1270"/>
                  <a:pt x="104" y="1264"/>
                </a:cubicBezTo>
                <a:cubicBezTo>
                  <a:pt x="137" y="1256"/>
                  <a:pt x="171" y="1249"/>
                  <a:pt x="207" y="1255"/>
                </a:cubicBezTo>
                <a:cubicBezTo>
                  <a:pt x="249" y="1262"/>
                  <a:pt x="293" y="1261"/>
                  <a:pt x="340" y="1264"/>
                </a:cubicBezTo>
                <a:cubicBezTo>
                  <a:pt x="340" y="1291"/>
                  <a:pt x="324" y="1308"/>
                  <a:pt x="307" y="1320"/>
                </a:cubicBezTo>
                <a:cubicBezTo>
                  <a:pt x="274" y="1342"/>
                  <a:pt x="243" y="1372"/>
                  <a:pt x="197" y="1358"/>
                </a:cubicBezTo>
                <a:cubicBezTo>
                  <a:pt x="168" y="1374"/>
                  <a:pt x="139" y="1354"/>
                  <a:pt x="111" y="1358"/>
                </a:cubicBezTo>
                <a:cubicBezTo>
                  <a:pt x="84" y="1361"/>
                  <a:pt x="57" y="1368"/>
                  <a:pt x="28" y="1374"/>
                </a:cubicBezTo>
                <a:close/>
                <a:moveTo>
                  <a:pt x="41" y="1476"/>
                </a:moveTo>
                <a:cubicBezTo>
                  <a:pt x="40" y="1473"/>
                  <a:pt x="39" y="1471"/>
                  <a:pt x="39" y="1468"/>
                </a:cubicBezTo>
                <a:cubicBezTo>
                  <a:pt x="39" y="1465"/>
                  <a:pt x="39" y="1462"/>
                  <a:pt x="40" y="1456"/>
                </a:cubicBezTo>
                <a:cubicBezTo>
                  <a:pt x="87" y="1450"/>
                  <a:pt x="131" y="1470"/>
                  <a:pt x="176" y="1477"/>
                </a:cubicBezTo>
                <a:cubicBezTo>
                  <a:pt x="138" y="1447"/>
                  <a:pt x="92" y="1439"/>
                  <a:pt x="47" y="1425"/>
                </a:cubicBezTo>
                <a:cubicBezTo>
                  <a:pt x="85" y="1376"/>
                  <a:pt x="123" y="1367"/>
                  <a:pt x="186" y="1393"/>
                </a:cubicBezTo>
                <a:cubicBezTo>
                  <a:pt x="241" y="1416"/>
                  <a:pt x="284" y="1453"/>
                  <a:pt x="322" y="1496"/>
                </a:cubicBezTo>
                <a:cubicBezTo>
                  <a:pt x="342" y="1520"/>
                  <a:pt x="358" y="1548"/>
                  <a:pt x="377" y="1573"/>
                </a:cubicBezTo>
                <a:cubicBezTo>
                  <a:pt x="319" y="1561"/>
                  <a:pt x="266" y="1566"/>
                  <a:pt x="213" y="1568"/>
                </a:cubicBezTo>
                <a:cubicBezTo>
                  <a:pt x="138" y="1570"/>
                  <a:pt x="81" y="1539"/>
                  <a:pt x="41" y="1476"/>
                </a:cubicBezTo>
                <a:close/>
                <a:moveTo>
                  <a:pt x="1366" y="1620"/>
                </a:moveTo>
                <a:cubicBezTo>
                  <a:pt x="1352" y="1517"/>
                  <a:pt x="1304" y="1433"/>
                  <a:pt x="1242" y="1352"/>
                </a:cubicBezTo>
                <a:cubicBezTo>
                  <a:pt x="1235" y="1355"/>
                  <a:pt x="1227" y="1358"/>
                  <a:pt x="1222" y="1363"/>
                </a:cubicBezTo>
                <a:cubicBezTo>
                  <a:pt x="1162" y="1433"/>
                  <a:pt x="1123" y="1510"/>
                  <a:pt x="1130" y="1607"/>
                </a:cubicBezTo>
                <a:cubicBezTo>
                  <a:pt x="1135" y="1669"/>
                  <a:pt x="1137" y="1730"/>
                  <a:pt x="1157" y="1789"/>
                </a:cubicBezTo>
                <a:cubicBezTo>
                  <a:pt x="1072" y="1703"/>
                  <a:pt x="1019" y="1605"/>
                  <a:pt x="1035" y="1479"/>
                </a:cubicBezTo>
                <a:cubicBezTo>
                  <a:pt x="1043" y="1414"/>
                  <a:pt x="1054" y="1348"/>
                  <a:pt x="1082" y="1289"/>
                </a:cubicBezTo>
                <a:cubicBezTo>
                  <a:pt x="1118" y="1215"/>
                  <a:pt x="1157" y="1142"/>
                  <a:pt x="1225" y="1086"/>
                </a:cubicBezTo>
                <a:cubicBezTo>
                  <a:pt x="1304" y="1180"/>
                  <a:pt x="1477" y="1206"/>
                  <a:pt x="1620" y="1082"/>
                </a:cubicBezTo>
                <a:cubicBezTo>
                  <a:pt x="1613" y="1035"/>
                  <a:pt x="1576" y="1016"/>
                  <a:pt x="1538" y="999"/>
                </a:cubicBezTo>
                <a:cubicBezTo>
                  <a:pt x="1515" y="990"/>
                  <a:pt x="1491" y="985"/>
                  <a:pt x="1467" y="978"/>
                </a:cubicBezTo>
                <a:cubicBezTo>
                  <a:pt x="1498" y="919"/>
                  <a:pt x="1527" y="862"/>
                  <a:pt x="1557" y="803"/>
                </a:cubicBezTo>
                <a:cubicBezTo>
                  <a:pt x="1545" y="796"/>
                  <a:pt x="1539" y="790"/>
                  <a:pt x="1532" y="789"/>
                </a:cubicBezTo>
                <a:cubicBezTo>
                  <a:pt x="1469" y="782"/>
                  <a:pt x="1408" y="794"/>
                  <a:pt x="1353" y="822"/>
                </a:cubicBezTo>
                <a:cubicBezTo>
                  <a:pt x="1311" y="843"/>
                  <a:pt x="1286" y="884"/>
                  <a:pt x="1260" y="923"/>
                </a:cubicBezTo>
                <a:cubicBezTo>
                  <a:pt x="1237" y="957"/>
                  <a:pt x="1226" y="995"/>
                  <a:pt x="1219" y="1036"/>
                </a:cubicBezTo>
                <a:cubicBezTo>
                  <a:pt x="1217" y="1051"/>
                  <a:pt x="1214" y="1066"/>
                  <a:pt x="1191" y="1072"/>
                </a:cubicBezTo>
                <a:cubicBezTo>
                  <a:pt x="1210" y="1013"/>
                  <a:pt x="1203" y="956"/>
                  <a:pt x="1188" y="900"/>
                </a:cubicBezTo>
                <a:cubicBezTo>
                  <a:pt x="1172" y="842"/>
                  <a:pt x="1136" y="796"/>
                  <a:pt x="1093" y="753"/>
                </a:cubicBezTo>
                <a:cubicBezTo>
                  <a:pt x="1035" y="812"/>
                  <a:pt x="1014" y="884"/>
                  <a:pt x="1012" y="963"/>
                </a:cubicBezTo>
                <a:cubicBezTo>
                  <a:pt x="1010" y="1041"/>
                  <a:pt x="1033" y="1112"/>
                  <a:pt x="1093" y="1168"/>
                </a:cubicBezTo>
                <a:cubicBezTo>
                  <a:pt x="1011" y="1293"/>
                  <a:pt x="968" y="1427"/>
                  <a:pt x="977" y="1576"/>
                </a:cubicBezTo>
                <a:cubicBezTo>
                  <a:pt x="878" y="1473"/>
                  <a:pt x="811" y="1350"/>
                  <a:pt x="752" y="1221"/>
                </a:cubicBezTo>
                <a:cubicBezTo>
                  <a:pt x="772" y="1204"/>
                  <a:pt x="792" y="1190"/>
                  <a:pt x="808" y="1173"/>
                </a:cubicBezTo>
                <a:cubicBezTo>
                  <a:pt x="859" y="1119"/>
                  <a:pt x="893" y="1055"/>
                  <a:pt x="904" y="981"/>
                </a:cubicBezTo>
                <a:cubicBezTo>
                  <a:pt x="909" y="946"/>
                  <a:pt x="903" y="909"/>
                  <a:pt x="900" y="873"/>
                </a:cubicBezTo>
                <a:cubicBezTo>
                  <a:pt x="899" y="859"/>
                  <a:pt x="888" y="854"/>
                  <a:pt x="873" y="853"/>
                </a:cubicBezTo>
                <a:cubicBezTo>
                  <a:pt x="833" y="852"/>
                  <a:pt x="803" y="873"/>
                  <a:pt x="774" y="893"/>
                </a:cubicBezTo>
                <a:cubicBezTo>
                  <a:pt x="750" y="910"/>
                  <a:pt x="731" y="933"/>
                  <a:pt x="708" y="955"/>
                </a:cubicBezTo>
                <a:cubicBezTo>
                  <a:pt x="690" y="891"/>
                  <a:pt x="689" y="826"/>
                  <a:pt x="685" y="757"/>
                </a:cubicBezTo>
                <a:cubicBezTo>
                  <a:pt x="706" y="764"/>
                  <a:pt x="723" y="773"/>
                  <a:pt x="741" y="776"/>
                </a:cubicBezTo>
                <a:cubicBezTo>
                  <a:pt x="787" y="782"/>
                  <a:pt x="823" y="759"/>
                  <a:pt x="852" y="728"/>
                </a:cubicBezTo>
                <a:cubicBezTo>
                  <a:pt x="884" y="694"/>
                  <a:pt x="906" y="654"/>
                  <a:pt x="917" y="607"/>
                </a:cubicBezTo>
                <a:cubicBezTo>
                  <a:pt x="923" y="583"/>
                  <a:pt x="930" y="559"/>
                  <a:pt x="937" y="535"/>
                </a:cubicBezTo>
                <a:cubicBezTo>
                  <a:pt x="949" y="495"/>
                  <a:pt x="968" y="459"/>
                  <a:pt x="1016" y="438"/>
                </a:cubicBezTo>
                <a:cubicBezTo>
                  <a:pt x="968" y="423"/>
                  <a:pt x="927" y="419"/>
                  <a:pt x="891" y="433"/>
                </a:cubicBezTo>
                <a:cubicBezTo>
                  <a:pt x="855" y="446"/>
                  <a:pt x="825" y="474"/>
                  <a:pt x="790" y="498"/>
                </a:cubicBezTo>
                <a:cubicBezTo>
                  <a:pt x="772" y="400"/>
                  <a:pt x="725" y="315"/>
                  <a:pt x="659" y="236"/>
                </a:cubicBezTo>
                <a:cubicBezTo>
                  <a:pt x="655" y="244"/>
                  <a:pt x="651" y="249"/>
                  <a:pt x="652" y="253"/>
                </a:cubicBezTo>
                <a:cubicBezTo>
                  <a:pt x="658" y="304"/>
                  <a:pt x="636" y="349"/>
                  <a:pt x="619" y="395"/>
                </a:cubicBezTo>
                <a:cubicBezTo>
                  <a:pt x="605" y="432"/>
                  <a:pt x="588" y="468"/>
                  <a:pt x="571" y="506"/>
                </a:cubicBezTo>
                <a:cubicBezTo>
                  <a:pt x="544" y="501"/>
                  <a:pt x="512" y="495"/>
                  <a:pt x="482" y="488"/>
                </a:cubicBezTo>
                <a:cubicBezTo>
                  <a:pt x="451" y="481"/>
                  <a:pt x="420" y="473"/>
                  <a:pt x="387" y="465"/>
                </a:cubicBezTo>
                <a:cubicBezTo>
                  <a:pt x="367" y="541"/>
                  <a:pt x="412" y="600"/>
                  <a:pt x="455" y="658"/>
                </a:cubicBezTo>
                <a:cubicBezTo>
                  <a:pt x="499" y="717"/>
                  <a:pt x="557" y="758"/>
                  <a:pt x="637" y="750"/>
                </a:cubicBezTo>
                <a:cubicBezTo>
                  <a:pt x="636" y="793"/>
                  <a:pt x="634" y="833"/>
                  <a:pt x="635" y="871"/>
                </a:cubicBezTo>
                <a:cubicBezTo>
                  <a:pt x="636" y="910"/>
                  <a:pt x="641" y="949"/>
                  <a:pt x="644" y="995"/>
                </a:cubicBezTo>
                <a:cubicBezTo>
                  <a:pt x="548" y="917"/>
                  <a:pt x="444" y="880"/>
                  <a:pt x="323" y="908"/>
                </a:cubicBezTo>
                <a:cubicBezTo>
                  <a:pt x="317" y="941"/>
                  <a:pt x="333" y="969"/>
                  <a:pt x="343" y="997"/>
                </a:cubicBezTo>
                <a:cubicBezTo>
                  <a:pt x="370" y="1069"/>
                  <a:pt x="424" y="1117"/>
                  <a:pt x="486" y="1157"/>
                </a:cubicBezTo>
                <a:cubicBezTo>
                  <a:pt x="557" y="1202"/>
                  <a:pt x="636" y="1225"/>
                  <a:pt x="720" y="1247"/>
                </a:cubicBezTo>
                <a:cubicBezTo>
                  <a:pt x="760" y="1355"/>
                  <a:pt x="811" y="1461"/>
                  <a:pt x="878" y="1557"/>
                </a:cubicBezTo>
                <a:cubicBezTo>
                  <a:pt x="946" y="1652"/>
                  <a:pt x="1022" y="1740"/>
                  <a:pt x="1098" y="1835"/>
                </a:cubicBezTo>
                <a:cubicBezTo>
                  <a:pt x="1069" y="1825"/>
                  <a:pt x="1041" y="1817"/>
                  <a:pt x="1015" y="1808"/>
                </a:cubicBezTo>
                <a:cubicBezTo>
                  <a:pt x="937" y="1648"/>
                  <a:pt x="818" y="1546"/>
                  <a:pt x="632" y="1532"/>
                </a:cubicBezTo>
                <a:cubicBezTo>
                  <a:pt x="627" y="1593"/>
                  <a:pt x="645" y="1644"/>
                  <a:pt x="680" y="1686"/>
                </a:cubicBezTo>
                <a:cubicBezTo>
                  <a:pt x="714" y="1727"/>
                  <a:pt x="753" y="1762"/>
                  <a:pt x="793" y="1802"/>
                </a:cubicBezTo>
                <a:cubicBezTo>
                  <a:pt x="678" y="1812"/>
                  <a:pt x="581" y="1860"/>
                  <a:pt x="482" y="1919"/>
                </a:cubicBezTo>
                <a:cubicBezTo>
                  <a:pt x="466" y="1912"/>
                  <a:pt x="447" y="1903"/>
                  <a:pt x="429" y="1893"/>
                </a:cubicBezTo>
                <a:cubicBezTo>
                  <a:pt x="351" y="1849"/>
                  <a:pt x="272" y="1856"/>
                  <a:pt x="194" y="1888"/>
                </a:cubicBezTo>
                <a:cubicBezTo>
                  <a:pt x="163" y="1900"/>
                  <a:pt x="134" y="1917"/>
                  <a:pt x="107" y="1936"/>
                </a:cubicBezTo>
                <a:cubicBezTo>
                  <a:pt x="75" y="1959"/>
                  <a:pt x="80" y="1982"/>
                  <a:pt x="115" y="1999"/>
                </a:cubicBezTo>
                <a:cubicBezTo>
                  <a:pt x="176" y="2030"/>
                  <a:pt x="238" y="2052"/>
                  <a:pt x="308" y="2043"/>
                </a:cubicBezTo>
                <a:cubicBezTo>
                  <a:pt x="309" y="2043"/>
                  <a:pt x="310" y="2045"/>
                  <a:pt x="311" y="2046"/>
                </a:cubicBezTo>
                <a:cubicBezTo>
                  <a:pt x="283" y="2081"/>
                  <a:pt x="259" y="2121"/>
                  <a:pt x="240" y="2160"/>
                </a:cubicBezTo>
                <a:cubicBezTo>
                  <a:pt x="263" y="2160"/>
                  <a:pt x="263" y="2160"/>
                  <a:pt x="263" y="2160"/>
                </a:cubicBezTo>
                <a:cubicBezTo>
                  <a:pt x="288" y="2110"/>
                  <a:pt x="321" y="2066"/>
                  <a:pt x="362" y="2026"/>
                </a:cubicBezTo>
                <a:cubicBezTo>
                  <a:pt x="375" y="2013"/>
                  <a:pt x="388" y="2016"/>
                  <a:pt x="405" y="2023"/>
                </a:cubicBezTo>
                <a:cubicBezTo>
                  <a:pt x="373" y="2070"/>
                  <a:pt x="342" y="2115"/>
                  <a:pt x="312" y="2160"/>
                </a:cubicBezTo>
                <a:cubicBezTo>
                  <a:pt x="322" y="2160"/>
                  <a:pt x="322" y="2160"/>
                  <a:pt x="322" y="2160"/>
                </a:cubicBezTo>
                <a:cubicBezTo>
                  <a:pt x="356" y="2122"/>
                  <a:pt x="390" y="2082"/>
                  <a:pt x="430" y="2037"/>
                </a:cubicBezTo>
                <a:cubicBezTo>
                  <a:pt x="433" y="2088"/>
                  <a:pt x="418" y="2127"/>
                  <a:pt x="395" y="2160"/>
                </a:cubicBezTo>
                <a:cubicBezTo>
                  <a:pt x="421" y="2160"/>
                  <a:pt x="421" y="2160"/>
                  <a:pt x="421" y="2160"/>
                </a:cubicBezTo>
                <a:cubicBezTo>
                  <a:pt x="426" y="2153"/>
                  <a:pt x="432" y="2146"/>
                  <a:pt x="437" y="2139"/>
                </a:cubicBezTo>
                <a:cubicBezTo>
                  <a:pt x="438" y="2138"/>
                  <a:pt x="440" y="2138"/>
                  <a:pt x="444" y="2138"/>
                </a:cubicBezTo>
                <a:cubicBezTo>
                  <a:pt x="447" y="2145"/>
                  <a:pt x="449" y="2153"/>
                  <a:pt x="451" y="2160"/>
                </a:cubicBezTo>
                <a:cubicBezTo>
                  <a:pt x="472" y="2160"/>
                  <a:pt x="472" y="2160"/>
                  <a:pt x="472" y="2160"/>
                </a:cubicBezTo>
                <a:cubicBezTo>
                  <a:pt x="469" y="2146"/>
                  <a:pt x="467" y="2132"/>
                  <a:pt x="467" y="2120"/>
                </a:cubicBezTo>
                <a:cubicBezTo>
                  <a:pt x="468" y="2088"/>
                  <a:pt x="463" y="2049"/>
                  <a:pt x="504" y="2027"/>
                </a:cubicBezTo>
                <a:cubicBezTo>
                  <a:pt x="525" y="2065"/>
                  <a:pt x="525" y="2108"/>
                  <a:pt x="542" y="2146"/>
                </a:cubicBezTo>
                <a:cubicBezTo>
                  <a:pt x="555" y="2103"/>
                  <a:pt x="534" y="2064"/>
                  <a:pt x="532" y="2021"/>
                </a:cubicBezTo>
                <a:cubicBezTo>
                  <a:pt x="562" y="2031"/>
                  <a:pt x="584" y="2048"/>
                  <a:pt x="594" y="2075"/>
                </a:cubicBezTo>
                <a:cubicBezTo>
                  <a:pt x="605" y="2104"/>
                  <a:pt x="611" y="2132"/>
                  <a:pt x="613" y="2160"/>
                </a:cubicBezTo>
                <a:cubicBezTo>
                  <a:pt x="634" y="2160"/>
                  <a:pt x="634" y="2160"/>
                  <a:pt x="634" y="2160"/>
                </a:cubicBezTo>
                <a:cubicBezTo>
                  <a:pt x="634" y="2159"/>
                  <a:pt x="634" y="2158"/>
                  <a:pt x="634" y="2156"/>
                </a:cubicBezTo>
                <a:cubicBezTo>
                  <a:pt x="632" y="2075"/>
                  <a:pt x="595" y="2009"/>
                  <a:pt x="525" y="1954"/>
                </a:cubicBezTo>
                <a:cubicBezTo>
                  <a:pt x="629" y="1897"/>
                  <a:pt x="732" y="1862"/>
                  <a:pt x="850" y="1864"/>
                </a:cubicBezTo>
                <a:cubicBezTo>
                  <a:pt x="765" y="1944"/>
                  <a:pt x="729" y="2037"/>
                  <a:pt x="749" y="2149"/>
                </a:cubicBezTo>
                <a:cubicBezTo>
                  <a:pt x="854" y="2177"/>
                  <a:pt x="1017" y="2048"/>
                  <a:pt x="1024" y="1885"/>
                </a:cubicBezTo>
                <a:cubicBezTo>
                  <a:pt x="1101" y="1909"/>
                  <a:pt x="1170" y="1941"/>
                  <a:pt x="1223" y="2002"/>
                </a:cubicBezTo>
                <a:cubicBezTo>
                  <a:pt x="1239" y="2021"/>
                  <a:pt x="1251" y="2042"/>
                  <a:pt x="1279" y="2048"/>
                </a:cubicBezTo>
                <a:cubicBezTo>
                  <a:pt x="1287" y="2049"/>
                  <a:pt x="1295" y="2058"/>
                  <a:pt x="1300" y="2066"/>
                </a:cubicBezTo>
                <a:cubicBezTo>
                  <a:pt x="1321" y="2097"/>
                  <a:pt x="1339" y="2128"/>
                  <a:pt x="1356" y="2160"/>
                </a:cubicBezTo>
                <a:cubicBezTo>
                  <a:pt x="1384" y="2160"/>
                  <a:pt x="1384" y="2160"/>
                  <a:pt x="1384" y="2160"/>
                </a:cubicBezTo>
                <a:cubicBezTo>
                  <a:pt x="1380" y="2144"/>
                  <a:pt x="1380" y="2126"/>
                  <a:pt x="1387" y="2104"/>
                </a:cubicBezTo>
                <a:cubicBezTo>
                  <a:pt x="1364" y="2118"/>
                  <a:pt x="1352" y="2113"/>
                  <a:pt x="1345" y="2096"/>
                </a:cubicBezTo>
                <a:cubicBezTo>
                  <a:pt x="1338" y="2082"/>
                  <a:pt x="1327" y="2070"/>
                  <a:pt x="1323" y="2056"/>
                </a:cubicBezTo>
                <a:cubicBezTo>
                  <a:pt x="1316" y="2033"/>
                  <a:pt x="1303" y="2020"/>
                  <a:pt x="1278" y="2019"/>
                </a:cubicBezTo>
                <a:cubicBezTo>
                  <a:pt x="1275" y="1974"/>
                  <a:pt x="1242" y="1957"/>
                  <a:pt x="1209" y="1941"/>
                </a:cubicBezTo>
                <a:cubicBezTo>
                  <a:pt x="1151" y="1913"/>
                  <a:pt x="1095" y="1880"/>
                  <a:pt x="1033" y="1863"/>
                </a:cubicBezTo>
                <a:cubicBezTo>
                  <a:pt x="1017" y="1858"/>
                  <a:pt x="1008" y="1851"/>
                  <a:pt x="1016" y="1834"/>
                </a:cubicBezTo>
                <a:cubicBezTo>
                  <a:pt x="1087" y="1842"/>
                  <a:pt x="1137" y="1894"/>
                  <a:pt x="1201" y="1918"/>
                </a:cubicBezTo>
                <a:cubicBezTo>
                  <a:pt x="1199" y="1908"/>
                  <a:pt x="1196" y="1899"/>
                  <a:pt x="1191" y="1893"/>
                </a:cubicBezTo>
                <a:cubicBezTo>
                  <a:pt x="1127" y="1821"/>
                  <a:pt x="1063" y="1749"/>
                  <a:pt x="998" y="1678"/>
                </a:cubicBezTo>
                <a:cubicBezTo>
                  <a:pt x="934" y="1610"/>
                  <a:pt x="883" y="1533"/>
                  <a:pt x="838" y="1453"/>
                </a:cubicBezTo>
                <a:cubicBezTo>
                  <a:pt x="829" y="1437"/>
                  <a:pt x="822" y="1421"/>
                  <a:pt x="814" y="1405"/>
                </a:cubicBezTo>
                <a:cubicBezTo>
                  <a:pt x="840" y="1432"/>
                  <a:pt x="858" y="1464"/>
                  <a:pt x="879" y="1493"/>
                </a:cubicBezTo>
                <a:cubicBezTo>
                  <a:pt x="950" y="1593"/>
                  <a:pt x="1030" y="1687"/>
                  <a:pt x="1112" y="1778"/>
                </a:cubicBezTo>
                <a:cubicBezTo>
                  <a:pt x="1180" y="1852"/>
                  <a:pt x="1250" y="1924"/>
                  <a:pt x="1319" y="1998"/>
                </a:cubicBezTo>
                <a:cubicBezTo>
                  <a:pt x="1365" y="2047"/>
                  <a:pt x="1404" y="2102"/>
                  <a:pt x="1437" y="2160"/>
                </a:cubicBezTo>
                <a:cubicBezTo>
                  <a:pt x="1461" y="2160"/>
                  <a:pt x="1461" y="2160"/>
                  <a:pt x="1461" y="2160"/>
                </a:cubicBezTo>
                <a:cubicBezTo>
                  <a:pt x="1426" y="2096"/>
                  <a:pt x="1382" y="2035"/>
                  <a:pt x="1330" y="1979"/>
                </a:cubicBezTo>
                <a:cubicBezTo>
                  <a:pt x="1321" y="1970"/>
                  <a:pt x="1314" y="1958"/>
                  <a:pt x="1303" y="1944"/>
                </a:cubicBezTo>
                <a:cubicBezTo>
                  <a:pt x="1313" y="1940"/>
                  <a:pt x="1320" y="1936"/>
                  <a:pt x="1328" y="1934"/>
                </a:cubicBezTo>
                <a:cubicBezTo>
                  <a:pt x="1407" y="1911"/>
                  <a:pt x="1449" y="1851"/>
                  <a:pt x="1476" y="1780"/>
                </a:cubicBezTo>
                <a:cubicBezTo>
                  <a:pt x="1491" y="1742"/>
                  <a:pt x="1495" y="1698"/>
                  <a:pt x="1498" y="1657"/>
                </a:cubicBezTo>
                <a:cubicBezTo>
                  <a:pt x="1500" y="1627"/>
                  <a:pt x="1493" y="1596"/>
                  <a:pt x="1489" y="1566"/>
                </a:cubicBezTo>
                <a:cubicBezTo>
                  <a:pt x="1437" y="1561"/>
                  <a:pt x="1407" y="1597"/>
                  <a:pt x="1366" y="1620"/>
                </a:cubicBezTo>
                <a:close/>
                <a:moveTo>
                  <a:pt x="1599" y="1070"/>
                </a:moveTo>
                <a:cubicBezTo>
                  <a:pt x="1541" y="1123"/>
                  <a:pt x="1476" y="1148"/>
                  <a:pt x="1402" y="1146"/>
                </a:cubicBezTo>
                <a:cubicBezTo>
                  <a:pt x="1366" y="1145"/>
                  <a:pt x="1330" y="1138"/>
                  <a:pt x="1305" y="1100"/>
                </a:cubicBezTo>
                <a:cubicBezTo>
                  <a:pt x="1364" y="1088"/>
                  <a:pt x="1422" y="1094"/>
                  <a:pt x="1474" y="1065"/>
                </a:cubicBezTo>
                <a:cubicBezTo>
                  <a:pt x="1434" y="1066"/>
                  <a:pt x="1395" y="1067"/>
                  <a:pt x="1346" y="1068"/>
                </a:cubicBezTo>
                <a:cubicBezTo>
                  <a:pt x="1383" y="1044"/>
                  <a:pt x="1412" y="1024"/>
                  <a:pt x="1442" y="1005"/>
                </a:cubicBezTo>
                <a:cubicBezTo>
                  <a:pt x="1446" y="1003"/>
                  <a:pt x="1451" y="1004"/>
                  <a:pt x="1455" y="1004"/>
                </a:cubicBezTo>
                <a:cubicBezTo>
                  <a:pt x="1509" y="1008"/>
                  <a:pt x="1559" y="1023"/>
                  <a:pt x="1599" y="1070"/>
                </a:cubicBezTo>
                <a:close/>
                <a:moveTo>
                  <a:pt x="1279" y="931"/>
                </a:moveTo>
                <a:cubicBezTo>
                  <a:pt x="1310" y="881"/>
                  <a:pt x="1347" y="837"/>
                  <a:pt x="1410" y="824"/>
                </a:cubicBezTo>
                <a:cubicBezTo>
                  <a:pt x="1447" y="817"/>
                  <a:pt x="1482" y="802"/>
                  <a:pt x="1529" y="810"/>
                </a:cubicBezTo>
                <a:cubicBezTo>
                  <a:pt x="1496" y="862"/>
                  <a:pt x="1483" y="919"/>
                  <a:pt x="1444" y="965"/>
                </a:cubicBezTo>
                <a:cubicBezTo>
                  <a:pt x="1406" y="1008"/>
                  <a:pt x="1365" y="1039"/>
                  <a:pt x="1297" y="1025"/>
                </a:cubicBezTo>
                <a:cubicBezTo>
                  <a:pt x="1308" y="1008"/>
                  <a:pt x="1314" y="994"/>
                  <a:pt x="1323" y="982"/>
                </a:cubicBezTo>
                <a:cubicBezTo>
                  <a:pt x="1333" y="970"/>
                  <a:pt x="1345" y="960"/>
                  <a:pt x="1355" y="949"/>
                </a:cubicBezTo>
                <a:cubicBezTo>
                  <a:pt x="1365" y="939"/>
                  <a:pt x="1374" y="929"/>
                  <a:pt x="1384" y="919"/>
                </a:cubicBezTo>
                <a:cubicBezTo>
                  <a:pt x="1334" y="934"/>
                  <a:pt x="1303" y="970"/>
                  <a:pt x="1272" y="1010"/>
                </a:cubicBezTo>
                <a:cubicBezTo>
                  <a:pt x="1255" y="979"/>
                  <a:pt x="1264" y="954"/>
                  <a:pt x="1279" y="931"/>
                </a:cubicBezTo>
                <a:close/>
                <a:moveTo>
                  <a:pt x="1092" y="1083"/>
                </a:moveTo>
                <a:cubicBezTo>
                  <a:pt x="1060" y="1069"/>
                  <a:pt x="1049" y="1049"/>
                  <a:pt x="1042" y="1025"/>
                </a:cubicBezTo>
                <a:cubicBezTo>
                  <a:pt x="1029" y="976"/>
                  <a:pt x="1033" y="929"/>
                  <a:pt x="1045" y="880"/>
                </a:cubicBezTo>
                <a:cubicBezTo>
                  <a:pt x="1054" y="845"/>
                  <a:pt x="1066" y="812"/>
                  <a:pt x="1097" y="783"/>
                </a:cubicBezTo>
                <a:cubicBezTo>
                  <a:pt x="1115" y="810"/>
                  <a:pt x="1133" y="833"/>
                  <a:pt x="1147" y="858"/>
                </a:cubicBezTo>
                <a:cubicBezTo>
                  <a:pt x="1175" y="906"/>
                  <a:pt x="1185" y="960"/>
                  <a:pt x="1179" y="1015"/>
                </a:cubicBezTo>
                <a:cubicBezTo>
                  <a:pt x="1175" y="1047"/>
                  <a:pt x="1163" y="1077"/>
                  <a:pt x="1126" y="1092"/>
                </a:cubicBezTo>
                <a:cubicBezTo>
                  <a:pt x="1106" y="1044"/>
                  <a:pt x="1120" y="990"/>
                  <a:pt x="1090" y="949"/>
                </a:cubicBezTo>
                <a:cubicBezTo>
                  <a:pt x="1091" y="992"/>
                  <a:pt x="1091" y="1034"/>
                  <a:pt x="1092" y="1083"/>
                </a:cubicBezTo>
                <a:close/>
                <a:moveTo>
                  <a:pt x="806" y="544"/>
                </a:moveTo>
                <a:cubicBezTo>
                  <a:pt x="810" y="497"/>
                  <a:pt x="850" y="480"/>
                  <a:pt x="883" y="458"/>
                </a:cubicBezTo>
                <a:cubicBezTo>
                  <a:pt x="901" y="447"/>
                  <a:pt x="923" y="439"/>
                  <a:pt x="948" y="449"/>
                </a:cubicBezTo>
                <a:cubicBezTo>
                  <a:pt x="932" y="494"/>
                  <a:pt x="915" y="534"/>
                  <a:pt x="904" y="575"/>
                </a:cubicBezTo>
                <a:cubicBezTo>
                  <a:pt x="895" y="611"/>
                  <a:pt x="876" y="639"/>
                  <a:pt x="856" y="667"/>
                </a:cubicBezTo>
                <a:cubicBezTo>
                  <a:pt x="839" y="689"/>
                  <a:pt x="816" y="704"/>
                  <a:pt x="784" y="702"/>
                </a:cubicBezTo>
                <a:cubicBezTo>
                  <a:pt x="800" y="676"/>
                  <a:pt x="813" y="653"/>
                  <a:pt x="827" y="630"/>
                </a:cubicBezTo>
                <a:cubicBezTo>
                  <a:pt x="809" y="642"/>
                  <a:pt x="796" y="658"/>
                  <a:pt x="780" y="672"/>
                </a:cubicBezTo>
                <a:cubicBezTo>
                  <a:pt x="766" y="686"/>
                  <a:pt x="752" y="703"/>
                  <a:pt x="725" y="694"/>
                </a:cubicBezTo>
                <a:cubicBezTo>
                  <a:pt x="742" y="669"/>
                  <a:pt x="758" y="647"/>
                  <a:pt x="772" y="624"/>
                </a:cubicBezTo>
                <a:cubicBezTo>
                  <a:pt x="787" y="599"/>
                  <a:pt x="780" y="565"/>
                  <a:pt x="806" y="544"/>
                </a:cubicBezTo>
                <a:close/>
                <a:moveTo>
                  <a:pt x="516" y="687"/>
                </a:moveTo>
                <a:cubicBezTo>
                  <a:pt x="464" y="643"/>
                  <a:pt x="427" y="588"/>
                  <a:pt x="406" y="523"/>
                </a:cubicBezTo>
                <a:cubicBezTo>
                  <a:pt x="403" y="514"/>
                  <a:pt x="404" y="505"/>
                  <a:pt x="404" y="499"/>
                </a:cubicBezTo>
                <a:cubicBezTo>
                  <a:pt x="439" y="504"/>
                  <a:pt x="471" y="510"/>
                  <a:pt x="503" y="514"/>
                </a:cubicBezTo>
                <a:cubicBezTo>
                  <a:pt x="532" y="517"/>
                  <a:pt x="557" y="526"/>
                  <a:pt x="574" y="543"/>
                </a:cubicBezTo>
                <a:cubicBezTo>
                  <a:pt x="579" y="575"/>
                  <a:pt x="583" y="603"/>
                  <a:pt x="588" y="634"/>
                </a:cubicBezTo>
                <a:cubicBezTo>
                  <a:pt x="560" y="618"/>
                  <a:pt x="537" y="604"/>
                  <a:pt x="514" y="591"/>
                </a:cubicBezTo>
                <a:cubicBezTo>
                  <a:pt x="540" y="625"/>
                  <a:pt x="580" y="645"/>
                  <a:pt x="594" y="688"/>
                </a:cubicBezTo>
                <a:cubicBezTo>
                  <a:pt x="560" y="709"/>
                  <a:pt x="541" y="709"/>
                  <a:pt x="516" y="687"/>
                </a:cubicBezTo>
                <a:close/>
                <a:moveTo>
                  <a:pt x="643" y="647"/>
                </a:moveTo>
                <a:cubicBezTo>
                  <a:pt x="640" y="646"/>
                  <a:pt x="638" y="644"/>
                  <a:pt x="636" y="642"/>
                </a:cubicBezTo>
                <a:cubicBezTo>
                  <a:pt x="594" y="580"/>
                  <a:pt x="587" y="516"/>
                  <a:pt x="619" y="448"/>
                </a:cubicBezTo>
                <a:cubicBezTo>
                  <a:pt x="641" y="400"/>
                  <a:pt x="666" y="353"/>
                  <a:pt x="677" y="295"/>
                </a:cubicBezTo>
                <a:cubicBezTo>
                  <a:pt x="694" y="322"/>
                  <a:pt x="713" y="347"/>
                  <a:pt x="727" y="376"/>
                </a:cubicBezTo>
                <a:cubicBezTo>
                  <a:pt x="752" y="427"/>
                  <a:pt x="770" y="482"/>
                  <a:pt x="769" y="541"/>
                </a:cubicBezTo>
                <a:cubicBezTo>
                  <a:pt x="768" y="609"/>
                  <a:pt x="746" y="640"/>
                  <a:pt x="685" y="656"/>
                </a:cubicBezTo>
                <a:cubicBezTo>
                  <a:pt x="690" y="610"/>
                  <a:pt x="701" y="564"/>
                  <a:pt x="688" y="517"/>
                </a:cubicBezTo>
                <a:cubicBezTo>
                  <a:pt x="676" y="562"/>
                  <a:pt x="678" y="610"/>
                  <a:pt x="654" y="651"/>
                </a:cubicBezTo>
                <a:cubicBezTo>
                  <a:pt x="648" y="649"/>
                  <a:pt x="645" y="649"/>
                  <a:pt x="643" y="647"/>
                </a:cubicBezTo>
                <a:close/>
                <a:moveTo>
                  <a:pt x="675" y="1129"/>
                </a:moveTo>
                <a:cubicBezTo>
                  <a:pt x="632" y="1105"/>
                  <a:pt x="592" y="1083"/>
                  <a:pt x="552" y="1061"/>
                </a:cubicBezTo>
                <a:cubicBezTo>
                  <a:pt x="550" y="1063"/>
                  <a:pt x="549" y="1065"/>
                  <a:pt x="547" y="1067"/>
                </a:cubicBezTo>
                <a:cubicBezTo>
                  <a:pt x="584" y="1096"/>
                  <a:pt x="621" y="1124"/>
                  <a:pt x="658" y="1153"/>
                </a:cubicBezTo>
                <a:cubicBezTo>
                  <a:pt x="630" y="1176"/>
                  <a:pt x="584" y="1178"/>
                  <a:pt x="514" y="1146"/>
                </a:cubicBezTo>
                <a:cubicBezTo>
                  <a:pt x="423" y="1105"/>
                  <a:pt x="366" y="1030"/>
                  <a:pt x="345" y="928"/>
                </a:cubicBezTo>
                <a:cubicBezTo>
                  <a:pt x="462" y="897"/>
                  <a:pt x="596" y="958"/>
                  <a:pt x="658" y="1048"/>
                </a:cubicBezTo>
                <a:cubicBezTo>
                  <a:pt x="673" y="1070"/>
                  <a:pt x="683" y="1096"/>
                  <a:pt x="675" y="1129"/>
                </a:cubicBezTo>
                <a:close/>
                <a:moveTo>
                  <a:pt x="679" y="1019"/>
                </a:moveTo>
                <a:cubicBezTo>
                  <a:pt x="655" y="948"/>
                  <a:pt x="652" y="879"/>
                  <a:pt x="660" y="810"/>
                </a:cubicBezTo>
                <a:cubicBezTo>
                  <a:pt x="688" y="929"/>
                  <a:pt x="693" y="985"/>
                  <a:pt x="679" y="1019"/>
                </a:cubicBezTo>
                <a:close/>
                <a:moveTo>
                  <a:pt x="720" y="989"/>
                </a:moveTo>
                <a:cubicBezTo>
                  <a:pt x="729" y="972"/>
                  <a:pt x="738" y="953"/>
                  <a:pt x="751" y="939"/>
                </a:cubicBezTo>
                <a:cubicBezTo>
                  <a:pt x="783" y="906"/>
                  <a:pt x="820" y="879"/>
                  <a:pt x="870" y="874"/>
                </a:cubicBezTo>
                <a:cubicBezTo>
                  <a:pt x="915" y="968"/>
                  <a:pt x="845" y="1144"/>
                  <a:pt x="763" y="1145"/>
                </a:cubicBezTo>
                <a:cubicBezTo>
                  <a:pt x="754" y="1084"/>
                  <a:pt x="788" y="1033"/>
                  <a:pt x="806" y="972"/>
                </a:cubicBezTo>
                <a:cubicBezTo>
                  <a:pt x="763" y="1015"/>
                  <a:pt x="756" y="1070"/>
                  <a:pt x="735" y="1119"/>
                </a:cubicBezTo>
                <a:cubicBezTo>
                  <a:pt x="698" y="1075"/>
                  <a:pt x="699" y="1032"/>
                  <a:pt x="720" y="989"/>
                </a:cubicBezTo>
                <a:close/>
                <a:moveTo>
                  <a:pt x="111" y="1967"/>
                </a:moveTo>
                <a:cubicBezTo>
                  <a:pt x="162" y="1899"/>
                  <a:pt x="321" y="1874"/>
                  <a:pt x="384" y="1923"/>
                </a:cubicBezTo>
                <a:cubicBezTo>
                  <a:pt x="336" y="1929"/>
                  <a:pt x="286" y="1936"/>
                  <a:pt x="236" y="1943"/>
                </a:cubicBezTo>
                <a:cubicBezTo>
                  <a:pt x="236" y="1945"/>
                  <a:pt x="236" y="1948"/>
                  <a:pt x="236" y="1951"/>
                </a:cubicBezTo>
                <a:cubicBezTo>
                  <a:pt x="291" y="1956"/>
                  <a:pt x="348" y="1935"/>
                  <a:pt x="403" y="1954"/>
                </a:cubicBezTo>
                <a:cubicBezTo>
                  <a:pt x="319" y="2053"/>
                  <a:pt x="201" y="2036"/>
                  <a:pt x="111" y="1967"/>
                </a:cubicBezTo>
                <a:close/>
                <a:moveTo>
                  <a:pt x="650" y="1555"/>
                </a:moveTo>
                <a:cubicBezTo>
                  <a:pt x="657" y="1555"/>
                  <a:pt x="663" y="1554"/>
                  <a:pt x="670" y="1555"/>
                </a:cubicBezTo>
                <a:cubicBezTo>
                  <a:pt x="681" y="1556"/>
                  <a:pt x="692" y="1557"/>
                  <a:pt x="703" y="1560"/>
                </a:cubicBezTo>
                <a:cubicBezTo>
                  <a:pt x="797" y="1581"/>
                  <a:pt x="866" y="1637"/>
                  <a:pt x="917" y="1716"/>
                </a:cubicBezTo>
                <a:cubicBezTo>
                  <a:pt x="925" y="1727"/>
                  <a:pt x="926" y="1742"/>
                  <a:pt x="929" y="1755"/>
                </a:cubicBezTo>
                <a:cubicBezTo>
                  <a:pt x="927" y="1756"/>
                  <a:pt x="924" y="1758"/>
                  <a:pt x="922" y="1759"/>
                </a:cubicBezTo>
                <a:cubicBezTo>
                  <a:pt x="872" y="1725"/>
                  <a:pt x="822" y="1691"/>
                  <a:pt x="772" y="1657"/>
                </a:cubicBezTo>
                <a:cubicBezTo>
                  <a:pt x="810" y="1713"/>
                  <a:pt x="877" y="1738"/>
                  <a:pt x="919" y="1798"/>
                </a:cubicBezTo>
                <a:cubicBezTo>
                  <a:pt x="798" y="1814"/>
                  <a:pt x="651" y="1667"/>
                  <a:pt x="650" y="1555"/>
                </a:cubicBezTo>
                <a:close/>
                <a:moveTo>
                  <a:pt x="702" y="1859"/>
                </a:moveTo>
                <a:cubicBezTo>
                  <a:pt x="649" y="1873"/>
                  <a:pt x="599" y="1894"/>
                  <a:pt x="541" y="1915"/>
                </a:cubicBezTo>
                <a:cubicBezTo>
                  <a:pt x="623" y="1853"/>
                  <a:pt x="803" y="1801"/>
                  <a:pt x="864" y="1834"/>
                </a:cubicBezTo>
                <a:cubicBezTo>
                  <a:pt x="811" y="1842"/>
                  <a:pt x="756" y="1846"/>
                  <a:pt x="702" y="1859"/>
                </a:cubicBezTo>
                <a:close/>
                <a:moveTo>
                  <a:pt x="941" y="2040"/>
                </a:moveTo>
                <a:cubicBezTo>
                  <a:pt x="899" y="2099"/>
                  <a:pt x="835" y="2120"/>
                  <a:pt x="768" y="2137"/>
                </a:cubicBezTo>
                <a:cubicBezTo>
                  <a:pt x="752" y="2030"/>
                  <a:pt x="812" y="1900"/>
                  <a:pt x="887" y="1877"/>
                </a:cubicBezTo>
                <a:cubicBezTo>
                  <a:pt x="901" y="1879"/>
                  <a:pt x="916" y="1882"/>
                  <a:pt x="932" y="1885"/>
                </a:cubicBezTo>
                <a:cubicBezTo>
                  <a:pt x="917" y="1940"/>
                  <a:pt x="880" y="1978"/>
                  <a:pt x="852" y="2027"/>
                </a:cubicBezTo>
                <a:cubicBezTo>
                  <a:pt x="891" y="2002"/>
                  <a:pt x="926" y="1962"/>
                  <a:pt x="954" y="1907"/>
                </a:cubicBezTo>
                <a:cubicBezTo>
                  <a:pt x="971" y="1959"/>
                  <a:pt x="968" y="2002"/>
                  <a:pt x="941" y="2040"/>
                </a:cubicBezTo>
                <a:close/>
                <a:moveTo>
                  <a:pt x="1054" y="1292"/>
                </a:moveTo>
                <a:cubicBezTo>
                  <a:pt x="1039" y="1350"/>
                  <a:pt x="1026" y="1402"/>
                  <a:pt x="1013" y="1455"/>
                </a:cubicBezTo>
                <a:cubicBezTo>
                  <a:pt x="1010" y="1402"/>
                  <a:pt x="1029" y="1331"/>
                  <a:pt x="1054" y="1292"/>
                </a:cubicBezTo>
                <a:close/>
                <a:moveTo>
                  <a:pt x="1283" y="1815"/>
                </a:moveTo>
                <a:cubicBezTo>
                  <a:pt x="1263" y="1747"/>
                  <a:pt x="1242" y="1681"/>
                  <a:pt x="1237" y="1600"/>
                </a:cubicBezTo>
                <a:cubicBezTo>
                  <a:pt x="1231" y="1619"/>
                  <a:pt x="1226" y="1628"/>
                  <a:pt x="1227" y="1637"/>
                </a:cubicBezTo>
                <a:cubicBezTo>
                  <a:pt x="1234" y="1698"/>
                  <a:pt x="1242" y="1758"/>
                  <a:pt x="1250" y="1824"/>
                </a:cubicBezTo>
                <a:cubicBezTo>
                  <a:pt x="1241" y="1819"/>
                  <a:pt x="1233" y="1817"/>
                  <a:pt x="1227" y="1812"/>
                </a:cubicBezTo>
                <a:cubicBezTo>
                  <a:pt x="1188" y="1776"/>
                  <a:pt x="1161" y="1733"/>
                  <a:pt x="1154" y="1679"/>
                </a:cubicBezTo>
                <a:cubicBezTo>
                  <a:pt x="1152" y="1655"/>
                  <a:pt x="1152" y="1632"/>
                  <a:pt x="1150" y="1608"/>
                </a:cubicBezTo>
                <a:cubicBezTo>
                  <a:pt x="1141" y="1518"/>
                  <a:pt x="1181" y="1447"/>
                  <a:pt x="1236" y="1377"/>
                </a:cubicBezTo>
                <a:cubicBezTo>
                  <a:pt x="1255" y="1404"/>
                  <a:pt x="1274" y="1428"/>
                  <a:pt x="1290" y="1454"/>
                </a:cubicBezTo>
                <a:cubicBezTo>
                  <a:pt x="1346" y="1550"/>
                  <a:pt x="1359" y="1653"/>
                  <a:pt x="1338" y="1761"/>
                </a:cubicBezTo>
                <a:cubicBezTo>
                  <a:pt x="1333" y="1786"/>
                  <a:pt x="1316" y="1809"/>
                  <a:pt x="1283" y="1815"/>
                </a:cubicBezTo>
                <a:close/>
                <a:moveTo>
                  <a:pt x="1467" y="1738"/>
                </a:moveTo>
                <a:cubicBezTo>
                  <a:pt x="1457" y="1776"/>
                  <a:pt x="1445" y="1813"/>
                  <a:pt x="1416" y="1842"/>
                </a:cubicBezTo>
                <a:cubicBezTo>
                  <a:pt x="1393" y="1864"/>
                  <a:pt x="1377" y="1869"/>
                  <a:pt x="1347" y="1863"/>
                </a:cubicBezTo>
                <a:cubicBezTo>
                  <a:pt x="1360" y="1805"/>
                  <a:pt x="1417" y="1763"/>
                  <a:pt x="1413" y="1690"/>
                </a:cubicBezTo>
                <a:cubicBezTo>
                  <a:pt x="1401" y="1713"/>
                  <a:pt x="1393" y="1728"/>
                  <a:pt x="1384" y="1746"/>
                </a:cubicBezTo>
                <a:cubicBezTo>
                  <a:pt x="1358" y="1660"/>
                  <a:pt x="1384" y="1612"/>
                  <a:pt x="1469" y="1588"/>
                </a:cubicBezTo>
                <a:cubicBezTo>
                  <a:pt x="1483" y="1633"/>
                  <a:pt x="1482" y="1679"/>
                  <a:pt x="1467" y="1738"/>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6BAD36D9-6EBD-844F-8F38-083447FD7760}" type="datetimeFigureOut">
              <a:rPr lang="en-US" smtClean="0"/>
              <a:t>11/19/2017</a:t>
            </a:fld>
            <a:endParaRPr lang="en-US"/>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B201B660-3B60-D041-AAF3-F6F03A132C49}" type="slidenum">
              <a:rPr lang="en-US" smtClean="0"/>
              <a:t>‹#›</a:t>
            </a:fld>
            <a:endParaRPr lang="en-US"/>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1361189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AD36D9-6EBD-844F-8F38-083447FD7760}"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1B660-3B60-D041-AAF3-F6F03A132C49}" type="slidenum">
              <a:rPr lang="en-US" smtClean="0"/>
              <a:t>‹#›</a:t>
            </a:fld>
            <a:endParaRPr lang="en-US"/>
          </a:p>
        </p:txBody>
      </p:sp>
    </p:spTree>
    <p:extLst>
      <p:ext uri="{BB962C8B-B14F-4D97-AF65-F5344CB8AC3E}">
        <p14:creationId xmlns:p14="http://schemas.microsoft.com/office/powerpoint/2010/main" val="370627106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05784" y="566928"/>
            <a:ext cx="8898488"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AD36D9-6EBD-844F-8F38-083447FD7760}"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01B660-3B60-D041-AAF3-F6F03A132C49}" type="slidenum">
              <a:rPr lang="en-US" smtClean="0"/>
              <a:t>‹#›</a:t>
            </a:fld>
            <a:endParaRPr lang="en-US"/>
          </a:p>
        </p:txBody>
      </p:sp>
    </p:spTree>
    <p:extLst>
      <p:ext uri="{BB962C8B-B14F-4D97-AF65-F5344CB8AC3E}">
        <p14:creationId xmlns:p14="http://schemas.microsoft.com/office/powerpoint/2010/main" val="225019590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AD36D9-6EBD-844F-8F38-083447FD7760}"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01B660-3B60-D041-AAF3-F6F03A132C49}" type="slidenum">
              <a:rPr lang="en-US" smtClean="0"/>
              <a:t>‹#›</a:t>
            </a:fld>
            <a:endParaRPr lang="en-US"/>
          </a:p>
        </p:txBody>
      </p:sp>
    </p:spTree>
    <p:extLst>
      <p:ext uri="{BB962C8B-B14F-4D97-AF65-F5344CB8AC3E}">
        <p14:creationId xmlns:p14="http://schemas.microsoft.com/office/powerpoint/2010/main" val="3391535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6"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
        <p:nvSpPr>
          <p:cNvPr id="2" name="Date Placeholder 1"/>
          <p:cNvSpPr>
            <a:spLocks noGrp="1"/>
          </p:cNvSpPr>
          <p:nvPr>
            <p:ph type="dt" sz="half" idx="10"/>
          </p:nvPr>
        </p:nvSpPr>
        <p:spPr/>
        <p:txBody>
          <a:bodyPr/>
          <a:lstStyle/>
          <a:p>
            <a:fld id="{6BAD36D9-6EBD-844F-8F38-083447FD7760}"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01B660-3B60-D041-AAF3-F6F03A132C49}" type="slidenum">
              <a:rPr lang="en-US" smtClean="0"/>
              <a:t>‹#›</a:t>
            </a:fld>
            <a:endParaRPr lang="en-US"/>
          </a:p>
        </p:txBody>
      </p:sp>
    </p:spTree>
    <p:extLst>
      <p:ext uri="{BB962C8B-B14F-4D97-AF65-F5344CB8AC3E}">
        <p14:creationId xmlns:p14="http://schemas.microsoft.com/office/powerpoint/2010/main" val="882785982"/>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2"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6BAD36D9-6EBD-844F-8F38-083447FD7760}" type="datetimeFigureOut">
              <a:rPr lang="en-US" smtClean="0"/>
              <a:t>11/19/2017</a:t>
            </a:fld>
            <a:endParaRPr lang="en-US"/>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B201B660-3B60-D041-AAF3-F6F03A132C49}" type="slidenum">
              <a:rPr lang="en-US" smtClean="0"/>
              <a:t>‹#›</a:t>
            </a:fld>
            <a:endParaRPr lang="en-US"/>
          </a:p>
        </p:txBody>
      </p:sp>
    </p:spTree>
    <p:extLst>
      <p:ext uri="{BB962C8B-B14F-4D97-AF65-F5344CB8AC3E}">
        <p14:creationId xmlns:p14="http://schemas.microsoft.com/office/powerpoint/2010/main" val="956002994"/>
      </p:ext>
    </p:extLst>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Freeform 5"/>
          <p:cNvSpPr>
            <a:spLocks noEditPoints="1"/>
          </p:cNvSpPr>
          <p:nvPr/>
        </p:nvSpPr>
        <p:spPr bwMode="auto">
          <a:xfrm>
            <a:off x="8411377" y="0"/>
            <a:ext cx="3780623" cy="6858000"/>
          </a:xfrm>
          <a:custGeom>
            <a:avLst/>
            <a:gdLst/>
            <a:ahLst/>
            <a:cxnLst/>
            <a:rect l="0" t="0" r="r" b="b"/>
            <a:pathLst>
              <a:path w="1189" h="2160">
                <a:moveTo>
                  <a:pt x="1000" y="1982"/>
                </a:moveTo>
                <a:cubicBezTo>
                  <a:pt x="1033" y="1946"/>
                  <a:pt x="1054" y="1904"/>
                  <a:pt x="1077" y="1863"/>
                </a:cubicBezTo>
                <a:cubicBezTo>
                  <a:pt x="1113" y="1797"/>
                  <a:pt x="1109" y="1731"/>
                  <a:pt x="1090" y="1663"/>
                </a:cubicBezTo>
                <a:cubicBezTo>
                  <a:pt x="1088" y="1658"/>
                  <a:pt x="1083" y="1654"/>
                  <a:pt x="1079" y="1649"/>
                </a:cubicBezTo>
                <a:cubicBezTo>
                  <a:pt x="1010" y="1686"/>
                  <a:pt x="950" y="1730"/>
                  <a:pt x="908" y="1797"/>
                </a:cubicBezTo>
                <a:cubicBezTo>
                  <a:pt x="887" y="1768"/>
                  <a:pt x="876" y="1734"/>
                  <a:pt x="839" y="1720"/>
                </a:cubicBezTo>
                <a:cubicBezTo>
                  <a:pt x="827" y="1741"/>
                  <a:pt x="812" y="1760"/>
                  <a:pt x="804" y="1781"/>
                </a:cubicBezTo>
                <a:cubicBezTo>
                  <a:pt x="793" y="1811"/>
                  <a:pt x="782" y="1843"/>
                  <a:pt x="780" y="1875"/>
                </a:cubicBezTo>
                <a:cubicBezTo>
                  <a:pt x="777" y="1933"/>
                  <a:pt x="787" y="1988"/>
                  <a:pt x="835" y="2029"/>
                </a:cubicBezTo>
                <a:cubicBezTo>
                  <a:pt x="840" y="2033"/>
                  <a:pt x="843" y="2038"/>
                  <a:pt x="849" y="2044"/>
                </a:cubicBezTo>
                <a:cubicBezTo>
                  <a:pt x="837" y="2050"/>
                  <a:pt x="828" y="2056"/>
                  <a:pt x="819" y="2060"/>
                </a:cubicBezTo>
                <a:cubicBezTo>
                  <a:pt x="758" y="2086"/>
                  <a:pt x="702" y="2119"/>
                  <a:pt x="652" y="2160"/>
                </a:cubicBezTo>
                <a:cubicBezTo>
                  <a:pt x="677" y="2160"/>
                  <a:pt x="677" y="2160"/>
                  <a:pt x="677" y="2160"/>
                </a:cubicBezTo>
                <a:cubicBezTo>
                  <a:pt x="722" y="2127"/>
                  <a:pt x="769" y="2098"/>
                  <a:pt x="821" y="2077"/>
                </a:cubicBezTo>
                <a:cubicBezTo>
                  <a:pt x="892" y="2047"/>
                  <a:pt x="964" y="2019"/>
                  <a:pt x="1035" y="1988"/>
                </a:cubicBezTo>
                <a:cubicBezTo>
                  <a:pt x="1087" y="1966"/>
                  <a:pt x="1138" y="1942"/>
                  <a:pt x="1188" y="1917"/>
                </a:cubicBezTo>
                <a:cubicBezTo>
                  <a:pt x="1188" y="1788"/>
                  <a:pt x="1188" y="1788"/>
                  <a:pt x="1188" y="1788"/>
                </a:cubicBezTo>
                <a:cubicBezTo>
                  <a:pt x="1187" y="1793"/>
                  <a:pt x="1185" y="1798"/>
                  <a:pt x="1184" y="1804"/>
                </a:cubicBezTo>
                <a:cubicBezTo>
                  <a:pt x="1155" y="1896"/>
                  <a:pt x="1087" y="1949"/>
                  <a:pt x="1000" y="1982"/>
                </a:cubicBezTo>
                <a:close/>
                <a:moveTo>
                  <a:pt x="853" y="1831"/>
                </a:moveTo>
                <a:cubicBezTo>
                  <a:pt x="826" y="1881"/>
                  <a:pt x="853" y="1928"/>
                  <a:pt x="844" y="1973"/>
                </a:cubicBezTo>
                <a:cubicBezTo>
                  <a:pt x="821" y="1968"/>
                  <a:pt x="811" y="1960"/>
                  <a:pt x="802" y="1937"/>
                </a:cubicBezTo>
                <a:cubicBezTo>
                  <a:pt x="791" y="1908"/>
                  <a:pt x="794" y="1878"/>
                  <a:pt x="800" y="1848"/>
                </a:cubicBezTo>
                <a:cubicBezTo>
                  <a:pt x="808" y="1802"/>
                  <a:pt x="822" y="1769"/>
                  <a:pt x="846" y="1742"/>
                </a:cubicBezTo>
                <a:cubicBezTo>
                  <a:pt x="898" y="1786"/>
                  <a:pt x="900" y="1828"/>
                  <a:pt x="855" y="1880"/>
                </a:cubicBezTo>
                <a:cubicBezTo>
                  <a:pt x="854" y="1864"/>
                  <a:pt x="854" y="1851"/>
                  <a:pt x="853" y="1831"/>
                </a:cubicBezTo>
                <a:close/>
                <a:moveTo>
                  <a:pt x="924" y="1977"/>
                </a:moveTo>
                <a:cubicBezTo>
                  <a:pt x="951" y="1933"/>
                  <a:pt x="976" y="1894"/>
                  <a:pt x="1000" y="1853"/>
                </a:cubicBezTo>
                <a:cubicBezTo>
                  <a:pt x="1003" y="1848"/>
                  <a:pt x="1002" y="1839"/>
                  <a:pt x="1004" y="1825"/>
                </a:cubicBezTo>
                <a:cubicBezTo>
                  <a:pt x="975" y="1879"/>
                  <a:pt x="940" y="1919"/>
                  <a:pt x="904" y="1960"/>
                </a:cubicBezTo>
                <a:cubicBezTo>
                  <a:pt x="883" y="1946"/>
                  <a:pt x="878" y="1924"/>
                  <a:pt x="883" y="1905"/>
                </a:cubicBezTo>
                <a:cubicBezTo>
                  <a:pt x="902" y="1823"/>
                  <a:pt x="944" y="1755"/>
                  <a:pt x="1014" y="1705"/>
                </a:cubicBezTo>
                <a:cubicBezTo>
                  <a:pt x="1033" y="1692"/>
                  <a:pt x="1054" y="1681"/>
                  <a:pt x="1076" y="1668"/>
                </a:cubicBezTo>
                <a:cubicBezTo>
                  <a:pt x="1092" y="1735"/>
                  <a:pt x="1097" y="1797"/>
                  <a:pt x="1063" y="1857"/>
                </a:cubicBezTo>
                <a:cubicBezTo>
                  <a:pt x="1054" y="1873"/>
                  <a:pt x="1046" y="1890"/>
                  <a:pt x="1037" y="1906"/>
                </a:cubicBezTo>
                <a:cubicBezTo>
                  <a:pt x="1015" y="1941"/>
                  <a:pt x="983" y="1963"/>
                  <a:pt x="944" y="1975"/>
                </a:cubicBezTo>
                <a:cubicBezTo>
                  <a:pt x="938" y="1977"/>
                  <a:pt x="932" y="1976"/>
                  <a:pt x="924" y="1977"/>
                </a:cubicBezTo>
                <a:close/>
                <a:moveTo>
                  <a:pt x="1188" y="0"/>
                </a:moveTo>
                <a:cubicBezTo>
                  <a:pt x="1188" y="0"/>
                  <a:pt x="1188" y="1"/>
                  <a:pt x="1188" y="1"/>
                </a:cubicBezTo>
                <a:cubicBezTo>
                  <a:pt x="1188" y="0"/>
                  <a:pt x="1188" y="0"/>
                  <a:pt x="1188" y="0"/>
                </a:cubicBezTo>
                <a:close/>
                <a:moveTo>
                  <a:pt x="944" y="2044"/>
                </a:moveTo>
                <a:cubicBezTo>
                  <a:pt x="938" y="2046"/>
                  <a:pt x="933" y="2051"/>
                  <a:pt x="928" y="2058"/>
                </a:cubicBezTo>
                <a:cubicBezTo>
                  <a:pt x="981" y="2061"/>
                  <a:pt x="1032" y="2041"/>
                  <a:pt x="1085" y="2058"/>
                </a:cubicBezTo>
                <a:cubicBezTo>
                  <a:pt x="1085" y="2072"/>
                  <a:pt x="1077" y="2075"/>
                  <a:pt x="1064" y="2073"/>
                </a:cubicBezTo>
                <a:cubicBezTo>
                  <a:pt x="1015" y="2065"/>
                  <a:pt x="965" y="2070"/>
                  <a:pt x="916" y="2071"/>
                </a:cubicBezTo>
                <a:cubicBezTo>
                  <a:pt x="888" y="2072"/>
                  <a:pt x="859" y="2074"/>
                  <a:pt x="843" y="2104"/>
                </a:cubicBezTo>
                <a:cubicBezTo>
                  <a:pt x="825" y="2097"/>
                  <a:pt x="812" y="2102"/>
                  <a:pt x="800" y="2116"/>
                </a:cubicBezTo>
                <a:cubicBezTo>
                  <a:pt x="792" y="2125"/>
                  <a:pt x="781" y="2130"/>
                  <a:pt x="772" y="2137"/>
                </a:cubicBezTo>
                <a:cubicBezTo>
                  <a:pt x="761" y="2146"/>
                  <a:pt x="752" y="2147"/>
                  <a:pt x="740" y="2130"/>
                </a:cubicBezTo>
                <a:cubicBezTo>
                  <a:pt x="739" y="2142"/>
                  <a:pt x="735" y="2152"/>
                  <a:pt x="731" y="2160"/>
                </a:cubicBezTo>
                <a:cubicBezTo>
                  <a:pt x="768" y="2160"/>
                  <a:pt x="768" y="2160"/>
                  <a:pt x="768" y="2160"/>
                </a:cubicBezTo>
                <a:cubicBezTo>
                  <a:pt x="782" y="2150"/>
                  <a:pt x="797" y="2140"/>
                  <a:pt x="813" y="2130"/>
                </a:cubicBezTo>
                <a:cubicBezTo>
                  <a:pt x="819" y="2127"/>
                  <a:pt x="827" y="2123"/>
                  <a:pt x="833" y="2124"/>
                </a:cubicBezTo>
                <a:cubicBezTo>
                  <a:pt x="854" y="2129"/>
                  <a:pt x="870" y="2119"/>
                  <a:pt x="887" y="2110"/>
                </a:cubicBezTo>
                <a:cubicBezTo>
                  <a:pt x="943" y="2084"/>
                  <a:pt x="1002" y="2083"/>
                  <a:pt x="1063" y="2091"/>
                </a:cubicBezTo>
                <a:cubicBezTo>
                  <a:pt x="1054" y="2113"/>
                  <a:pt x="1049" y="2137"/>
                  <a:pt x="1048" y="2160"/>
                </a:cubicBezTo>
                <a:cubicBezTo>
                  <a:pt x="1082" y="2160"/>
                  <a:pt x="1082" y="2160"/>
                  <a:pt x="1082" y="2160"/>
                </a:cubicBezTo>
                <a:cubicBezTo>
                  <a:pt x="1088" y="2149"/>
                  <a:pt x="1096" y="2139"/>
                  <a:pt x="1105" y="2128"/>
                </a:cubicBezTo>
                <a:cubicBezTo>
                  <a:pt x="1106" y="2139"/>
                  <a:pt x="1107" y="2150"/>
                  <a:pt x="1108" y="2160"/>
                </a:cubicBezTo>
                <a:cubicBezTo>
                  <a:pt x="1126" y="2160"/>
                  <a:pt x="1126" y="2160"/>
                  <a:pt x="1126" y="2160"/>
                </a:cubicBezTo>
                <a:cubicBezTo>
                  <a:pt x="1125" y="2147"/>
                  <a:pt x="1125" y="2134"/>
                  <a:pt x="1127" y="2120"/>
                </a:cubicBezTo>
                <a:cubicBezTo>
                  <a:pt x="1139" y="2123"/>
                  <a:pt x="1151" y="2126"/>
                  <a:pt x="1162" y="2129"/>
                </a:cubicBezTo>
                <a:cubicBezTo>
                  <a:pt x="1171" y="2137"/>
                  <a:pt x="1178" y="2147"/>
                  <a:pt x="1183" y="2160"/>
                </a:cubicBezTo>
                <a:cubicBezTo>
                  <a:pt x="1188" y="2160"/>
                  <a:pt x="1188" y="2160"/>
                  <a:pt x="1188" y="2160"/>
                </a:cubicBezTo>
                <a:cubicBezTo>
                  <a:pt x="1188" y="2075"/>
                  <a:pt x="1188" y="2075"/>
                  <a:pt x="1188" y="2075"/>
                </a:cubicBezTo>
                <a:cubicBezTo>
                  <a:pt x="1180" y="2072"/>
                  <a:pt x="1171" y="2068"/>
                  <a:pt x="1164" y="2063"/>
                </a:cubicBezTo>
                <a:cubicBezTo>
                  <a:pt x="1172" y="2059"/>
                  <a:pt x="1180" y="2055"/>
                  <a:pt x="1188" y="2052"/>
                </a:cubicBezTo>
                <a:cubicBezTo>
                  <a:pt x="1188" y="2033"/>
                  <a:pt x="1188" y="2033"/>
                  <a:pt x="1188" y="2033"/>
                </a:cubicBezTo>
                <a:cubicBezTo>
                  <a:pt x="1184" y="2033"/>
                  <a:pt x="1179" y="2034"/>
                  <a:pt x="1174" y="2035"/>
                </a:cubicBezTo>
                <a:cubicBezTo>
                  <a:pt x="1173" y="2033"/>
                  <a:pt x="1172" y="2032"/>
                  <a:pt x="1170" y="2030"/>
                </a:cubicBezTo>
                <a:cubicBezTo>
                  <a:pt x="1176" y="2023"/>
                  <a:pt x="1181" y="2014"/>
                  <a:pt x="1188" y="2008"/>
                </a:cubicBezTo>
                <a:cubicBezTo>
                  <a:pt x="1188" y="1978"/>
                  <a:pt x="1188" y="1978"/>
                  <a:pt x="1188" y="1978"/>
                </a:cubicBezTo>
                <a:cubicBezTo>
                  <a:pt x="1156" y="1994"/>
                  <a:pt x="1124" y="2015"/>
                  <a:pt x="1093" y="2040"/>
                </a:cubicBezTo>
                <a:cubicBezTo>
                  <a:pt x="1072" y="2038"/>
                  <a:pt x="1051" y="2035"/>
                  <a:pt x="1027" y="2033"/>
                </a:cubicBezTo>
                <a:cubicBezTo>
                  <a:pt x="1082" y="2005"/>
                  <a:pt x="1136" y="1979"/>
                  <a:pt x="1188" y="1952"/>
                </a:cubicBezTo>
                <a:cubicBezTo>
                  <a:pt x="1188" y="1936"/>
                  <a:pt x="1188" y="1936"/>
                  <a:pt x="1188" y="1936"/>
                </a:cubicBezTo>
                <a:cubicBezTo>
                  <a:pt x="1175" y="1942"/>
                  <a:pt x="1161" y="1949"/>
                  <a:pt x="1147" y="1955"/>
                </a:cubicBezTo>
                <a:cubicBezTo>
                  <a:pt x="1079" y="1983"/>
                  <a:pt x="1011" y="2014"/>
                  <a:pt x="944" y="2044"/>
                </a:cubicBezTo>
                <a:close/>
                <a:moveTo>
                  <a:pt x="1172" y="974"/>
                </a:moveTo>
                <a:cubicBezTo>
                  <a:pt x="1082" y="958"/>
                  <a:pt x="1004" y="929"/>
                  <a:pt x="935" y="870"/>
                </a:cubicBezTo>
                <a:cubicBezTo>
                  <a:pt x="1024" y="864"/>
                  <a:pt x="1090" y="826"/>
                  <a:pt x="1132" y="750"/>
                </a:cubicBezTo>
                <a:cubicBezTo>
                  <a:pt x="1084" y="682"/>
                  <a:pt x="924" y="680"/>
                  <a:pt x="841" y="773"/>
                </a:cubicBezTo>
                <a:cubicBezTo>
                  <a:pt x="807" y="722"/>
                  <a:pt x="781" y="669"/>
                  <a:pt x="780" y="607"/>
                </a:cubicBezTo>
                <a:cubicBezTo>
                  <a:pt x="780" y="588"/>
                  <a:pt x="782" y="570"/>
                  <a:pt x="768" y="553"/>
                </a:cubicBezTo>
                <a:cubicBezTo>
                  <a:pt x="764" y="548"/>
                  <a:pt x="764" y="539"/>
                  <a:pt x="765" y="532"/>
                </a:cubicBezTo>
                <a:cubicBezTo>
                  <a:pt x="772" y="448"/>
                  <a:pt x="793" y="367"/>
                  <a:pt x="828" y="290"/>
                </a:cubicBezTo>
                <a:cubicBezTo>
                  <a:pt x="840" y="264"/>
                  <a:pt x="858" y="241"/>
                  <a:pt x="881" y="222"/>
                </a:cubicBezTo>
                <a:cubicBezTo>
                  <a:pt x="889" y="215"/>
                  <a:pt x="897" y="206"/>
                  <a:pt x="905" y="198"/>
                </a:cubicBezTo>
                <a:cubicBezTo>
                  <a:pt x="893" y="174"/>
                  <a:pt x="874" y="173"/>
                  <a:pt x="854" y="176"/>
                </a:cubicBezTo>
                <a:cubicBezTo>
                  <a:pt x="811" y="182"/>
                  <a:pt x="781" y="209"/>
                  <a:pt x="764" y="246"/>
                </a:cubicBezTo>
                <a:cubicBezTo>
                  <a:pt x="715" y="348"/>
                  <a:pt x="698" y="456"/>
                  <a:pt x="705" y="569"/>
                </a:cubicBezTo>
                <a:cubicBezTo>
                  <a:pt x="705" y="579"/>
                  <a:pt x="704" y="590"/>
                  <a:pt x="704" y="603"/>
                </a:cubicBezTo>
                <a:cubicBezTo>
                  <a:pt x="696" y="600"/>
                  <a:pt x="690" y="599"/>
                  <a:pt x="684" y="597"/>
                </a:cubicBezTo>
                <a:cubicBezTo>
                  <a:pt x="626" y="573"/>
                  <a:pt x="572" y="588"/>
                  <a:pt x="521" y="617"/>
                </a:cubicBezTo>
                <a:cubicBezTo>
                  <a:pt x="494" y="633"/>
                  <a:pt x="470" y="656"/>
                  <a:pt x="448" y="680"/>
                </a:cubicBezTo>
                <a:cubicBezTo>
                  <a:pt x="432" y="696"/>
                  <a:pt x="422" y="718"/>
                  <a:pt x="409" y="738"/>
                </a:cubicBezTo>
                <a:cubicBezTo>
                  <a:pt x="438" y="766"/>
                  <a:pt x="474" y="760"/>
                  <a:pt x="509" y="766"/>
                </a:cubicBezTo>
                <a:cubicBezTo>
                  <a:pt x="467" y="834"/>
                  <a:pt x="455" y="907"/>
                  <a:pt x="453" y="985"/>
                </a:cubicBezTo>
                <a:cubicBezTo>
                  <a:pt x="459" y="986"/>
                  <a:pt x="465" y="989"/>
                  <a:pt x="470" y="988"/>
                </a:cubicBezTo>
                <a:cubicBezTo>
                  <a:pt x="540" y="975"/>
                  <a:pt x="601" y="949"/>
                  <a:pt x="643" y="887"/>
                </a:cubicBezTo>
                <a:cubicBezTo>
                  <a:pt x="670" y="848"/>
                  <a:pt x="698" y="811"/>
                  <a:pt x="715" y="766"/>
                </a:cubicBezTo>
                <a:cubicBezTo>
                  <a:pt x="724" y="859"/>
                  <a:pt x="708" y="943"/>
                  <a:pt x="638" y="1010"/>
                </a:cubicBezTo>
                <a:cubicBezTo>
                  <a:pt x="601" y="1045"/>
                  <a:pt x="563" y="1079"/>
                  <a:pt x="517" y="1100"/>
                </a:cubicBezTo>
                <a:cubicBezTo>
                  <a:pt x="460" y="1127"/>
                  <a:pt x="402" y="1151"/>
                  <a:pt x="334" y="1152"/>
                </a:cubicBezTo>
                <a:cubicBezTo>
                  <a:pt x="332" y="1058"/>
                  <a:pt x="242" y="958"/>
                  <a:pt x="98" y="963"/>
                </a:cubicBezTo>
                <a:cubicBezTo>
                  <a:pt x="78" y="994"/>
                  <a:pt x="91" y="1023"/>
                  <a:pt x="106" y="1052"/>
                </a:cubicBezTo>
                <a:cubicBezTo>
                  <a:pt x="115" y="1068"/>
                  <a:pt x="127" y="1083"/>
                  <a:pt x="138" y="1098"/>
                </a:cubicBezTo>
                <a:cubicBezTo>
                  <a:pt x="91" y="1119"/>
                  <a:pt x="46" y="1139"/>
                  <a:pt x="0" y="1159"/>
                </a:cubicBezTo>
                <a:cubicBezTo>
                  <a:pt x="3" y="1169"/>
                  <a:pt x="4" y="1176"/>
                  <a:pt x="8" y="1180"/>
                </a:cubicBezTo>
                <a:cubicBezTo>
                  <a:pt x="41" y="1215"/>
                  <a:pt x="84" y="1237"/>
                  <a:pt x="130" y="1247"/>
                </a:cubicBezTo>
                <a:cubicBezTo>
                  <a:pt x="165" y="1255"/>
                  <a:pt x="200" y="1242"/>
                  <a:pt x="234" y="1232"/>
                </a:cubicBezTo>
                <a:cubicBezTo>
                  <a:pt x="265" y="1223"/>
                  <a:pt x="290" y="1205"/>
                  <a:pt x="313" y="1184"/>
                </a:cubicBezTo>
                <a:cubicBezTo>
                  <a:pt x="322" y="1176"/>
                  <a:pt x="331" y="1169"/>
                  <a:pt x="348" y="1176"/>
                </a:cubicBezTo>
                <a:cubicBezTo>
                  <a:pt x="308" y="1202"/>
                  <a:pt x="285" y="1239"/>
                  <a:pt x="266" y="1280"/>
                </a:cubicBezTo>
                <a:cubicBezTo>
                  <a:pt x="247" y="1323"/>
                  <a:pt x="247" y="1367"/>
                  <a:pt x="252" y="1414"/>
                </a:cubicBezTo>
                <a:cubicBezTo>
                  <a:pt x="315" y="1407"/>
                  <a:pt x="362" y="1374"/>
                  <a:pt x="401" y="1328"/>
                </a:cubicBezTo>
                <a:cubicBezTo>
                  <a:pt x="440" y="1283"/>
                  <a:pt x="461" y="1230"/>
                  <a:pt x="453" y="1167"/>
                </a:cubicBezTo>
                <a:cubicBezTo>
                  <a:pt x="562" y="1132"/>
                  <a:pt x="652" y="1073"/>
                  <a:pt x="719" y="980"/>
                </a:cubicBezTo>
                <a:cubicBezTo>
                  <a:pt x="728" y="1089"/>
                  <a:pt x="709" y="1195"/>
                  <a:pt x="681" y="1300"/>
                </a:cubicBezTo>
                <a:cubicBezTo>
                  <a:pt x="661" y="1301"/>
                  <a:pt x="643" y="1300"/>
                  <a:pt x="625" y="1302"/>
                </a:cubicBezTo>
                <a:cubicBezTo>
                  <a:pt x="568" y="1309"/>
                  <a:pt x="517" y="1331"/>
                  <a:pt x="475" y="1370"/>
                </a:cubicBezTo>
                <a:cubicBezTo>
                  <a:pt x="455" y="1388"/>
                  <a:pt x="440" y="1413"/>
                  <a:pt x="424" y="1436"/>
                </a:cubicBezTo>
                <a:cubicBezTo>
                  <a:pt x="418" y="1445"/>
                  <a:pt x="423" y="1453"/>
                  <a:pt x="431" y="1461"/>
                </a:cubicBezTo>
                <a:cubicBezTo>
                  <a:pt x="454" y="1481"/>
                  <a:pt x="482" y="1483"/>
                  <a:pt x="510" y="1485"/>
                </a:cubicBezTo>
                <a:cubicBezTo>
                  <a:pt x="532" y="1487"/>
                  <a:pt x="554" y="1482"/>
                  <a:pt x="579" y="1480"/>
                </a:cubicBezTo>
                <a:cubicBezTo>
                  <a:pt x="558" y="1527"/>
                  <a:pt x="528" y="1566"/>
                  <a:pt x="497" y="1609"/>
                </a:cubicBezTo>
                <a:cubicBezTo>
                  <a:pt x="488" y="1595"/>
                  <a:pt x="481" y="1581"/>
                  <a:pt x="472" y="1571"/>
                </a:cubicBezTo>
                <a:cubicBezTo>
                  <a:pt x="448" y="1545"/>
                  <a:pt x="415" y="1541"/>
                  <a:pt x="383" y="1545"/>
                </a:cubicBezTo>
                <a:cubicBezTo>
                  <a:pt x="347" y="1550"/>
                  <a:pt x="314" y="1564"/>
                  <a:pt x="286" y="1586"/>
                </a:cubicBezTo>
                <a:cubicBezTo>
                  <a:pt x="270" y="1598"/>
                  <a:pt x="254" y="1608"/>
                  <a:pt x="238" y="1619"/>
                </a:cubicBezTo>
                <a:cubicBezTo>
                  <a:pt x="212" y="1637"/>
                  <a:pt x="184" y="1649"/>
                  <a:pt x="144" y="1639"/>
                </a:cubicBezTo>
                <a:cubicBezTo>
                  <a:pt x="166" y="1670"/>
                  <a:pt x="188" y="1693"/>
                  <a:pt x="217" y="1703"/>
                </a:cubicBezTo>
                <a:cubicBezTo>
                  <a:pt x="244" y="1712"/>
                  <a:pt x="275" y="1710"/>
                  <a:pt x="308" y="1713"/>
                </a:cubicBezTo>
                <a:cubicBezTo>
                  <a:pt x="271" y="1780"/>
                  <a:pt x="258" y="1852"/>
                  <a:pt x="259" y="1932"/>
                </a:cubicBezTo>
                <a:cubicBezTo>
                  <a:pt x="265" y="1929"/>
                  <a:pt x="270" y="1928"/>
                  <a:pt x="272" y="1925"/>
                </a:cubicBezTo>
                <a:cubicBezTo>
                  <a:pt x="293" y="1892"/>
                  <a:pt x="328" y="1876"/>
                  <a:pt x="360" y="1857"/>
                </a:cubicBezTo>
                <a:cubicBezTo>
                  <a:pt x="386" y="1841"/>
                  <a:pt x="414" y="1828"/>
                  <a:pt x="442" y="1814"/>
                </a:cubicBezTo>
                <a:cubicBezTo>
                  <a:pt x="456" y="1830"/>
                  <a:pt x="472" y="1849"/>
                  <a:pt x="487" y="1868"/>
                </a:cubicBezTo>
                <a:cubicBezTo>
                  <a:pt x="502" y="1887"/>
                  <a:pt x="516" y="1907"/>
                  <a:pt x="532" y="1927"/>
                </a:cubicBezTo>
                <a:cubicBezTo>
                  <a:pt x="580" y="1892"/>
                  <a:pt x="583" y="1835"/>
                  <a:pt x="585" y="1780"/>
                </a:cubicBezTo>
                <a:cubicBezTo>
                  <a:pt x="587" y="1723"/>
                  <a:pt x="573" y="1671"/>
                  <a:pt x="522" y="1636"/>
                </a:cubicBezTo>
                <a:cubicBezTo>
                  <a:pt x="543" y="1611"/>
                  <a:pt x="563" y="1589"/>
                  <a:pt x="581" y="1565"/>
                </a:cubicBezTo>
                <a:cubicBezTo>
                  <a:pt x="600" y="1542"/>
                  <a:pt x="616" y="1516"/>
                  <a:pt x="636" y="1487"/>
                </a:cubicBezTo>
                <a:cubicBezTo>
                  <a:pt x="655" y="1580"/>
                  <a:pt x="699" y="1653"/>
                  <a:pt x="785" y="1695"/>
                </a:cubicBezTo>
                <a:cubicBezTo>
                  <a:pt x="804" y="1678"/>
                  <a:pt x="809" y="1654"/>
                  <a:pt x="816" y="1632"/>
                </a:cubicBezTo>
                <a:cubicBezTo>
                  <a:pt x="835" y="1577"/>
                  <a:pt x="826" y="1522"/>
                  <a:pt x="808" y="1467"/>
                </a:cubicBezTo>
                <a:cubicBezTo>
                  <a:pt x="788" y="1406"/>
                  <a:pt x="752" y="1354"/>
                  <a:pt x="713" y="1301"/>
                </a:cubicBezTo>
                <a:cubicBezTo>
                  <a:pt x="741" y="1217"/>
                  <a:pt x="763" y="1129"/>
                  <a:pt x="769" y="1039"/>
                </a:cubicBezTo>
                <a:cubicBezTo>
                  <a:pt x="775" y="950"/>
                  <a:pt x="772" y="861"/>
                  <a:pt x="773" y="768"/>
                </a:cubicBezTo>
                <a:cubicBezTo>
                  <a:pt x="786" y="787"/>
                  <a:pt x="798" y="806"/>
                  <a:pt x="809" y="823"/>
                </a:cubicBezTo>
                <a:cubicBezTo>
                  <a:pt x="778" y="957"/>
                  <a:pt x="799" y="1075"/>
                  <a:pt x="903" y="1174"/>
                </a:cubicBezTo>
                <a:cubicBezTo>
                  <a:pt x="936" y="1140"/>
                  <a:pt x="950" y="1101"/>
                  <a:pt x="950" y="1058"/>
                </a:cubicBezTo>
                <a:cubicBezTo>
                  <a:pt x="949" y="1018"/>
                  <a:pt x="943" y="978"/>
                  <a:pt x="939" y="935"/>
                </a:cubicBezTo>
                <a:cubicBezTo>
                  <a:pt x="1011" y="985"/>
                  <a:pt x="1093" y="1003"/>
                  <a:pt x="1181" y="1016"/>
                </a:cubicBezTo>
                <a:cubicBezTo>
                  <a:pt x="1183" y="1021"/>
                  <a:pt x="1186" y="1027"/>
                  <a:pt x="1188" y="1032"/>
                </a:cubicBezTo>
                <a:cubicBezTo>
                  <a:pt x="1188" y="906"/>
                  <a:pt x="1188" y="906"/>
                  <a:pt x="1188" y="906"/>
                </a:cubicBezTo>
                <a:cubicBezTo>
                  <a:pt x="1185" y="895"/>
                  <a:pt x="1185" y="883"/>
                  <a:pt x="1188" y="871"/>
                </a:cubicBezTo>
                <a:cubicBezTo>
                  <a:pt x="1188" y="826"/>
                  <a:pt x="1188" y="826"/>
                  <a:pt x="1188" y="826"/>
                </a:cubicBezTo>
                <a:cubicBezTo>
                  <a:pt x="1164" y="869"/>
                  <a:pt x="1159" y="919"/>
                  <a:pt x="1172" y="974"/>
                </a:cubicBezTo>
                <a:close/>
                <a:moveTo>
                  <a:pt x="827" y="220"/>
                </a:moveTo>
                <a:cubicBezTo>
                  <a:pt x="823" y="242"/>
                  <a:pt x="823" y="242"/>
                  <a:pt x="790" y="245"/>
                </a:cubicBezTo>
                <a:cubicBezTo>
                  <a:pt x="804" y="221"/>
                  <a:pt x="804" y="221"/>
                  <a:pt x="827" y="220"/>
                </a:cubicBezTo>
                <a:close/>
                <a:moveTo>
                  <a:pt x="432" y="735"/>
                </a:moveTo>
                <a:cubicBezTo>
                  <a:pt x="446" y="701"/>
                  <a:pt x="469" y="674"/>
                  <a:pt x="506" y="646"/>
                </a:cubicBezTo>
                <a:cubicBezTo>
                  <a:pt x="531" y="628"/>
                  <a:pt x="556" y="612"/>
                  <a:pt x="587" y="609"/>
                </a:cubicBezTo>
                <a:cubicBezTo>
                  <a:pt x="611" y="607"/>
                  <a:pt x="623" y="612"/>
                  <a:pt x="638" y="630"/>
                </a:cubicBezTo>
                <a:cubicBezTo>
                  <a:pt x="602" y="658"/>
                  <a:pt x="548" y="655"/>
                  <a:pt x="515" y="701"/>
                </a:cubicBezTo>
                <a:cubicBezTo>
                  <a:pt x="533" y="693"/>
                  <a:pt x="545" y="688"/>
                  <a:pt x="559" y="682"/>
                </a:cubicBezTo>
                <a:cubicBezTo>
                  <a:pt x="533" y="745"/>
                  <a:pt x="494" y="762"/>
                  <a:pt x="432" y="735"/>
                </a:cubicBezTo>
                <a:close/>
                <a:moveTo>
                  <a:pt x="664" y="833"/>
                </a:moveTo>
                <a:cubicBezTo>
                  <a:pt x="654" y="848"/>
                  <a:pt x="642" y="862"/>
                  <a:pt x="632" y="878"/>
                </a:cubicBezTo>
                <a:cubicBezTo>
                  <a:pt x="594" y="935"/>
                  <a:pt x="535" y="958"/>
                  <a:pt x="469" y="974"/>
                </a:cubicBezTo>
                <a:cubicBezTo>
                  <a:pt x="471" y="948"/>
                  <a:pt x="470" y="924"/>
                  <a:pt x="474" y="901"/>
                </a:cubicBezTo>
                <a:cubicBezTo>
                  <a:pt x="487" y="817"/>
                  <a:pt x="529" y="749"/>
                  <a:pt x="594" y="695"/>
                </a:cubicBezTo>
                <a:cubicBezTo>
                  <a:pt x="609" y="682"/>
                  <a:pt x="631" y="677"/>
                  <a:pt x="653" y="690"/>
                </a:cubicBezTo>
                <a:cubicBezTo>
                  <a:pt x="632" y="740"/>
                  <a:pt x="613" y="789"/>
                  <a:pt x="577" y="840"/>
                </a:cubicBezTo>
                <a:cubicBezTo>
                  <a:pt x="589" y="831"/>
                  <a:pt x="597" y="828"/>
                  <a:pt x="600" y="823"/>
                </a:cubicBezTo>
                <a:cubicBezTo>
                  <a:pt x="626" y="783"/>
                  <a:pt x="650" y="743"/>
                  <a:pt x="677" y="700"/>
                </a:cubicBezTo>
                <a:cubicBezTo>
                  <a:pt x="680" y="707"/>
                  <a:pt x="684" y="713"/>
                  <a:pt x="685" y="719"/>
                </a:cubicBezTo>
                <a:cubicBezTo>
                  <a:pt x="691" y="759"/>
                  <a:pt x="686" y="798"/>
                  <a:pt x="664" y="833"/>
                </a:cubicBezTo>
                <a:close/>
                <a:moveTo>
                  <a:pt x="227" y="1218"/>
                </a:moveTo>
                <a:cubicBezTo>
                  <a:pt x="184" y="1233"/>
                  <a:pt x="141" y="1241"/>
                  <a:pt x="97" y="1218"/>
                </a:cubicBezTo>
                <a:cubicBezTo>
                  <a:pt x="72" y="1204"/>
                  <a:pt x="44" y="1196"/>
                  <a:pt x="19" y="1169"/>
                </a:cubicBezTo>
                <a:cubicBezTo>
                  <a:pt x="65" y="1154"/>
                  <a:pt x="100" y="1126"/>
                  <a:pt x="145" y="1118"/>
                </a:cubicBezTo>
                <a:cubicBezTo>
                  <a:pt x="189" y="1110"/>
                  <a:pt x="228" y="1112"/>
                  <a:pt x="262" y="1153"/>
                </a:cubicBezTo>
                <a:cubicBezTo>
                  <a:pt x="247" y="1158"/>
                  <a:pt x="236" y="1164"/>
                  <a:pt x="225" y="1166"/>
                </a:cubicBezTo>
                <a:cubicBezTo>
                  <a:pt x="214" y="1169"/>
                  <a:pt x="202" y="1169"/>
                  <a:pt x="190" y="1170"/>
                </a:cubicBezTo>
                <a:cubicBezTo>
                  <a:pt x="180" y="1171"/>
                  <a:pt x="169" y="1173"/>
                  <a:pt x="159" y="1174"/>
                </a:cubicBezTo>
                <a:cubicBezTo>
                  <a:pt x="196" y="1190"/>
                  <a:pt x="232" y="1183"/>
                  <a:pt x="270" y="1174"/>
                </a:cubicBezTo>
                <a:cubicBezTo>
                  <a:pt x="264" y="1201"/>
                  <a:pt x="247" y="1211"/>
                  <a:pt x="227" y="1218"/>
                </a:cubicBezTo>
                <a:close/>
                <a:moveTo>
                  <a:pt x="294" y="1105"/>
                </a:moveTo>
                <a:cubicBezTo>
                  <a:pt x="253" y="1083"/>
                  <a:pt x="221" y="1052"/>
                  <a:pt x="176" y="1043"/>
                </a:cubicBezTo>
                <a:cubicBezTo>
                  <a:pt x="200" y="1062"/>
                  <a:pt x="224" y="1081"/>
                  <a:pt x="253" y="1104"/>
                </a:cubicBezTo>
                <a:cubicBezTo>
                  <a:pt x="220" y="1100"/>
                  <a:pt x="193" y="1098"/>
                  <a:pt x="166" y="1094"/>
                </a:cubicBezTo>
                <a:cubicBezTo>
                  <a:pt x="163" y="1094"/>
                  <a:pt x="160" y="1091"/>
                  <a:pt x="158" y="1089"/>
                </a:cubicBezTo>
                <a:cubicBezTo>
                  <a:pt x="127" y="1060"/>
                  <a:pt x="105" y="1027"/>
                  <a:pt x="104" y="980"/>
                </a:cubicBezTo>
                <a:cubicBezTo>
                  <a:pt x="164" y="977"/>
                  <a:pt x="215" y="993"/>
                  <a:pt x="258" y="1030"/>
                </a:cubicBezTo>
                <a:cubicBezTo>
                  <a:pt x="279" y="1048"/>
                  <a:pt x="297" y="1070"/>
                  <a:pt x="294" y="1105"/>
                </a:cubicBezTo>
                <a:close/>
                <a:moveTo>
                  <a:pt x="414" y="1276"/>
                </a:moveTo>
                <a:cubicBezTo>
                  <a:pt x="398" y="1312"/>
                  <a:pt x="372" y="1338"/>
                  <a:pt x="341" y="1361"/>
                </a:cubicBezTo>
                <a:cubicBezTo>
                  <a:pt x="319" y="1378"/>
                  <a:pt x="296" y="1392"/>
                  <a:pt x="264" y="1394"/>
                </a:cubicBezTo>
                <a:cubicBezTo>
                  <a:pt x="266" y="1369"/>
                  <a:pt x="266" y="1347"/>
                  <a:pt x="270" y="1325"/>
                </a:cubicBezTo>
                <a:cubicBezTo>
                  <a:pt x="277" y="1283"/>
                  <a:pt x="297" y="1246"/>
                  <a:pt x="328" y="1216"/>
                </a:cubicBezTo>
                <a:cubicBezTo>
                  <a:pt x="345" y="1199"/>
                  <a:pt x="366" y="1187"/>
                  <a:pt x="396" y="1196"/>
                </a:cubicBezTo>
                <a:cubicBezTo>
                  <a:pt x="385" y="1234"/>
                  <a:pt x="350" y="1260"/>
                  <a:pt x="348" y="1299"/>
                </a:cubicBezTo>
                <a:cubicBezTo>
                  <a:pt x="368" y="1273"/>
                  <a:pt x="389" y="1247"/>
                  <a:pt x="412" y="1218"/>
                </a:cubicBezTo>
                <a:cubicBezTo>
                  <a:pt x="424" y="1242"/>
                  <a:pt x="421" y="1259"/>
                  <a:pt x="414" y="1276"/>
                </a:cubicBezTo>
                <a:close/>
                <a:moveTo>
                  <a:pt x="536" y="1112"/>
                </a:moveTo>
                <a:cubicBezTo>
                  <a:pt x="573" y="1085"/>
                  <a:pt x="606" y="1060"/>
                  <a:pt x="639" y="1035"/>
                </a:cubicBezTo>
                <a:cubicBezTo>
                  <a:pt x="615" y="1068"/>
                  <a:pt x="570" y="1101"/>
                  <a:pt x="536" y="1112"/>
                </a:cubicBezTo>
                <a:close/>
                <a:moveTo>
                  <a:pt x="233" y="1691"/>
                </a:moveTo>
                <a:cubicBezTo>
                  <a:pt x="217" y="1689"/>
                  <a:pt x="201" y="1683"/>
                  <a:pt x="191" y="1665"/>
                </a:cubicBezTo>
                <a:cubicBezTo>
                  <a:pt x="222" y="1646"/>
                  <a:pt x="251" y="1631"/>
                  <a:pt x="278" y="1611"/>
                </a:cubicBezTo>
                <a:cubicBezTo>
                  <a:pt x="300" y="1594"/>
                  <a:pt x="325" y="1586"/>
                  <a:pt x="351" y="1580"/>
                </a:cubicBezTo>
                <a:cubicBezTo>
                  <a:pt x="372" y="1575"/>
                  <a:pt x="392" y="1577"/>
                  <a:pt x="411" y="1594"/>
                </a:cubicBezTo>
                <a:cubicBezTo>
                  <a:pt x="389" y="1602"/>
                  <a:pt x="369" y="1609"/>
                  <a:pt x="350" y="1616"/>
                </a:cubicBezTo>
                <a:cubicBezTo>
                  <a:pt x="367" y="1617"/>
                  <a:pt x="382" y="1614"/>
                  <a:pt x="398" y="1613"/>
                </a:cubicBezTo>
                <a:cubicBezTo>
                  <a:pt x="413" y="1612"/>
                  <a:pt x="430" y="1609"/>
                  <a:pt x="442" y="1627"/>
                </a:cubicBezTo>
                <a:cubicBezTo>
                  <a:pt x="420" y="1634"/>
                  <a:pt x="399" y="1639"/>
                  <a:pt x="380" y="1646"/>
                </a:cubicBezTo>
                <a:cubicBezTo>
                  <a:pt x="359" y="1654"/>
                  <a:pt x="347" y="1678"/>
                  <a:pt x="321" y="1677"/>
                </a:cubicBezTo>
                <a:cubicBezTo>
                  <a:pt x="295" y="1704"/>
                  <a:pt x="263" y="1694"/>
                  <a:pt x="233" y="1691"/>
                </a:cubicBezTo>
                <a:close/>
                <a:moveTo>
                  <a:pt x="386" y="1825"/>
                </a:moveTo>
                <a:cubicBezTo>
                  <a:pt x="349" y="1843"/>
                  <a:pt x="311" y="1859"/>
                  <a:pt x="277" y="1888"/>
                </a:cubicBezTo>
                <a:cubicBezTo>
                  <a:pt x="280" y="1864"/>
                  <a:pt x="281" y="1839"/>
                  <a:pt x="286" y="1816"/>
                </a:cubicBezTo>
                <a:cubicBezTo>
                  <a:pt x="296" y="1773"/>
                  <a:pt x="312" y="1732"/>
                  <a:pt x="341" y="1697"/>
                </a:cubicBezTo>
                <a:cubicBezTo>
                  <a:pt x="375" y="1657"/>
                  <a:pt x="403" y="1649"/>
                  <a:pt x="447" y="1669"/>
                </a:cubicBezTo>
                <a:cubicBezTo>
                  <a:pt x="422" y="1694"/>
                  <a:pt x="393" y="1717"/>
                  <a:pt x="378" y="1751"/>
                </a:cubicBezTo>
                <a:cubicBezTo>
                  <a:pt x="407" y="1730"/>
                  <a:pt x="429" y="1700"/>
                  <a:pt x="463" y="1687"/>
                </a:cubicBezTo>
                <a:cubicBezTo>
                  <a:pt x="466" y="1692"/>
                  <a:pt x="467" y="1693"/>
                  <a:pt x="468" y="1695"/>
                </a:cubicBezTo>
                <a:cubicBezTo>
                  <a:pt x="469" y="1697"/>
                  <a:pt x="469" y="1699"/>
                  <a:pt x="469" y="1701"/>
                </a:cubicBezTo>
                <a:cubicBezTo>
                  <a:pt x="465" y="1758"/>
                  <a:pt x="438" y="1800"/>
                  <a:pt x="386" y="1825"/>
                </a:cubicBezTo>
                <a:close/>
                <a:moveTo>
                  <a:pt x="563" y="1732"/>
                </a:moveTo>
                <a:cubicBezTo>
                  <a:pt x="573" y="1784"/>
                  <a:pt x="568" y="1835"/>
                  <a:pt x="549" y="1884"/>
                </a:cubicBezTo>
                <a:cubicBezTo>
                  <a:pt x="547" y="1890"/>
                  <a:pt x="541" y="1896"/>
                  <a:pt x="538" y="1899"/>
                </a:cubicBezTo>
                <a:cubicBezTo>
                  <a:pt x="520" y="1879"/>
                  <a:pt x="504" y="1860"/>
                  <a:pt x="487" y="1842"/>
                </a:cubicBezTo>
                <a:cubicBezTo>
                  <a:pt x="471" y="1826"/>
                  <a:pt x="460" y="1809"/>
                  <a:pt x="458" y="1790"/>
                </a:cubicBezTo>
                <a:cubicBezTo>
                  <a:pt x="471" y="1769"/>
                  <a:pt x="482" y="1751"/>
                  <a:pt x="494" y="1730"/>
                </a:cubicBezTo>
                <a:cubicBezTo>
                  <a:pt x="503" y="1752"/>
                  <a:pt x="510" y="1772"/>
                  <a:pt x="518" y="1791"/>
                </a:cubicBezTo>
                <a:cubicBezTo>
                  <a:pt x="518" y="1758"/>
                  <a:pt x="504" y="1727"/>
                  <a:pt x="517" y="1694"/>
                </a:cubicBezTo>
                <a:cubicBezTo>
                  <a:pt x="547" y="1699"/>
                  <a:pt x="558" y="1707"/>
                  <a:pt x="563" y="1732"/>
                </a:cubicBezTo>
                <a:close/>
                <a:moveTo>
                  <a:pt x="537" y="1590"/>
                </a:moveTo>
                <a:cubicBezTo>
                  <a:pt x="578" y="1505"/>
                  <a:pt x="602" y="1470"/>
                  <a:pt x="627" y="1456"/>
                </a:cubicBezTo>
                <a:cubicBezTo>
                  <a:pt x="607" y="1510"/>
                  <a:pt x="575" y="1552"/>
                  <a:pt x="537" y="1590"/>
                </a:cubicBezTo>
                <a:close/>
                <a:moveTo>
                  <a:pt x="588" y="1454"/>
                </a:moveTo>
                <a:cubicBezTo>
                  <a:pt x="574" y="1460"/>
                  <a:pt x="560" y="1467"/>
                  <a:pt x="545" y="1468"/>
                </a:cubicBezTo>
                <a:cubicBezTo>
                  <a:pt x="510" y="1473"/>
                  <a:pt x="475" y="1471"/>
                  <a:pt x="443" y="1450"/>
                </a:cubicBezTo>
                <a:cubicBezTo>
                  <a:pt x="461" y="1372"/>
                  <a:pt x="589" y="1301"/>
                  <a:pt x="638" y="1340"/>
                </a:cubicBezTo>
                <a:cubicBezTo>
                  <a:pt x="614" y="1381"/>
                  <a:pt x="569" y="1395"/>
                  <a:pt x="529" y="1423"/>
                </a:cubicBezTo>
                <a:cubicBezTo>
                  <a:pt x="575" y="1418"/>
                  <a:pt x="605" y="1389"/>
                  <a:pt x="642" y="1370"/>
                </a:cubicBezTo>
                <a:cubicBezTo>
                  <a:pt x="642" y="1414"/>
                  <a:pt x="622" y="1439"/>
                  <a:pt x="588" y="1454"/>
                </a:cubicBezTo>
                <a:close/>
                <a:moveTo>
                  <a:pt x="786" y="1460"/>
                </a:moveTo>
                <a:cubicBezTo>
                  <a:pt x="821" y="1530"/>
                  <a:pt x="818" y="1601"/>
                  <a:pt x="781" y="1672"/>
                </a:cubicBezTo>
                <a:cubicBezTo>
                  <a:pt x="697" y="1634"/>
                  <a:pt x="647" y="1532"/>
                  <a:pt x="653" y="1449"/>
                </a:cubicBezTo>
                <a:cubicBezTo>
                  <a:pt x="655" y="1429"/>
                  <a:pt x="662" y="1408"/>
                  <a:pt x="682" y="1393"/>
                </a:cubicBezTo>
                <a:cubicBezTo>
                  <a:pt x="696" y="1428"/>
                  <a:pt x="710" y="1461"/>
                  <a:pt x="723" y="1493"/>
                </a:cubicBezTo>
                <a:cubicBezTo>
                  <a:pt x="725" y="1492"/>
                  <a:pt x="727" y="1492"/>
                  <a:pt x="729" y="1491"/>
                </a:cubicBezTo>
                <a:cubicBezTo>
                  <a:pt x="721" y="1457"/>
                  <a:pt x="713" y="1422"/>
                  <a:pt x="704" y="1387"/>
                </a:cubicBezTo>
                <a:cubicBezTo>
                  <a:pt x="732" y="1387"/>
                  <a:pt x="760" y="1408"/>
                  <a:pt x="786" y="1460"/>
                </a:cubicBezTo>
                <a:close/>
                <a:moveTo>
                  <a:pt x="966" y="721"/>
                </a:moveTo>
                <a:cubicBezTo>
                  <a:pt x="1019" y="706"/>
                  <a:pt x="1068" y="725"/>
                  <a:pt x="1115" y="748"/>
                </a:cubicBezTo>
                <a:cubicBezTo>
                  <a:pt x="1073" y="819"/>
                  <a:pt x="974" y="867"/>
                  <a:pt x="919" y="845"/>
                </a:cubicBezTo>
                <a:cubicBezTo>
                  <a:pt x="912" y="836"/>
                  <a:pt x="904" y="828"/>
                  <a:pt x="896" y="818"/>
                </a:cubicBezTo>
                <a:cubicBezTo>
                  <a:pt x="931" y="793"/>
                  <a:pt x="972" y="788"/>
                  <a:pt x="1012" y="773"/>
                </a:cubicBezTo>
                <a:cubicBezTo>
                  <a:pt x="977" y="768"/>
                  <a:pt x="937" y="775"/>
                  <a:pt x="894" y="795"/>
                </a:cubicBezTo>
                <a:cubicBezTo>
                  <a:pt x="909" y="755"/>
                  <a:pt x="931" y="731"/>
                  <a:pt x="966" y="721"/>
                </a:cubicBezTo>
                <a:close/>
                <a:moveTo>
                  <a:pt x="752" y="668"/>
                </a:moveTo>
                <a:cubicBezTo>
                  <a:pt x="748" y="675"/>
                  <a:pt x="745" y="682"/>
                  <a:pt x="746" y="688"/>
                </a:cubicBezTo>
                <a:cubicBezTo>
                  <a:pt x="749" y="762"/>
                  <a:pt x="752" y="836"/>
                  <a:pt x="756" y="909"/>
                </a:cubicBezTo>
                <a:cubicBezTo>
                  <a:pt x="761" y="981"/>
                  <a:pt x="754" y="1051"/>
                  <a:pt x="743" y="1121"/>
                </a:cubicBezTo>
                <a:cubicBezTo>
                  <a:pt x="740" y="1134"/>
                  <a:pt x="736" y="1148"/>
                  <a:pt x="733" y="1161"/>
                </a:cubicBezTo>
                <a:cubicBezTo>
                  <a:pt x="731" y="1132"/>
                  <a:pt x="736" y="1105"/>
                  <a:pt x="738" y="1077"/>
                </a:cubicBezTo>
                <a:cubicBezTo>
                  <a:pt x="744" y="983"/>
                  <a:pt x="742" y="889"/>
                  <a:pt x="737" y="795"/>
                </a:cubicBezTo>
                <a:cubicBezTo>
                  <a:pt x="732" y="718"/>
                  <a:pt x="726" y="640"/>
                  <a:pt x="720" y="563"/>
                </a:cubicBezTo>
                <a:cubicBezTo>
                  <a:pt x="715" y="490"/>
                  <a:pt x="724" y="418"/>
                  <a:pt x="742" y="347"/>
                </a:cubicBezTo>
                <a:cubicBezTo>
                  <a:pt x="748" y="323"/>
                  <a:pt x="759" y="301"/>
                  <a:pt x="768" y="278"/>
                </a:cubicBezTo>
                <a:cubicBezTo>
                  <a:pt x="788" y="284"/>
                  <a:pt x="787" y="298"/>
                  <a:pt x="786" y="310"/>
                </a:cubicBezTo>
                <a:cubicBezTo>
                  <a:pt x="785" y="324"/>
                  <a:pt x="783" y="338"/>
                  <a:pt x="779" y="351"/>
                </a:cubicBezTo>
                <a:cubicBezTo>
                  <a:pt x="767" y="390"/>
                  <a:pt x="779" y="437"/>
                  <a:pt x="732" y="467"/>
                </a:cubicBezTo>
                <a:cubicBezTo>
                  <a:pt x="752" y="470"/>
                  <a:pt x="756" y="479"/>
                  <a:pt x="753" y="492"/>
                </a:cubicBezTo>
                <a:cubicBezTo>
                  <a:pt x="750" y="504"/>
                  <a:pt x="750" y="516"/>
                  <a:pt x="746" y="527"/>
                </a:cubicBezTo>
                <a:cubicBezTo>
                  <a:pt x="739" y="544"/>
                  <a:pt x="741" y="558"/>
                  <a:pt x="755" y="571"/>
                </a:cubicBezTo>
                <a:cubicBezTo>
                  <a:pt x="735" y="599"/>
                  <a:pt x="746" y="625"/>
                  <a:pt x="758" y="651"/>
                </a:cubicBezTo>
                <a:cubicBezTo>
                  <a:pt x="779" y="696"/>
                  <a:pt x="796" y="742"/>
                  <a:pt x="825" y="783"/>
                </a:cubicBezTo>
                <a:cubicBezTo>
                  <a:pt x="833" y="793"/>
                  <a:pt x="834" y="801"/>
                  <a:pt x="821" y="808"/>
                </a:cubicBezTo>
                <a:cubicBezTo>
                  <a:pt x="782" y="769"/>
                  <a:pt x="778" y="713"/>
                  <a:pt x="752" y="668"/>
                </a:cubicBezTo>
                <a:close/>
                <a:moveTo>
                  <a:pt x="904" y="1151"/>
                </a:moveTo>
                <a:cubicBezTo>
                  <a:pt x="900" y="1148"/>
                  <a:pt x="895" y="1145"/>
                  <a:pt x="892" y="1142"/>
                </a:cubicBezTo>
                <a:cubicBezTo>
                  <a:pt x="886" y="1135"/>
                  <a:pt x="880" y="1129"/>
                  <a:pt x="874" y="1122"/>
                </a:cubicBezTo>
                <a:cubicBezTo>
                  <a:pt x="829" y="1064"/>
                  <a:pt x="815" y="998"/>
                  <a:pt x="823" y="926"/>
                </a:cubicBezTo>
                <a:cubicBezTo>
                  <a:pt x="824" y="916"/>
                  <a:pt x="830" y="906"/>
                  <a:pt x="835" y="897"/>
                </a:cubicBezTo>
                <a:cubicBezTo>
                  <a:pt x="837" y="897"/>
                  <a:pt x="839" y="898"/>
                  <a:pt x="841" y="898"/>
                </a:cubicBezTo>
                <a:cubicBezTo>
                  <a:pt x="854" y="943"/>
                  <a:pt x="867" y="987"/>
                  <a:pt x="881" y="1032"/>
                </a:cubicBezTo>
                <a:cubicBezTo>
                  <a:pt x="885" y="979"/>
                  <a:pt x="857" y="932"/>
                  <a:pt x="861" y="876"/>
                </a:cubicBezTo>
                <a:cubicBezTo>
                  <a:pt x="941" y="925"/>
                  <a:pt x="958" y="1084"/>
                  <a:pt x="904" y="1151"/>
                </a:cubicBezTo>
                <a:close/>
                <a:moveTo>
                  <a:pt x="911" y="881"/>
                </a:moveTo>
                <a:cubicBezTo>
                  <a:pt x="947" y="902"/>
                  <a:pt x="982" y="927"/>
                  <a:pt x="1020" y="945"/>
                </a:cubicBezTo>
                <a:cubicBezTo>
                  <a:pt x="1058" y="962"/>
                  <a:pt x="1099" y="974"/>
                  <a:pt x="1143" y="990"/>
                </a:cubicBezTo>
                <a:cubicBezTo>
                  <a:pt x="1065" y="987"/>
                  <a:pt x="932" y="931"/>
                  <a:pt x="911" y="881"/>
                </a:cubicBezTo>
                <a:close/>
                <a:moveTo>
                  <a:pt x="756" y="413"/>
                </a:moveTo>
                <a:cubicBezTo>
                  <a:pt x="764" y="398"/>
                  <a:pt x="771" y="384"/>
                  <a:pt x="749" y="373"/>
                </a:cubicBezTo>
                <a:cubicBezTo>
                  <a:pt x="744" y="388"/>
                  <a:pt x="740" y="401"/>
                  <a:pt x="756" y="413"/>
                </a:cubicBezTo>
                <a:close/>
                <a:moveTo>
                  <a:pt x="1143" y="14"/>
                </a:moveTo>
                <a:cubicBezTo>
                  <a:pt x="1141" y="10"/>
                  <a:pt x="1139" y="5"/>
                  <a:pt x="1137" y="0"/>
                </a:cubicBezTo>
                <a:cubicBezTo>
                  <a:pt x="1114" y="0"/>
                  <a:pt x="1114" y="0"/>
                  <a:pt x="1114" y="0"/>
                </a:cubicBezTo>
                <a:cubicBezTo>
                  <a:pt x="1121" y="27"/>
                  <a:pt x="1116" y="70"/>
                  <a:pt x="1097" y="152"/>
                </a:cubicBezTo>
                <a:cubicBezTo>
                  <a:pt x="1092" y="102"/>
                  <a:pt x="1093" y="52"/>
                  <a:pt x="1108" y="0"/>
                </a:cubicBezTo>
                <a:cubicBezTo>
                  <a:pt x="1069" y="0"/>
                  <a:pt x="1069" y="0"/>
                  <a:pt x="1069" y="0"/>
                </a:cubicBezTo>
                <a:cubicBezTo>
                  <a:pt x="1016" y="52"/>
                  <a:pt x="931" y="82"/>
                  <a:pt x="855" y="63"/>
                </a:cubicBezTo>
                <a:cubicBezTo>
                  <a:pt x="860" y="40"/>
                  <a:pt x="867" y="19"/>
                  <a:pt x="876" y="0"/>
                </a:cubicBezTo>
                <a:cubicBezTo>
                  <a:pt x="857" y="0"/>
                  <a:pt x="857" y="0"/>
                  <a:pt x="857" y="0"/>
                </a:cubicBezTo>
                <a:cubicBezTo>
                  <a:pt x="856" y="3"/>
                  <a:pt x="855" y="6"/>
                  <a:pt x="854" y="10"/>
                </a:cubicBezTo>
                <a:cubicBezTo>
                  <a:pt x="846" y="31"/>
                  <a:pt x="834" y="53"/>
                  <a:pt x="838" y="78"/>
                </a:cubicBezTo>
                <a:cubicBezTo>
                  <a:pt x="932" y="99"/>
                  <a:pt x="1011" y="70"/>
                  <a:pt x="1084" y="10"/>
                </a:cubicBezTo>
                <a:cubicBezTo>
                  <a:pt x="1082" y="45"/>
                  <a:pt x="1079" y="75"/>
                  <a:pt x="1078" y="105"/>
                </a:cubicBezTo>
                <a:cubicBezTo>
                  <a:pt x="1077" y="135"/>
                  <a:pt x="1079" y="165"/>
                  <a:pt x="1080" y="198"/>
                </a:cubicBezTo>
                <a:cubicBezTo>
                  <a:pt x="1018" y="192"/>
                  <a:pt x="974" y="224"/>
                  <a:pt x="941" y="270"/>
                </a:cubicBezTo>
                <a:cubicBezTo>
                  <a:pt x="908" y="314"/>
                  <a:pt x="874" y="360"/>
                  <a:pt x="889" y="418"/>
                </a:cubicBezTo>
                <a:cubicBezTo>
                  <a:pt x="914" y="412"/>
                  <a:pt x="938" y="405"/>
                  <a:pt x="962" y="400"/>
                </a:cubicBezTo>
                <a:cubicBezTo>
                  <a:pt x="985" y="394"/>
                  <a:pt x="1009" y="390"/>
                  <a:pt x="1030" y="386"/>
                </a:cubicBezTo>
                <a:cubicBezTo>
                  <a:pt x="1043" y="414"/>
                  <a:pt x="1057" y="442"/>
                  <a:pt x="1067" y="471"/>
                </a:cubicBezTo>
                <a:cubicBezTo>
                  <a:pt x="1081" y="506"/>
                  <a:pt x="1098" y="540"/>
                  <a:pt x="1093" y="579"/>
                </a:cubicBezTo>
                <a:cubicBezTo>
                  <a:pt x="1093" y="583"/>
                  <a:pt x="1096" y="586"/>
                  <a:pt x="1099" y="593"/>
                </a:cubicBezTo>
                <a:cubicBezTo>
                  <a:pt x="1140" y="543"/>
                  <a:pt x="1171" y="491"/>
                  <a:pt x="1188" y="432"/>
                </a:cubicBezTo>
                <a:cubicBezTo>
                  <a:pt x="1188" y="304"/>
                  <a:pt x="1188" y="304"/>
                  <a:pt x="1188" y="304"/>
                </a:cubicBezTo>
                <a:cubicBezTo>
                  <a:pt x="1187" y="301"/>
                  <a:pt x="1186" y="297"/>
                  <a:pt x="1184" y="295"/>
                </a:cubicBezTo>
                <a:cubicBezTo>
                  <a:pt x="1173" y="277"/>
                  <a:pt x="1161" y="260"/>
                  <a:pt x="1148" y="241"/>
                </a:cubicBezTo>
                <a:cubicBezTo>
                  <a:pt x="1167" y="235"/>
                  <a:pt x="1178" y="246"/>
                  <a:pt x="1188" y="256"/>
                </a:cubicBezTo>
                <a:cubicBezTo>
                  <a:pt x="1188" y="179"/>
                  <a:pt x="1188" y="179"/>
                  <a:pt x="1188" y="179"/>
                </a:cubicBezTo>
                <a:cubicBezTo>
                  <a:pt x="1179" y="177"/>
                  <a:pt x="1170" y="177"/>
                  <a:pt x="1160" y="178"/>
                </a:cubicBezTo>
                <a:cubicBezTo>
                  <a:pt x="1146" y="180"/>
                  <a:pt x="1133" y="187"/>
                  <a:pt x="1116" y="192"/>
                </a:cubicBezTo>
                <a:cubicBezTo>
                  <a:pt x="1119" y="139"/>
                  <a:pt x="1120" y="90"/>
                  <a:pt x="1133" y="41"/>
                </a:cubicBezTo>
                <a:cubicBezTo>
                  <a:pt x="1151" y="58"/>
                  <a:pt x="1166" y="75"/>
                  <a:pt x="1184" y="88"/>
                </a:cubicBezTo>
                <a:cubicBezTo>
                  <a:pt x="1186" y="89"/>
                  <a:pt x="1187" y="90"/>
                  <a:pt x="1188" y="91"/>
                </a:cubicBezTo>
                <a:cubicBezTo>
                  <a:pt x="1188" y="72"/>
                  <a:pt x="1188" y="72"/>
                  <a:pt x="1188" y="72"/>
                </a:cubicBezTo>
                <a:cubicBezTo>
                  <a:pt x="1181" y="66"/>
                  <a:pt x="1174" y="59"/>
                  <a:pt x="1167" y="52"/>
                </a:cubicBezTo>
                <a:cubicBezTo>
                  <a:pt x="1157" y="42"/>
                  <a:pt x="1150" y="28"/>
                  <a:pt x="1143" y="14"/>
                </a:cubicBezTo>
                <a:close/>
                <a:moveTo>
                  <a:pt x="1042" y="288"/>
                </a:moveTo>
                <a:cubicBezTo>
                  <a:pt x="1039" y="312"/>
                  <a:pt x="1036" y="333"/>
                  <a:pt x="1033" y="357"/>
                </a:cubicBezTo>
                <a:cubicBezTo>
                  <a:pt x="1019" y="371"/>
                  <a:pt x="1000" y="377"/>
                  <a:pt x="978" y="380"/>
                </a:cubicBezTo>
                <a:cubicBezTo>
                  <a:pt x="953" y="383"/>
                  <a:pt x="928" y="387"/>
                  <a:pt x="902" y="392"/>
                </a:cubicBezTo>
                <a:cubicBezTo>
                  <a:pt x="902" y="387"/>
                  <a:pt x="901" y="380"/>
                  <a:pt x="903" y="373"/>
                </a:cubicBezTo>
                <a:cubicBezTo>
                  <a:pt x="919" y="323"/>
                  <a:pt x="947" y="281"/>
                  <a:pt x="987" y="247"/>
                </a:cubicBezTo>
                <a:cubicBezTo>
                  <a:pt x="1007" y="230"/>
                  <a:pt x="1021" y="230"/>
                  <a:pt x="1047" y="246"/>
                </a:cubicBezTo>
                <a:cubicBezTo>
                  <a:pt x="1037" y="279"/>
                  <a:pt x="1006" y="295"/>
                  <a:pt x="986" y="321"/>
                </a:cubicBezTo>
                <a:cubicBezTo>
                  <a:pt x="1004" y="310"/>
                  <a:pt x="1022" y="300"/>
                  <a:pt x="1042" y="288"/>
                </a:cubicBezTo>
                <a:close/>
                <a:moveTo>
                  <a:pt x="1117" y="270"/>
                </a:moveTo>
                <a:cubicBezTo>
                  <a:pt x="1164" y="282"/>
                  <a:pt x="1181" y="306"/>
                  <a:pt x="1182" y="359"/>
                </a:cubicBezTo>
                <a:cubicBezTo>
                  <a:pt x="1183" y="404"/>
                  <a:pt x="1170" y="446"/>
                  <a:pt x="1150" y="485"/>
                </a:cubicBezTo>
                <a:cubicBezTo>
                  <a:pt x="1140" y="507"/>
                  <a:pt x="1125" y="527"/>
                  <a:pt x="1112" y="547"/>
                </a:cubicBezTo>
                <a:cubicBezTo>
                  <a:pt x="1104" y="503"/>
                  <a:pt x="1084" y="467"/>
                  <a:pt x="1067" y="430"/>
                </a:cubicBezTo>
                <a:cubicBezTo>
                  <a:pt x="1042" y="378"/>
                  <a:pt x="1048" y="329"/>
                  <a:pt x="1080" y="281"/>
                </a:cubicBezTo>
                <a:cubicBezTo>
                  <a:pt x="1081" y="280"/>
                  <a:pt x="1083" y="278"/>
                  <a:pt x="1085" y="277"/>
                </a:cubicBezTo>
                <a:cubicBezTo>
                  <a:pt x="1086" y="276"/>
                  <a:pt x="1089" y="276"/>
                  <a:pt x="1093" y="274"/>
                </a:cubicBezTo>
                <a:cubicBezTo>
                  <a:pt x="1111" y="306"/>
                  <a:pt x="1111" y="342"/>
                  <a:pt x="1120" y="377"/>
                </a:cubicBezTo>
                <a:cubicBezTo>
                  <a:pt x="1129" y="341"/>
                  <a:pt x="1121" y="306"/>
                  <a:pt x="1117" y="270"/>
                </a:cubicBezTo>
                <a:close/>
                <a:moveTo>
                  <a:pt x="1055" y="1164"/>
                </a:moveTo>
                <a:cubicBezTo>
                  <a:pt x="1049" y="1162"/>
                  <a:pt x="1043" y="1165"/>
                  <a:pt x="1033" y="1166"/>
                </a:cubicBezTo>
                <a:cubicBezTo>
                  <a:pt x="1035" y="1216"/>
                  <a:pt x="1037" y="1265"/>
                  <a:pt x="1040" y="1317"/>
                </a:cubicBezTo>
                <a:cubicBezTo>
                  <a:pt x="1021" y="1314"/>
                  <a:pt x="1003" y="1310"/>
                  <a:pt x="984" y="1309"/>
                </a:cubicBezTo>
                <a:cubicBezTo>
                  <a:pt x="952" y="1308"/>
                  <a:pt x="920" y="1310"/>
                  <a:pt x="900" y="1341"/>
                </a:cubicBezTo>
                <a:cubicBezTo>
                  <a:pt x="961" y="1472"/>
                  <a:pt x="1090" y="1509"/>
                  <a:pt x="1175" y="1469"/>
                </a:cubicBezTo>
                <a:cubicBezTo>
                  <a:pt x="1180" y="1479"/>
                  <a:pt x="1185" y="1489"/>
                  <a:pt x="1188" y="1500"/>
                </a:cubicBezTo>
                <a:cubicBezTo>
                  <a:pt x="1188" y="1279"/>
                  <a:pt x="1188" y="1279"/>
                  <a:pt x="1188" y="1279"/>
                </a:cubicBezTo>
                <a:cubicBezTo>
                  <a:pt x="1184" y="1266"/>
                  <a:pt x="1178" y="1254"/>
                  <a:pt x="1169" y="1243"/>
                </a:cubicBezTo>
                <a:cubicBezTo>
                  <a:pt x="1139" y="1206"/>
                  <a:pt x="1101" y="1179"/>
                  <a:pt x="1055" y="1164"/>
                </a:cubicBezTo>
                <a:close/>
                <a:moveTo>
                  <a:pt x="1033" y="1455"/>
                </a:moveTo>
                <a:cubicBezTo>
                  <a:pt x="980" y="1433"/>
                  <a:pt x="943" y="1395"/>
                  <a:pt x="918" y="1339"/>
                </a:cubicBezTo>
                <a:cubicBezTo>
                  <a:pt x="962" y="1319"/>
                  <a:pt x="1001" y="1324"/>
                  <a:pt x="1041" y="1338"/>
                </a:cubicBezTo>
                <a:cubicBezTo>
                  <a:pt x="1043" y="1340"/>
                  <a:pt x="1047" y="1341"/>
                  <a:pt x="1049" y="1343"/>
                </a:cubicBezTo>
                <a:cubicBezTo>
                  <a:pt x="1064" y="1366"/>
                  <a:pt x="1078" y="1389"/>
                  <a:pt x="1096" y="1418"/>
                </a:cubicBezTo>
                <a:cubicBezTo>
                  <a:pt x="1063" y="1402"/>
                  <a:pt x="1035" y="1389"/>
                  <a:pt x="1008" y="1376"/>
                </a:cubicBezTo>
                <a:cubicBezTo>
                  <a:pt x="1035" y="1412"/>
                  <a:pt x="1078" y="1426"/>
                  <a:pt x="1115" y="1453"/>
                </a:cubicBezTo>
                <a:cubicBezTo>
                  <a:pt x="1085" y="1471"/>
                  <a:pt x="1058" y="1465"/>
                  <a:pt x="1033" y="1455"/>
                </a:cubicBezTo>
                <a:close/>
                <a:moveTo>
                  <a:pt x="1166" y="1401"/>
                </a:moveTo>
                <a:cubicBezTo>
                  <a:pt x="1157" y="1363"/>
                  <a:pt x="1147" y="1328"/>
                  <a:pt x="1117" y="1302"/>
                </a:cubicBezTo>
                <a:cubicBezTo>
                  <a:pt x="1121" y="1312"/>
                  <a:pt x="1124" y="1322"/>
                  <a:pt x="1127" y="1331"/>
                </a:cubicBezTo>
                <a:cubicBezTo>
                  <a:pt x="1132" y="1342"/>
                  <a:pt x="1137" y="1353"/>
                  <a:pt x="1139" y="1365"/>
                </a:cubicBezTo>
                <a:cubicBezTo>
                  <a:pt x="1142" y="1376"/>
                  <a:pt x="1142" y="1388"/>
                  <a:pt x="1144" y="1403"/>
                </a:cubicBezTo>
                <a:cubicBezTo>
                  <a:pt x="1092" y="1391"/>
                  <a:pt x="1073" y="1357"/>
                  <a:pt x="1061" y="1315"/>
                </a:cubicBezTo>
                <a:cubicBezTo>
                  <a:pt x="1047" y="1271"/>
                  <a:pt x="1057" y="1226"/>
                  <a:pt x="1050" y="1179"/>
                </a:cubicBezTo>
                <a:cubicBezTo>
                  <a:pt x="1085" y="1189"/>
                  <a:pt x="1105" y="1210"/>
                  <a:pt x="1128" y="1227"/>
                </a:cubicBezTo>
                <a:cubicBezTo>
                  <a:pt x="1169" y="1255"/>
                  <a:pt x="1181" y="1298"/>
                  <a:pt x="1187" y="1344"/>
                </a:cubicBezTo>
                <a:cubicBezTo>
                  <a:pt x="1189" y="1364"/>
                  <a:pt x="1188" y="1384"/>
                  <a:pt x="1166" y="1401"/>
                </a:cubicBezTo>
                <a:close/>
              </a:path>
            </a:pathLst>
          </a:custGeom>
          <a:solidFill>
            <a:schemeClr val="accent3">
              <a:lumMod val="60000"/>
              <a:lumOff val="40000"/>
              <a:alpha val="4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6BAD36D9-6EBD-844F-8F38-083447FD7760}" type="datetimeFigureOut">
              <a:rPr lang="en-US" smtClean="0"/>
              <a:t>11/19/2017</a:t>
            </a:fld>
            <a:endParaRPr lang="en-US"/>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B201B660-3B60-D041-AAF3-F6F03A132C49}" type="slidenum">
              <a:rPr lang="en-US" smtClean="0"/>
              <a:t>‹#›</a:t>
            </a:fld>
            <a:endParaRPr lang="en-US"/>
          </a:p>
        </p:txBody>
      </p:sp>
    </p:spTree>
    <p:extLst>
      <p:ext uri="{BB962C8B-B14F-4D97-AF65-F5344CB8AC3E}">
        <p14:creationId xmlns:p14="http://schemas.microsoft.com/office/powerpoint/2010/main" val="1771533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06706" y="568345"/>
            <a:ext cx="8897565"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6BAD36D9-6EBD-844F-8F38-083447FD7760}" type="datetimeFigureOut">
              <a:rPr lang="en-US" smtClean="0"/>
              <a:t>11/19/2017</a:t>
            </a:fld>
            <a:endParaRPr lang="en-US"/>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B201B660-3B60-D041-AAF3-F6F03A132C49}" type="slidenum">
              <a:rPr lang="en-US" smtClean="0"/>
              <a:t>‹#›</a:t>
            </a:fld>
            <a:endParaRPr lang="en-US"/>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Freeform 5"/>
          <p:cNvSpPr>
            <a:spLocks noEditPoints="1"/>
          </p:cNvSpPr>
          <p:nvPr/>
        </p:nvSpPr>
        <p:spPr bwMode="auto">
          <a:xfrm>
            <a:off x="1" y="4763"/>
            <a:ext cx="3780078" cy="6853237"/>
          </a:xfrm>
          <a:custGeom>
            <a:avLst/>
            <a:gdLst/>
            <a:ahLst/>
            <a:cxnLst/>
            <a:rect l="0" t="0" r="r" b="b"/>
            <a:pathLst>
              <a:path w="1190" h="2160">
                <a:moveTo>
                  <a:pt x="97" y="579"/>
                </a:moveTo>
                <a:cubicBezTo>
                  <a:pt x="92" y="540"/>
                  <a:pt x="109" y="506"/>
                  <a:pt x="122" y="471"/>
                </a:cubicBezTo>
                <a:cubicBezTo>
                  <a:pt x="133" y="442"/>
                  <a:pt x="147" y="414"/>
                  <a:pt x="159" y="385"/>
                </a:cubicBezTo>
                <a:cubicBezTo>
                  <a:pt x="181" y="390"/>
                  <a:pt x="205" y="394"/>
                  <a:pt x="228" y="399"/>
                </a:cubicBezTo>
                <a:cubicBezTo>
                  <a:pt x="252" y="405"/>
                  <a:pt x="275" y="411"/>
                  <a:pt x="301" y="418"/>
                </a:cubicBezTo>
                <a:cubicBezTo>
                  <a:pt x="316" y="360"/>
                  <a:pt x="282" y="314"/>
                  <a:pt x="249" y="269"/>
                </a:cubicBezTo>
                <a:cubicBezTo>
                  <a:pt x="215" y="224"/>
                  <a:pt x="172" y="192"/>
                  <a:pt x="110" y="198"/>
                </a:cubicBezTo>
                <a:cubicBezTo>
                  <a:pt x="111" y="165"/>
                  <a:pt x="112" y="135"/>
                  <a:pt x="112" y="105"/>
                </a:cubicBezTo>
                <a:cubicBezTo>
                  <a:pt x="111" y="75"/>
                  <a:pt x="108" y="45"/>
                  <a:pt x="105" y="10"/>
                </a:cubicBezTo>
                <a:cubicBezTo>
                  <a:pt x="179" y="70"/>
                  <a:pt x="258" y="99"/>
                  <a:pt x="352" y="78"/>
                </a:cubicBezTo>
                <a:cubicBezTo>
                  <a:pt x="356" y="52"/>
                  <a:pt x="344" y="31"/>
                  <a:pt x="336" y="9"/>
                </a:cubicBezTo>
                <a:cubicBezTo>
                  <a:pt x="335" y="6"/>
                  <a:pt x="334" y="3"/>
                  <a:pt x="332" y="0"/>
                </a:cubicBezTo>
                <a:cubicBezTo>
                  <a:pt x="314" y="0"/>
                  <a:pt x="314" y="0"/>
                  <a:pt x="314" y="0"/>
                </a:cubicBezTo>
                <a:cubicBezTo>
                  <a:pt x="323" y="19"/>
                  <a:pt x="330" y="40"/>
                  <a:pt x="334" y="63"/>
                </a:cubicBezTo>
                <a:cubicBezTo>
                  <a:pt x="259" y="82"/>
                  <a:pt x="174" y="51"/>
                  <a:pt x="121" y="0"/>
                </a:cubicBezTo>
                <a:cubicBezTo>
                  <a:pt x="81" y="0"/>
                  <a:pt x="81" y="0"/>
                  <a:pt x="81" y="0"/>
                </a:cubicBezTo>
                <a:cubicBezTo>
                  <a:pt x="97" y="51"/>
                  <a:pt x="98" y="101"/>
                  <a:pt x="93" y="152"/>
                </a:cubicBezTo>
                <a:cubicBezTo>
                  <a:pt x="74" y="70"/>
                  <a:pt x="69" y="27"/>
                  <a:pt x="76" y="0"/>
                </a:cubicBezTo>
                <a:cubicBezTo>
                  <a:pt x="53" y="0"/>
                  <a:pt x="53" y="0"/>
                  <a:pt x="53" y="0"/>
                </a:cubicBezTo>
                <a:cubicBezTo>
                  <a:pt x="51" y="5"/>
                  <a:pt x="49" y="9"/>
                  <a:pt x="47" y="14"/>
                </a:cubicBezTo>
                <a:cubicBezTo>
                  <a:pt x="40" y="28"/>
                  <a:pt x="33" y="42"/>
                  <a:pt x="23" y="52"/>
                </a:cubicBezTo>
                <a:cubicBezTo>
                  <a:pt x="16" y="59"/>
                  <a:pt x="9" y="66"/>
                  <a:pt x="1" y="72"/>
                </a:cubicBezTo>
                <a:cubicBezTo>
                  <a:pt x="1" y="90"/>
                  <a:pt x="1" y="90"/>
                  <a:pt x="1" y="90"/>
                </a:cubicBezTo>
                <a:cubicBezTo>
                  <a:pt x="3" y="89"/>
                  <a:pt x="4" y="88"/>
                  <a:pt x="6" y="88"/>
                </a:cubicBezTo>
                <a:cubicBezTo>
                  <a:pt x="24" y="75"/>
                  <a:pt x="38" y="57"/>
                  <a:pt x="56" y="40"/>
                </a:cubicBezTo>
                <a:cubicBezTo>
                  <a:pt x="70" y="89"/>
                  <a:pt x="71" y="139"/>
                  <a:pt x="73" y="192"/>
                </a:cubicBezTo>
                <a:cubicBezTo>
                  <a:pt x="57" y="187"/>
                  <a:pt x="44" y="180"/>
                  <a:pt x="30" y="178"/>
                </a:cubicBezTo>
                <a:cubicBezTo>
                  <a:pt x="20" y="177"/>
                  <a:pt x="10" y="177"/>
                  <a:pt x="1" y="179"/>
                </a:cubicBezTo>
                <a:cubicBezTo>
                  <a:pt x="1" y="255"/>
                  <a:pt x="1" y="255"/>
                  <a:pt x="1" y="255"/>
                </a:cubicBezTo>
                <a:cubicBezTo>
                  <a:pt x="12" y="246"/>
                  <a:pt x="23" y="234"/>
                  <a:pt x="42" y="241"/>
                </a:cubicBezTo>
                <a:cubicBezTo>
                  <a:pt x="29" y="260"/>
                  <a:pt x="16" y="276"/>
                  <a:pt x="6" y="294"/>
                </a:cubicBezTo>
                <a:cubicBezTo>
                  <a:pt x="4" y="297"/>
                  <a:pt x="3" y="300"/>
                  <a:pt x="1" y="303"/>
                </a:cubicBezTo>
                <a:cubicBezTo>
                  <a:pt x="1" y="432"/>
                  <a:pt x="1" y="432"/>
                  <a:pt x="1" y="432"/>
                </a:cubicBezTo>
                <a:cubicBezTo>
                  <a:pt x="19" y="491"/>
                  <a:pt x="50" y="543"/>
                  <a:pt x="91" y="592"/>
                </a:cubicBezTo>
                <a:cubicBezTo>
                  <a:pt x="94" y="586"/>
                  <a:pt x="97" y="582"/>
                  <a:pt x="97" y="579"/>
                </a:cubicBezTo>
                <a:close/>
                <a:moveTo>
                  <a:pt x="203" y="246"/>
                </a:moveTo>
                <a:cubicBezTo>
                  <a:pt x="242" y="281"/>
                  <a:pt x="270" y="323"/>
                  <a:pt x="287" y="373"/>
                </a:cubicBezTo>
                <a:cubicBezTo>
                  <a:pt x="289" y="380"/>
                  <a:pt x="288" y="387"/>
                  <a:pt x="288" y="391"/>
                </a:cubicBezTo>
                <a:cubicBezTo>
                  <a:pt x="261" y="387"/>
                  <a:pt x="237" y="383"/>
                  <a:pt x="212" y="380"/>
                </a:cubicBezTo>
                <a:cubicBezTo>
                  <a:pt x="190" y="377"/>
                  <a:pt x="170" y="371"/>
                  <a:pt x="157" y="357"/>
                </a:cubicBezTo>
                <a:cubicBezTo>
                  <a:pt x="154" y="332"/>
                  <a:pt x="151" y="311"/>
                  <a:pt x="147" y="287"/>
                </a:cubicBezTo>
                <a:cubicBezTo>
                  <a:pt x="168" y="300"/>
                  <a:pt x="186" y="310"/>
                  <a:pt x="204" y="321"/>
                </a:cubicBezTo>
                <a:cubicBezTo>
                  <a:pt x="184" y="294"/>
                  <a:pt x="153" y="279"/>
                  <a:pt x="143" y="245"/>
                </a:cubicBezTo>
                <a:cubicBezTo>
                  <a:pt x="169" y="230"/>
                  <a:pt x="183" y="230"/>
                  <a:pt x="203" y="246"/>
                </a:cubicBezTo>
                <a:close/>
                <a:moveTo>
                  <a:pt x="40" y="485"/>
                </a:moveTo>
                <a:cubicBezTo>
                  <a:pt x="20" y="445"/>
                  <a:pt x="7" y="403"/>
                  <a:pt x="8" y="358"/>
                </a:cubicBezTo>
                <a:cubicBezTo>
                  <a:pt x="9" y="306"/>
                  <a:pt x="26" y="282"/>
                  <a:pt x="73" y="270"/>
                </a:cubicBezTo>
                <a:cubicBezTo>
                  <a:pt x="69" y="305"/>
                  <a:pt x="60" y="341"/>
                  <a:pt x="70" y="376"/>
                </a:cubicBezTo>
                <a:cubicBezTo>
                  <a:pt x="79" y="342"/>
                  <a:pt x="78" y="305"/>
                  <a:pt x="96" y="274"/>
                </a:cubicBezTo>
                <a:cubicBezTo>
                  <a:pt x="101" y="276"/>
                  <a:pt x="103" y="276"/>
                  <a:pt x="105" y="277"/>
                </a:cubicBezTo>
                <a:cubicBezTo>
                  <a:pt x="107" y="278"/>
                  <a:pt x="109" y="279"/>
                  <a:pt x="110" y="281"/>
                </a:cubicBezTo>
                <a:cubicBezTo>
                  <a:pt x="142" y="328"/>
                  <a:pt x="147" y="378"/>
                  <a:pt x="123" y="430"/>
                </a:cubicBezTo>
                <a:cubicBezTo>
                  <a:pt x="105" y="467"/>
                  <a:pt x="86" y="503"/>
                  <a:pt x="77" y="547"/>
                </a:cubicBezTo>
                <a:cubicBezTo>
                  <a:pt x="65" y="526"/>
                  <a:pt x="50" y="507"/>
                  <a:pt x="40" y="485"/>
                </a:cubicBezTo>
                <a:close/>
                <a:moveTo>
                  <a:pt x="1" y="0"/>
                </a:moveTo>
                <a:cubicBezTo>
                  <a:pt x="1" y="1"/>
                  <a:pt x="1" y="1"/>
                  <a:pt x="1" y="1"/>
                </a:cubicBezTo>
                <a:cubicBezTo>
                  <a:pt x="2" y="1"/>
                  <a:pt x="2" y="0"/>
                  <a:pt x="2" y="0"/>
                </a:cubicBezTo>
                <a:lnTo>
                  <a:pt x="1" y="0"/>
                </a:lnTo>
                <a:close/>
                <a:moveTo>
                  <a:pt x="1052" y="1098"/>
                </a:moveTo>
                <a:cubicBezTo>
                  <a:pt x="1062" y="1083"/>
                  <a:pt x="1075" y="1068"/>
                  <a:pt x="1084" y="1051"/>
                </a:cubicBezTo>
                <a:cubicBezTo>
                  <a:pt x="1099" y="1023"/>
                  <a:pt x="1112" y="994"/>
                  <a:pt x="1092" y="963"/>
                </a:cubicBezTo>
                <a:cubicBezTo>
                  <a:pt x="948" y="958"/>
                  <a:pt x="857" y="1057"/>
                  <a:pt x="855" y="1151"/>
                </a:cubicBezTo>
                <a:cubicBezTo>
                  <a:pt x="788" y="1151"/>
                  <a:pt x="729" y="1127"/>
                  <a:pt x="672" y="1100"/>
                </a:cubicBezTo>
                <a:cubicBezTo>
                  <a:pt x="627" y="1078"/>
                  <a:pt x="589" y="1045"/>
                  <a:pt x="552" y="1010"/>
                </a:cubicBezTo>
                <a:cubicBezTo>
                  <a:pt x="482" y="942"/>
                  <a:pt x="465" y="858"/>
                  <a:pt x="474" y="766"/>
                </a:cubicBezTo>
                <a:cubicBezTo>
                  <a:pt x="491" y="811"/>
                  <a:pt x="520" y="848"/>
                  <a:pt x="547" y="887"/>
                </a:cubicBezTo>
                <a:cubicBezTo>
                  <a:pt x="589" y="949"/>
                  <a:pt x="650" y="975"/>
                  <a:pt x="720" y="988"/>
                </a:cubicBezTo>
                <a:cubicBezTo>
                  <a:pt x="725" y="989"/>
                  <a:pt x="731" y="986"/>
                  <a:pt x="737" y="985"/>
                </a:cubicBezTo>
                <a:cubicBezTo>
                  <a:pt x="734" y="907"/>
                  <a:pt x="723" y="833"/>
                  <a:pt x="681" y="765"/>
                </a:cubicBezTo>
                <a:cubicBezTo>
                  <a:pt x="716" y="759"/>
                  <a:pt x="752" y="766"/>
                  <a:pt x="780" y="738"/>
                </a:cubicBezTo>
                <a:cubicBezTo>
                  <a:pt x="768" y="718"/>
                  <a:pt x="757" y="696"/>
                  <a:pt x="742" y="680"/>
                </a:cubicBezTo>
                <a:cubicBezTo>
                  <a:pt x="720" y="656"/>
                  <a:pt x="696" y="632"/>
                  <a:pt x="669" y="617"/>
                </a:cubicBezTo>
                <a:cubicBezTo>
                  <a:pt x="618" y="588"/>
                  <a:pt x="564" y="572"/>
                  <a:pt x="506" y="597"/>
                </a:cubicBezTo>
                <a:cubicBezTo>
                  <a:pt x="500" y="599"/>
                  <a:pt x="494" y="600"/>
                  <a:pt x="486" y="603"/>
                </a:cubicBezTo>
                <a:cubicBezTo>
                  <a:pt x="486" y="589"/>
                  <a:pt x="485" y="579"/>
                  <a:pt x="485" y="569"/>
                </a:cubicBezTo>
                <a:cubicBezTo>
                  <a:pt x="492" y="456"/>
                  <a:pt x="475" y="348"/>
                  <a:pt x="426" y="246"/>
                </a:cubicBezTo>
                <a:cubicBezTo>
                  <a:pt x="408" y="209"/>
                  <a:pt x="378" y="182"/>
                  <a:pt x="335" y="175"/>
                </a:cubicBezTo>
                <a:cubicBezTo>
                  <a:pt x="316" y="172"/>
                  <a:pt x="297" y="174"/>
                  <a:pt x="285" y="198"/>
                </a:cubicBezTo>
                <a:cubicBezTo>
                  <a:pt x="293" y="206"/>
                  <a:pt x="300" y="215"/>
                  <a:pt x="309" y="222"/>
                </a:cubicBezTo>
                <a:cubicBezTo>
                  <a:pt x="332" y="241"/>
                  <a:pt x="350" y="263"/>
                  <a:pt x="362" y="290"/>
                </a:cubicBezTo>
                <a:cubicBezTo>
                  <a:pt x="397" y="367"/>
                  <a:pt x="418" y="448"/>
                  <a:pt x="425" y="532"/>
                </a:cubicBezTo>
                <a:cubicBezTo>
                  <a:pt x="426" y="539"/>
                  <a:pt x="426" y="548"/>
                  <a:pt x="422" y="553"/>
                </a:cubicBezTo>
                <a:cubicBezTo>
                  <a:pt x="408" y="569"/>
                  <a:pt x="410" y="588"/>
                  <a:pt x="410" y="607"/>
                </a:cubicBezTo>
                <a:cubicBezTo>
                  <a:pt x="409" y="669"/>
                  <a:pt x="383" y="722"/>
                  <a:pt x="349" y="773"/>
                </a:cubicBezTo>
                <a:cubicBezTo>
                  <a:pt x="266" y="679"/>
                  <a:pt x="105" y="682"/>
                  <a:pt x="57" y="750"/>
                </a:cubicBezTo>
                <a:cubicBezTo>
                  <a:pt x="99" y="826"/>
                  <a:pt x="166" y="864"/>
                  <a:pt x="255" y="870"/>
                </a:cubicBezTo>
                <a:cubicBezTo>
                  <a:pt x="186" y="929"/>
                  <a:pt x="108" y="957"/>
                  <a:pt x="18" y="974"/>
                </a:cubicBezTo>
                <a:cubicBezTo>
                  <a:pt x="31" y="918"/>
                  <a:pt x="26" y="869"/>
                  <a:pt x="1" y="826"/>
                </a:cubicBezTo>
                <a:cubicBezTo>
                  <a:pt x="1" y="871"/>
                  <a:pt x="1" y="871"/>
                  <a:pt x="1" y="871"/>
                </a:cubicBezTo>
                <a:cubicBezTo>
                  <a:pt x="5" y="883"/>
                  <a:pt x="5" y="894"/>
                  <a:pt x="1" y="906"/>
                </a:cubicBezTo>
                <a:cubicBezTo>
                  <a:pt x="1" y="1032"/>
                  <a:pt x="1" y="1032"/>
                  <a:pt x="1" y="1032"/>
                </a:cubicBezTo>
                <a:cubicBezTo>
                  <a:pt x="4" y="1026"/>
                  <a:pt x="7" y="1021"/>
                  <a:pt x="9" y="1016"/>
                </a:cubicBezTo>
                <a:cubicBezTo>
                  <a:pt x="97" y="1003"/>
                  <a:pt x="178" y="984"/>
                  <a:pt x="251" y="935"/>
                </a:cubicBezTo>
                <a:cubicBezTo>
                  <a:pt x="247" y="978"/>
                  <a:pt x="241" y="1018"/>
                  <a:pt x="240" y="1058"/>
                </a:cubicBezTo>
                <a:cubicBezTo>
                  <a:pt x="240" y="1101"/>
                  <a:pt x="254" y="1140"/>
                  <a:pt x="286" y="1174"/>
                </a:cubicBezTo>
                <a:cubicBezTo>
                  <a:pt x="390" y="1075"/>
                  <a:pt x="411" y="957"/>
                  <a:pt x="381" y="823"/>
                </a:cubicBezTo>
                <a:cubicBezTo>
                  <a:pt x="392" y="805"/>
                  <a:pt x="404" y="787"/>
                  <a:pt x="417" y="767"/>
                </a:cubicBezTo>
                <a:cubicBezTo>
                  <a:pt x="418" y="860"/>
                  <a:pt x="415" y="950"/>
                  <a:pt x="421" y="1039"/>
                </a:cubicBezTo>
                <a:cubicBezTo>
                  <a:pt x="427" y="1129"/>
                  <a:pt x="449" y="1217"/>
                  <a:pt x="477" y="1301"/>
                </a:cubicBezTo>
                <a:cubicBezTo>
                  <a:pt x="438" y="1354"/>
                  <a:pt x="401" y="1406"/>
                  <a:pt x="382" y="1467"/>
                </a:cubicBezTo>
                <a:cubicBezTo>
                  <a:pt x="364" y="1521"/>
                  <a:pt x="355" y="1576"/>
                  <a:pt x="374" y="1632"/>
                </a:cubicBezTo>
                <a:cubicBezTo>
                  <a:pt x="381" y="1654"/>
                  <a:pt x="385" y="1678"/>
                  <a:pt x="405" y="1695"/>
                </a:cubicBezTo>
                <a:cubicBezTo>
                  <a:pt x="491" y="1652"/>
                  <a:pt x="534" y="1580"/>
                  <a:pt x="554" y="1487"/>
                </a:cubicBezTo>
                <a:cubicBezTo>
                  <a:pt x="574" y="1516"/>
                  <a:pt x="590" y="1541"/>
                  <a:pt x="608" y="1565"/>
                </a:cubicBezTo>
                <a:cubicBezTo>
                  <a:pt x="627" y="1589"/>
                  <a:pt x="647" y="1611"/>
                  <a:pt x="668" y="1636"/>
                </a:cubicBezTo>
                <a:cubicBezTo>
                  <a:pt x="617" y="1671"/>
                  <a:pt x="602" y="1723"/>
                  <a:pt x="605" y="1780"/>
                </a:cubicBezTo>
                <a:cubicBezTo>
                  <a:pt x="607" y="1835"/>
                  <a:pt x="609" y="1892"/>
                  <a:pt x="658" y="1927"/>
                </a:cubicBezTo>
                <a:cubicBezTo>
                  <a:pt x="674" y="1906"/>
                  <a:pt x="688" y="1887"/>
                  <a:pt x="703" y="1868"/>
                </a:cubicBezTo>
                <a:cubicBezTo>
                  <a:pt x="718" y="1848"/>
                  <a:pt x="734" y="1830"/>
                  <a:pt x="748" y="1813"/>
                </a:cubicBezTo>
                <a:cubicBezTo>
                  <a:pt x="775" y="1828"/>
                  <a:pt x="804" y="1841"/>
                  <a:pt x="830" y="1857"/>
                </a:cubicBezTo>
                <a:cubicBezTo>
                  <a:pt x="862" y="1876"/>
                  <a:pt x="897" y="1891"/>
                  <a:pt x="918" y="1925"/>
                </a:cubicBezTo>
                <a:cubicBezTo>
                  <a:pt x="920" y="1928"/>
                  <a:pt x="924" y="1928"/>
                  <a:pt x="931" y="1932"/>
                </a:cubicBezTo>
                <a:cubicBezTo>
                  <a:pt x="932" y="1852"/>
                  <a:pt x="919" y="1780"/>
                  <a:pt x="882" y="1713"/>
                </a:cubicBezTo>
                <a:cubicBezTo>
                  <a:pt x="914" y="1710"/>
                  <a:pt x="946" y="1712"/>
                  <a:pt x="973" y="1702"/>
                </a:cubicBezTo>
                <a:cubicBezTo>
                  <a:pt x="1002" y="1693"/>
                  <a:pt x="1024" y="1670"/>
                  <a:pt x="1046" y="1639"/>
                </a:cubicBezTo>
                <a:cubicBezTo>
                  <a:pt x="1006" y="1649"/>
                  <a:pt x="978" y="1637"/>
                  <a:pt x="952" y="1619"/>
                </a:cubicBezTo>
                <a:cubicBezTo>
                  <a:pt x="936" y="1608"/>
                  <a:pt x="919" y="1598"/>
                  <a:pt x="904" y="1586"/>
                </a:cubicBezTo>
                <a:cubicBezTo>
                  <a:pt x="875" y="1563"/>
                  <a:pt x="843" y="1550"/>
                  <a:pt x="807" y="1545"/>
                </a:cubicBezTo>
                <a:cubicBezTo>
                  <a:pt x="775" y="1541"/>
                  <a:pt x="742" y="1545"/>
                  <a:pt x="718" y="1571"/>
                </a:cubicBezTo>
                <a:cubicBezTo>
                  <a:pt x="708" y="1581"/>
                  <a:pt x="702" y="1595"/>
                  <a:pt x="693" y="1609"/>
                </a:cubicBezTo>
                <a:cubicBezTo>
                  <a:pt x="662" y="1566"/>
                  <a:pt x="632" y="1527"/>
                  <a:pt x="611" y="1480"/>
                </a:cubicBezTo>
                <a:cubicBezTo>
                  <a:pt x="636" y="1482"/>
                  <a:pt x="658" y="1487"/>
                  <a:pt x="680" y="1485"/>
                </a:cubicBezTo>
                <a:cubicBezTo>
                  <a:pt x="708" y="1483"/>
                  <a:pt x="736" y="1481"/>
                  <a:pt x="759" y="1461"/>
                </a:cubicBezTo>
                <a:cubicBezTo>
                  <a:pt x="767" y="1453"/>
                  <a:pt x="772" y="1444"/>
                  <a:pt x="765" y="1435"/>
                </a:cubicBezTo>
                <a:cubicBezTo>
                  <a:pt x="750" y="1413"/>
                  <a:pt x="735" y="1388"/>
                  <a:pt x="715" y="1369"/>
                </a:cubicBezTo>
                <a:cubicBezTo>
                  <a:pt x="673" y="1331"/>
                  <a:pt x="622" y="1309"/>
                  <a:pt x="565" y="1302"/>
                </a:cubicBezTo>
                <a:cubicBezTo>
                  <a:pt x="547" y="1299"/>
                  <a:pt x="529" y="1301"/>
                  <a:pt x="509" y="1300"/>
                </a:cubicBezTo>
                <a:cubicBezTo>
                  <a:pt x="481" y="1195"/>
                  <a:pt x="462" y="1089"/>
                  <a:pt x="470" y="980"/>
                </a:cubicBezTo>
                <a:cubicBezTo>
                  <a:pt x="537" y="1073"/>
                  <a:pt x="627" y="1132"/>
                  <a:pt x="737" y="1167"/>
                </a:cubicBezTo>
                <a:cubicBezTo>
                  <a:pt x="729" y="1229"/>
                  <a:pt x="750" y="1282"/>
                  <a:pt x="789" y="1328"/>
                </a:cubicBezTo>
                <a:cubicBezTo>
                  <a:pt x="828" y="1374"/>
                  <a:pt x="875" y="1407"/>
                  <a:pt x="938" y="1414"/>
                </a:cubicBezTo>
                <a:cubicBezTo>
                  <a:pt x="943" y="1367"/>
                  <a:pt x="942" y="1322"/>
                  <a:pt x="923" y="1280"/>
                </a:cubicBezTo>
                <a:cubicBezTo>
                  <a:pt x="905" y="1239"/>
                  <a:pt x="882" y="1202"/>
                  <a:pt x="842" y="1176"/>
                </a:cubicBezTo>
                <a:cubicBezTo>
                  <a:pt x="859" y="1168"/>
                  <a:pt x="867" y="1176"/>
                  <a:pt x="876" y="1184"/>
                </a:cubicBezTo>
                <a:cubicBezTo>
                  <a:pt x="900" y="1205"/>
                  <a:pt x="925" y="1223"/>
                  <a:pt x="956" y="1232"/>
                </a:cubicBezTo>
                <a:cubicBezTo>
                  <a:pt x="990" y="1242"/>
                  <a:pt x="1025" y="1254"/>
                  <a:pt x="1060" y="1247"/>
                </a:cubicBezTo>
                <a:cubicBezTo>
                  <a:pt x="1106" y="1236"/>
                  <a:pt x="1148" y="1214"/>
                  <a:pt x="1182" y="1180"/>
                </a:cubicBezTo>
                <a:cubicBezTo>
                  <a:pt x="1186" y="1176"/>
                  <a:pt x="1187" y="1168"/>
                  <a:pt x="1190" y="1159"/>
                </a:cubicBezTo>
                <a:cubicBezTo>
                  <a:pt x="1144" y="1139"/>
                  <a:pt x="1099" y="1119"/>
                  <a:pt x="1052" y="1098"/>
                </a:cubicBezTo>
                <a:close/>
                <a:moveTo>
                  <a:pt x="603" y="609"/>
                </a:moveTo>
                <a:cubicBezTo>
                  <a:pt x="634" y="612"/>
                  <a:pt x="659" y="628"/>
                  <a:pt x="683" y="646"/>
                </a:cubicBezTo>
                <a:cubicBezTo>
                  <a:pt x="721" y="674"/>
                  <a:pt x="744" y="701"/>
                  <a:pt x="757" y="735"/>
                </a:cubicBezTo>
                <a:cubicBezTo>
                  <a:pt x="695" y="762"/>
                  <a:pt x="657" y="745"/>
                  <a:pt x="630" y="681"/>
                </a:cubicBezTo>
                <a:cubicBezTo>
                  <a:pt x="645" y="688"/>
                  <a:pt x="657" y="693"/>
                  <a:pt x="675" y="701"/>
                </a:cubicBezTo>
                <a:cubicBezTo>
                  <a:pt x="642" y="655"/>
                  <a:pt x="588" y="658"/>
                  <a:pt x="552" y="630"/>
                </a:cubicBezTo>
                <a:cubicBezTo>
                  <a:pt x="566" y="611"/>
                  <a:pt x="578" y="607"/>
                  <a:pt x="603" y="609"/>
                </a:cubicBezTo>
                <a:close/>
                <a:moveTo>
                  <a:pt x="505" y="718"/>
                </a:moveTo>
                <a:cubicBezTo>
                  <a:pt x="506" y="713"/>
                  <a:pt x="510" y="707"/>
                  <a:pt x="513" y="700"/>
                </a:cubicBezTo>
                <a:cubicBezTo>
                  <a:pt x="540" y="743"/>
                  <a:pt x="564" y="783"/>
                  <a:pt x="590" y="823"/>
                </a:cubicBezTo>
                <a:cubicBezTo>
                  <a:pt x="593" y="828"/>
                  <a:pt x="601" y="831"/>
                  <a:pt x="613" y="840"/>
                </a:cubicBezTo>
                <a:cubicBezTo>
                  <a:pt x="577" y="789"/>
                  <a:pt x="558" y="740"/>
                  <a:pt x="536" y="690"/>
                </a:cubicBezTo>
                <a:cubicBezTo>
                  <a:pt x="559" y="677"/>
                  <a:pt x="580" y="682"/>
                  <a:pt x="596" y="695"/>
                </a:cubicBezTo>
                <a:cubicBezTo>
                  <a:pt x="661" y="749"/>
                  <a:pt x="703" y="817"/>
                  <a:pt x="716" y="901"/>
                </a:cubicBezTo>
                <a:cubicBezTo>
                  <a:pt x="719" y="924"/>
                  <a:pt x="719" y="948"/>
                  <a:pt x="721" y="973"/>
                </a:cubicBezTo>
                <a:cubicBezTo>
                  <a:pt x="654" y="958"/>
                  <a:pt x="596" y="935"/>
                  <a:pt x="558" y="877"/>
                </a:cubicBezTo>
                <a:cubicBezTo>
                  <a:pt x="548" y="862"/>
                  <a:pt x="536" y="848"/>
                  <a:pt x="526" y="833"/>
                </a:cubicBezTo>
                <a:cubicBezTo>
                  <a:pt x="504" y="798"/>
                  <a:pt x="499" y="759"/>
                  <a:pt x="505" y="718"/>
                </a:cubicBezTo>
                <a:close/>
                <a:moveTo>
                  <a:pt x="363" y="220"/>
                </a:moveTo>
                <a:cubicBezTo>
                  <a:pt x="386" y="221"/>
                  <a:pt x="386" y="221"/>
                  <a:pt x="400" y="245"/>
                </a:cubicBezTo>
                <a:cubicBezTo>
                  <a:pt x="366" y="242"/>
                  <a:pt x="366" y="242"/>
                  <a:pt x="363" y="220"/>
                </a:cubicBezTo>
                <a:close/>
                <a:moveTo>
                  <a:pt x="792" y="1613"/>
                </a:moveTo>
                <a:cubicBezTo>
                  <a:pt x="807" y="1614"/>
                  <a:pt x="823" y="1617"/>
                  <a:pt x="840" y="1615"/>
                </a:cubicBezTo>
                <a:cubicBezTo>
                  <a:pt x="820" y="1609"/>
                  <a:pt x="801" y="1602"/>
                  <a:pt x="779" y="1594"/>
                </a:cubicBezTo>
                <a:cubicBezTo>
                  <a:pt x="798" y="1577"/>
                  <a:pt x="818" y="1575"/>
                  <a:pt x="839" y="1580"/>
                </a:cubicBezTo>
                <a:cubicBezTo>
                  <a:pt x="865" y="1586"/>
                  <a:pt x="890" y="1594"/>
                  <a:pt x="912" y="1611"/>
                </a:cubicBezTo>
                <a:cubicBezTo>
                  <a:pt x="938" y="1631"/>
                  <a:pt x="968" y="1646"/>
                  <a:pt x="999" y="1665"/>
                </a:cubicBezTo>
                <a:cubicBezTo>
                  <a:pt x="989" y="1683"/>
                  <a:pt x="973" y="1689"/>
                  <a:pt x="956" y="1691"/>
                </a:cubicBezTo>
                <a:cubicBezTo>
                  <a:pt x="926" y="1694"/>
                  <a:pt x="894" y="1703"/>
                  <a:pt x="868" y="1677"/>
                </a:cubicBezTo>
                <a:cubicBezTo>
                  <a:pt x="843" y="1677"/>
                  <a:pt x="831" y="1654"/>
                  <a:pt x="810" y="1646"/>
                </a:cubicBezTo>
                <a:cubicBezTo>
                  <a:pt x="790" y="1639"/>
                  <a:pt x="770" y="1634"/>
                  <a:pt x="748" y="1627"/>
                </a:cubicBezTo>
                <a:cubicBezTo>
                  <a:pt x="760" y="1609"/>
                  <a:pt x="776" y="1612"/>
                  <a:pt x="792" y="1613"/>
                </a:cubicBezTo>
                <a:close/>
                <a:moveTo>
                  <a:pt x="722" y="1695"/>
                </a:moveTo>
                <a:cubicBezTo>
                  <a:pt x="722" y="1693"/>
                  <a:pt x="724" y="1691"/>
                  <a:pt x="727" y="1687"/>
                </a:cubicBezTo>
                <a:cubicBezTo>
                  <a:pt x="760" y="1700"/>
                  <a:pt x="783" y="1729"/>
                  <a:pt x="812" y="1750"/>
                </a:cubicBezTo>
                <a:cubicBezTo>
                  <a:pt x="797" y="1716"/>
                  <a:pt x="768" y="1694"/>
                  <a:pt x="742" y="1669"/>
                </a:cubicBezTo>
                <a:cubicBezTo>
                  <a:pt x="786" y="1649"/>
                  <a:pt x="815" y="1657"/>
                  <a:pt x="848" y="1697"/>
                </a:cubicBezTo>
                <a:cubicBezTo>
                  <a:pt x="877" y="1732"/>
                  <a:pt x="893" y="1773"/>
                  <a:pt x="903" y="1816"/>
                </a:cubicBezTo>
                <a:cubicBezTo>
                  <a:pt x="909" y="1839"/>
                  <a:pt x="910" y="1864"/>
                  <a:pt x="913" y="1888"/>
                </a:cubicBezTo>
                <a:cubicBezTo>
                  <a:pt x="878" y="1859"/>
                  <a:pt x="841" y="1843"/>
                  <a:pt x="804" y="1825"/>
                </a:cubicBezTo>
                <a:cubicBezTo>
                  <a:pt x="752" y="1800"/>
                  <a:pt x="725" y="1758"/>
                  <a:pt x="721" y="1701"/>
                </a:cubicBezTo>
                <a:cubicBezTo>
                  <a:pt x="720" y="1699"/>
                  <a:pt x="721" y="1697"/>
                  <a:pt x="722" y="1695"/>
                </a:cubicBezTo>
                <a:close/>
                <a:moveTo>
                  <a:pt x="672" y="1791"/>
                </a:moveTo>
                <a:cubicBezTo>
                  <a:pt x="679" y="1772"/>
                  <a:pt x="687" y="1752"/>
                  <a:pt x="695" y="1730"/>
                </a:cubicBezTo>
                <a:cubicBezTo>
                  <a:pt x="708" y="1750"/>
                  <a:pt x="719" y="1769"/>
                  <a:pt x="731" y="1790"/>
                </a:cubicBezTo>
                <a:cubicBezTo>
                  <a:pt x="730" y="1809"/>
                  <a:pt x="719" y="1826"/>
                  <a:pt x="703" y="1842"/>
                </a:cubicBezTo>
                <a:cubicBezTo>
                  <a:pt x="686" y="1860"/>
                  <a:pt x="669" y="1879"/>
                  <a:pt x="651" y="1899"/>
                </a:cubicBezTo>
                <a:cubicBezTo>
                  <a:pt x="649" y="1895"/>
                  <a:pt x="643" y="1890"/>
                  <a:pt x="641" y="1884"/>
                </a:cubicBezTo>
                <a:cubicBezTo>
                  <a:pt x="622" y="1835"/>
                  <a:pt x="617" y="1784"/>
                  <a:pt x="627" y="1732"/>
                </a:cubicBezTo>
                <a:cubicBezTo>
                  <a:pt x="631" y="1707"/>
                  <a:pt x="643" y="1698"/>
                  <a:pt x="672" y="1694"/>
                </a:cubicBezTo>
                <a:cubicBezTo>
                  <a:pt x="686" y="1726"/>
                  <a:pt x="671" y="1758"/>
                  <a:pt x="672" y="1791"/>
                </a:cubicBezTo>
                <a:close/>
                <a:moveTo>
                  <a:pt x="653" y="1590"/>
                </a:moveTo>
                <a:cubicBezTo>
                  <a:pt x="615" y="1552"/>
                  <a:pt x="583" y="1510"/>
                  <a:pt x="563" y="1456"/>
                </a:cubicBezTo>
                <a:cubicBezTo>
                  <a:pt x="588" y="1470"/>
                  <a:pt x="612" y="1505"/>
                  <a:pt x="653" y="1590"/>
                </a:cubicBezTo>
                <a:close/>
                <a:moveTo>
                  <a:pt x="552" y="1340"/>
                </a:moveTo>
                <a:cubicBezTo>
                  <a:pt x="601" y="1301"/>
                  <a:pt x="729" y="1372"/>
                  <a:pt x="747" y="1450"/>
                </a:cubicBezTo>
                <a:cubicBezTo>
                  <a:pt x="715" y="1471"/>
                  <a:pt x="680" y="1473"/>
                  <a:pt x="645" y="1468"/>
                </a:cubicBezTo>
                <a:cubicBezTo>
                  <a:pt x="630" y="1466"/>
                  <a:pt x="616" y="1460"/>
                  <a:pt x="602" y="1454"/>
                </a:cubicBezTo>
                <a:cubicBezTo>
                  <a:pt x="568" y="1438"/>
                  <a:pt x="547" y="1413"/>
                  <a:pt x="548" y="1369"/>
                </a:cubicBezTo>
                <a:cubicBezTo>
                  <a:pt x="584" y="1389"/>
                  <a:pt x="614" y="1418"/>
                  <a:pt x="661" y="1423"/>
                </a:cubicBezTo>
                <a:cubicBezTo>
                  <a:pt x="621" y="1395"/>
                  <a:pt x="576" y="1381"/>
                  <a:pt x="552" y="1340"/>
                </a:cubicBezTo>
                <a:close/>
                <a:moveTo>
                  <a:pt x="467" y="1493"/>
                </a:moveTo>
                <a:cubicBezTo>
                  <a:pt x="480" y="1460"/>
                  <a:pt x="493" y="1428"/>
                  <a:pt x="507" y="1393"/>
                </a:cubicBezTo>
                <a:cubicBezTo>
                  <a:pt x="528" y="1408"/>
                  <a:pt x="535" y="1428"/>
                  <a:pt x="537" y="1449"/>
                </a:cubicBezTo>
                <a:cubicBezTo>
                  <a:pt x="543" y="1532"/>
                  <a:pt x="493" y="1634"/>
                  <a:pt x="409" y="1672"/>
                </a:cubicBezTo>
                <a:cubicBezTo>
                  <a:pt x="371" y="1601"/>
                  <a:pt x="369" y="1529"/>
                  <a:pt x="403" y="1460"/>
                </a:cubicBezTo>
                <a:cubicBezTo>
                  <a:pt x="429" y="1407"/>
                  <a:pt x="458" y="1386"/>
                  <a:pt x="485" y="1387"/>
                </a:cubicBezTo>
                <a:cubicBezTo>
                  <a:pt x="477" y="1422"/>
                  <a:pt x="469" y="1456"/>
                  <a:pt x="461" y="1491"/>
                </a:cubicBezTo>
                <a:cubicBezTo>
                  <a:pt x="463" y="1492"/>
                  <a:pt x="465" y="1492"/>
                  <a:pt x="467" y="1493"/>
                </a:cubicBezTo>
                <a:close/>
                <a:moveTo>
                  <a:pt x="74" y="747"/>
                </a:moveTo>
                <a:cubicBezTo>
                  <a:pt x="122" y="725"/>
                  <a:pt x="170" y="706"/>
                  <a:pt x="224" y="721"/>
                </a:cubicBezTo>
                <a:cubicBezTo>
                  <a:pt x="259" y="731"/>
                  <a:pt x="281" y="755"/>
                  <a:pt x="296" y="795"/>
                </a:cubicBezTo>
                <a:cubicBezTo>
                  <a:pt x="253" y="775"/>
                  <a:pt x="213" y="768"/>
                  <a:pt x="177" y="772"/>
                </a:cubicBezTo>
                <a:cubicBezTo>
                  <a:pt x="218" y="788"/>
                  <a:pt x="258" y="793"/>
                  <a:pt x="294" y="817"/>
                </a:cubicBezTo>
                <a:cubicBezTo>
                  <a:pt x="286" y="827"/>
                  <a:pt x="278" y="836"/>
                  <a:pt x="271" y="845"/>
                </a:cubicBezTo>
                <a:cubicBezTo>
                  <a:pt x="215" y="867"/>
                  <a:pt x="116" y="819"/>
                  <a:pt x="74" y="747"/>
                </a:cubicBezTo>
                <a:close/>
                <a:moveTo>
                  <a:pt x="47" y="990"/>
                </a:moveTo>
                <a:cubicBezTo>
                  <a:pt x="91" y="974"/>
                  <a:pt x="132" y="962"/>
                  <a:pt x="170" y="944"/>
                </a:cubicBezTo>
                <a:cubicBezTo>
                  <a:pt x="208" y="926"/>
                  <a:pt x="243" y="902"/>
                  <a:pt x="279" y="881"/>
                </a:cubicBezTo>
                <a:cubicBezTo>
                  <a:pt x="258" y="931"/>
                  <a:pt x="125" y="987"/>
                  <a:pt x="47" y="990"/>
                </a:cubicBezTo>
                <a:close/>
                <a:moveTo>
                  <a:pt x="315" y="1122"/>
                </a:moveTo>
                <a:cubicBezTo>
                  <a:pt x="310" y="1129"/>
                  <a:pt x="304" y="1135"/>
                  <a:pt x="298" y="1141"/>
                </a:cubicBezTo>
                <a:cubicBezTo>
                  <a:pt x="294" y="1145"/>
                  <a:pt x="290" y="1148"/>
                  <a:pt x="286" y="1151"/>
                </a:cubicBezTo>
                <a:cubicBezTo>
                  <a:pt x="232" y="1084"/>
                  <a:pt x="248" y="925"/>
                  <a:pt x="328" y="876"/>
                </a:cubicBezTo>
                <a:cubicBezTo>
                  <a:pt x="332" y="932"/>
                  <a:pt x="305" y="979"/>
                  <a:pt x="309" y="1031"/>
                </a:cubicBezTo>
                <a:cubicBezTo>
                  <a:pt x="322" y="987"/>
                  <a:pt x="336" y="942"/>
                  <a:pt x="349" y="898"/>
                </a:cubicBezTo>
                <a:cubicBezTo>
                  <a:pt x="351" y="897"/>
                  <a:pt x="353" y="897"/>
                  <a:pt x="355" y="896"/>
                </a:cubicBezTo>
                <a:cubicBezTo>
                  <a:pt x="359" y="906"/>
                  <a:pt x="366" y="916"/>
                  <a:pt x="367" y="926"/>
                </a:cubicBezTo>
                <a:cubicBezTo>
                  <a:pt x="375" y="998"/>
                  <a:pt x="361" y="1064"/>
                  <a:pt x="315" y="1122"/>
                </a:cubicBezTo>
                <a:close/>
                <a:moveTo>
                  <a:pt x="469" y="563"/>
                </a:moveTo>
                <a:cubicBezTo>
                  <a:pt x="464" y="640"/>
                  <a:pt x="457" y="717"/>
                  <a:pt x="453" y="794"/>
                </a:cubicBezTo>
                <a:cubicBezTo>
                  <a:pt x="448" y="889"/>
                  <a:pt x="446" y="983"/>
                  <a:pt x="452" y="1077"/>
                </a:cubicBezTo>
                <a:cubicBezTo>
                  <a:pt x="454" y="1104"/>
                  <a:pt x="459" y="1132"/>
                  <a:pt x="456" y="1161"/>
                </a:cubicBezTo>
                <a:cubicBezTo>
                  <a:pt x="453" y="1147"/>
                  <a:pt x="449" y="1134"/>
                  <a:pt x="447" y="1121"/>
                </a:cubicBezTo>
                <a:cubicBezTo>
                  <a:pt x="435" y="1051"/>
                  <a:pt x="429" y="980"/>
                  <a:pt x="433" y="909"/>
                </a:cubicBezTo>
                <a:cubicBezTo>
                  <a:pt x="438" y="835"/>
                  <a:pt x="441" y="762"/>
                  <a:pt x="444" y="688"/>
                </a:cubicBezTo>
                <a:cubicBezTo>
                  <a:pt x="444" y="681"/>
                  <a:pt x="442" y="675"/>
                  <a:pt x="438" y="668"/>
                </a:cubicBezTo>
                <a:cubicBezTo>
                  <a:pt x="412" y="713"/>
                  <a:pt x="407" y="768"/>
                  <a:pt x="369" y="807"/>
                </a:cubicBezTo>
                <a:cubicBezTo>
                  <a:pt x="356" y="801"/>
                  <a:pt x="357" y="793"/>
                  <a:pt x="365" y="782"/>
                </a:cubicBezTo>
                <a:cubicBezTo>
                  <a:pt x="393" y="742"/>
                  <a:pt x="411" y="695"/>
                  <a:pt x="432" y="651"/>
                </a:cubicBezTo>
                <a:cubicBezTo>
                  <a:pt x="444" y="625"/>
                  <a:pt x="455" y="599"/>
                  <a:pt x="435" y="571"/>
                </a:cubicBezTo>
                <a:cubicBezTo>
                  <a:pt x="449" y="558"/>
                  <a:pt x="451" y="544"/>
                  <a:pt x="444" y="527"/>
                </a:cubicBezTo>
                <a:cubicBezTo>
                  <a:pt x="439" y="516"/>
                  <a:pt x="440" y="504"/>
                  <a:pt x="437" y="492"/>
                </a:cubicBezTo>
                <a:cubicBezTo>
                  <a:pt x="434" y="478"/>
                  <a:pt x="438" y="470"/>
                  <a:pt x="458" y="467"/>
                </a:cubicBezTo>
                <a:cubicBezTo>
                  <a:pt x="411" y="437"/>
                  <a:pt x="423" y="389"/>
                  <a:pt x="411" y="351"/>
                </a:cubicBezTo>
                <a:cubicBezTo>
                  <a:pt x="406" y="338"/>
                  <a:pt x="405" y="323"/>
                  <a:pt x="404" y="310"/>
                </a:cubicBezTo>
                <a:cubicBezTo>
                  <a:pt x="403" y="297"/>
                  <a:pt x="401" y="283"/>
                  <a:pt x="422" y="278"/>
                </a:cubicBezTo>
                <a:cubicBezTo>
                  <a:pt x="431" y="301"/>
                  <a:pt x="442" y="323"/>
                  <a:pt x="448" y="347"/>
                </a:cubicBezTo>
                <a:cubicBezTo>
                  <a:pt x="466" y="418"/>
                  <a:pt x="475" y="490"/>
                  <a:pt x="469" y="563"/>
                </a:cubicBezTo>
                <a:close/>
                <a:moveTo>
                  <a:pt x="551" y="1034"/>
                </a:moveTo>
                <a:cubicBezTo>
                  <a:pt x="584" y="1059"/>
                  <a:pt x="617" y="1084"/>
                  <a:pt x="654" y="1112"/>
                </a:cubicBezTo>
                <a:cubicBezTo>
                  <a:pt x="620" y="1100"/>
                  <a:pt x="575" y="1068"/>
                  <a:pt x="551" y="1034"/>
                </a:cubicBezTo>
                <a:close/>
                <a:moveTo>
                  <a:pt x="862" y="1216"/>
                </a:moveTo>
                <a:cubicBezTo>
                  <a:pt x="893" y="1246"/>
                  <a:pt x="913" y="1283"/>
                  <a:pt x="920" y="1325"/>
                </a:cubicBezTo>
                <a:cubicBezTo>
                  <a:pt x="924" y="1347"/>
                  <a:pt x="924" y="1369"/>
                  <a:pt x="926" y="1393"/>
                </a:cubicBezTo>
                <a:cubicBezTo>
                  <a:pt x="894" y="1391"/>
                  <a:pt x="871" y="1378"/>
                  <a:pt x="848" y="1361"/>
                </a:cubicBezTo>
                <a:cubicBezTo>
                  <a:pt x="818" y="1338"/>
                  <a:pt x="792" y="1312"/>
                  <a:pt x="776" y="1276"/>
                </a:cubicBezTo>
                <a:cubicBezTo>
                  <a:pt x="769" y="1259"/>
                  <a:pt x="766" y="1242"/>
                  <a:pt x="778" y="1217"/>
                </a:cubicBezTo>
                <a:cubicBezTo>
                  <a:pt x="801" y="1247"/>
                  <a:pt x="821" y="1272"/>
                  <a:pt x="842" y="1298"/>
                </a:cubicBezTo>
                <a:cubicBezTo>
                  <a:pt x="840" y="1259"/>
                  <a:pt x="805" y="1234"/>
                  <a:pt x="794" y="1196"/>
                </a:cubicBezTo>
                <a:cubicBezTo>
                  <a:pt x="823" y="1187"/>
                  <a:pt x="845" y="1199"/>
                  <a:pt x="862" y="1216"/>
                </a:cubicBezTo>
                <a:close/>
                <a:moveTo>
                  <a:pt x="932" y="1030"/>
                </a:moveTo>
                <a:cubicBezTo>
                  <a:pt x="975" y="993"/>
                  <a:pt x="1026" y="976"/>
                  <a:pt x="1086" y="979"/>
                </a:cubicBezTo>
                <a:cubicBezTo>
                  <a:pt x="1085" y="1027"/>
                  <a:pt x="1063" y="1060"/>
                  <a:pt x="1032" y="1089"/>
                </a:cubicBezTo>
                <a:cubicBezTo>
                  <a:pt x="1030" y="1091"/>
                  <a:pt x="1027" y="1094"/>
                  <a:pt x="1024" y="1094"/>
                </a:cubicBezTo>
                <a:cubicBezTo>
                  <a:pt x="997" y="1097"/>
                  <a:pt x="970" y="1100"/>
                  <a:pt x="936" y="1103"/>
                </a:cubicBezTo>
                <a:cubicBezTo>
                  <a:pt x="966" y="1081"/>
                  <a:pt x="990" y="1062"/>
                  <a:pt x="1014" y="1043"/>
                </a:cubicBezTo>
                <a:cubicBezTo>
                  <a:pt x="969" y="1052"/>
                  <a:pt x="937" y="1083"/>
                  <a:pt x="896" y="1104"/>
                </a:cubicBezTo>
                <a:cubicBezTo>
                  <a:pt x="893" y="1070"/>
                  <a:pt x="911" y="1048"/>
                  <a:pt x="932" y="1030"/>
                </a:cubicBezTo>
                <a:close/>
                <a:moveTo>
                  <a:pt x="1093" y="1218"/>
                </a:moveTo>
                <a:cubicBezTo>
                  <a:pt x="1049" y="1241"/>
                  <a:pt x="1006" y="1232"/>
                  <a:pt x="962" y="1217"/>
                </a:cubicBezTo>
                <a:cubicBezTo>
                  <a:pt x="943" y="1211"/>
                  <a:pt x="925" y="1201"/>
                  <a:pt x="920" y="1174"/>
                </a:cubicBezTo>
                <a:cubicBezTo>
                  <a:pt x="958" y="1183"/>
                  <a:pt x="994" y="1190"/>
                  <a:pt x="1031" y="1174"/>
                </a:cubicBezTo>
                <a:cubicBezTo>
                  <a:pt x="1020" y="1173"/>
                  <a:pt x="1010" y="1171"/>
                  <a:pt x="1000" y="1170"/>
                </a:cubicBezTo>
                <a:cubicBezTo>
                  <a:pt x="988" y="1169"/>
                  <a:pt x="976" y="1169"/>
                  <a:pt x="965" y="1166"/>
                </a:cubicBezTo>
                <a:cubicBezTo>
                  <a:pt x="953" y="1163"/>
                  <a:pt x="943" y="1158"/>
                  <a:pt x="928" y="1153"/>
                </a:cubicBezTo>
                <a:cubicBezTo>
                  <a:pt x="962" y="1112"/>
                  <a:pt x="1001" y="1110"/>
                  <a:pt x="1044" y="1118"/>
                </a:cubicBezTo>
                <a:cubicBezTo>
                  <a:pt x="1090" y="1126"/>
                  <a:pt x="1125" y="1154"/>
                  <a:pt x="1170" y="1168"/>
                </a:cubicBezTo>
                <a:cubicBezTo>
                  <a:pt x="1146" y="1196"/>
                  <a:pt x="1118" y="1204"/>
                  <a:pt x="1093" y="1218"/>
                </a:cubicBezTo>
                <a:close/>
                <a:moveTo>
                  <a:pt x="341" y="2044"/>
                </a:moveTo>
                <a:cubicBezTo>
                  <a:pt x="347" y="2038"/>
                  <a:pt x="350" y="2033"/>
                  <a:pt x="355" y="2029"/>
                </a:cubicBezTo>
                <a:cubicBezTo>
                  <a:pt x="403" y="1988"/>
                  <a:pt x="413" y="1932"/>
                  <a:pt x="410" y="1874"/>
                </a:cubicBezTo>
                <a:cubicBezTo>
                  <a:pt x="408" y="1843"/>
                  <a:pt x="397" y="1811"/>
                  <a:pt x="386" y="1781"/>
                </a:cubicBezTo>
                <a:cubicBezTo>
                  <a:pt x="378" y="1759"/>
                  <a:pt x="363" y="1740"/>
                  <a:pt x="351" y="1720"/>
                </a:cubicBezTo>
                <a:cubicBezTo>
                  <a:pt x="313" y="1734"/>
                  <a:pt x="303" y="1768"/>
                  <a:pt x="282" y="1797"/>
                </a:cubicBezTo>
                <a:cubicBezTo>
                  <a:pt x="240" y="1729"/>
                  <a:pt x="180" y="1686"/>
                  <a:pt x="111" y="1649"/>
                </a:cubicBezTo>
                <a:cubicBezTo>
                  <a:pt x="107" y="1654"/>
                  <a:pt x="102" y="1658"/>
                  <a:pt x="100" y="1663"/>
                </a:cubicBezTo>
                <a:cubicBezTo>
                  <a:pt x="81" y="1731"/>
                  <a:pt x="77" y="1797"/>
                  <a:pt x="113" y="1863"/>
                </a:cubicBezTo>
                <a:cubicBezTo>
                  <a:pt x="136" y="1904"/>
                  <a:pt x="157" y="1946"/>
                  <a:pt x="189" y="1981"/>
                </a:cubicBezTo>
                <a:cubicBezTo>
                  <a:pt x="103" y="1948"/>
                  <a:pt x="35" y="1896"/>
                  <a:pt x="6" y="1803"/>
                </a:cubicBezTo>
                <a:cubicBezTo>
                  <a:pt x="5" y="1798"/>
                  <a:pt x="3" y="1793"/>
                  <a:pt x="1" y="1788"/>
                </a:cubicBezTo>
                <a:cubicBezTo>
                  <a:pt x="1" y="1917"/>
                  <a:pt x="1" y="1917"/>
                  <a:pt x="1" y="1917"/>
                </a:cubicBezTo>
                <a:cubicBezTo>
                  <a:pt x="52" y="1942"/>
                  <a:pt x="103" y="1965"/>
                  <a:pt x="155" y="1988"/>
                </a:cubicBezTo>
                <a:cubicBezTo>
                  <a:pt x="225" y="2018"/>
                  <a:pt x="297" y="2047"/>
                  <a:pt x="369" y="2076"/>
                </a:cubicBezTo>
                <a:cubicBezTo>
                  <a:pt x="421" y="2098"/>
                  <a:pt x="468" y="2126"/>
                  <a:pt x="512" y="2160"/>
                </a:cubicBezTo>
                <a:cubicBezTo>
                  <a:pt x="538" y="2160"/>
                  <a:pt x="538" y="2160"/>
                  <a:pt x="538" y="2160"/>
                </a:cubicBezTo>
                <a:cubicBezTo>
                  <a:pt x="488" y="2119"/>
                  <a:pt x="432" y="2086"/>
                  <a:pt x="371" y="2060"/>
                </a:cubicBezTo>
                <a:cubicBezTo>
                  <a:pt x="361" y="2056"/>
                  <a:pt x="353" y="2050"/>
                  <a:pt x="341" y="2044"/>
                </a:cubicBezTo>
                <a:close/>
                <a:moveTo>
                  <a:pt x="286" y="1960"/>
                </a:moveTo>
                <a:cubicBezTo>
                  <a:pt x="250" y="1919"/>
                  <a:pt x="215" y="1879"/>
                  <a:pt x="185" y="1825"/>
                </a:cubicBezTo>
                <a:cubicBezTo>
                  <a:pt x="188" y="1839"/>
                  <a:pt x="187" y="1847"/>
                  <a:pt x="190" y="1853"/>
                </a:cubicBezTo>
                <a:cubicBezTo>
                  <a:pt x="214" y="1893"/>
                  <a:pt x="239" y="1933"/>
                  <a:pt x="266" y="1976"/>
                </a:cubicBezTo>
                <a:cubicBezTo>
                  <a:pt x="258" y="1976"/>
                  <a:pt x="251" y="1977"/>
                  <a:pt x="246" y="1975"/>
                </a:cubicBezTo>
                <a:cubicBezTo>
                  <a:pt x="207" y="1963"/>
                  <a:pt x="174" y="1941"/>
                  <a:pt x="153" y="1905"/>
                </a:cubicBezTo>
                <a:cubicBezTo>
                  <a:pt x="143" y="1890"/>
                  <a:pt x="136" y="1873"/>
                  <a:pt x="127" y="1857"/>
                </a:cubicBezTo>
                <a:cubicBezTo>
                  <a:pt x="92" y="1797"/>
                  <a:pt x="98" y="1735"/>
                  <a:pt x="114" y="1668"/>
                </a:cubicBezTo>
                <a:cubicBezTo>
                  <a:pt x="136" y="1681"/>
                  <a:pt x="157" y="1692"/>
                  <a:pt x="176" y="1705"/>
                </a:cubicBezTo>
                <a:cubicBezTo>
                  <a:pt x="246" y="1755"/>
                  <a:pt x="288" y="1823"/>
                  <a:pt x="307" y="1905"/>
                </a:cubicBezTo>
                <a:cubicBezTo>
                  <a:pt x="312" y="1924"/>
                  <a:pt x="307" y="1945"/>
                  <a:pt x="286" y="1960"/>
                </a:cubicBezTo>
                <a:close/>
                <a:moveTo>
                  <a:pt x="335" y="1880"/>
                </a:moveTo>
                <a:cubicBezTo>
                  <a:pt x="289" y="1828"/>
                  <a:pt x="292" y="1786"/>
                  <a:pt x="344" y="1742"/>
                </a:cubicBezTo>
                <a:cubicBezTo>
                  <a:pt x="368" y="1769"/>
                  <a:pt x="382" y="1802"/>
                  <a:pt x="390" y="1848"/>
                </a:cubicBezTo>
                <a:cubicBezTo>
                  <a:pt x="395" y="1878"/>
                  <a:pt x="399" y="1907"/>
                  <a:pt x="387" y="1937"/>
                </a:cubicBezTo>
                <a:cubicBezTo>
                  <a:pt x="378" y="1960"/>
                  <a:pt x="369" y="1968"/>
                  <a:pt x="346" y="1973"/>
                </a:cubicBezTo>
                <a:cubicBezTo>
                  <a:pt x="337" y="1928"/>
                  <a:pt x="363" y="1881"/>
                  <a:pt x="337" y="1831"/>
                </a:cubicBezTo>
                <a:cubicBezTo>
                  <a:pt x="336" y="1851"/>
                  <a:pt x="336" y="1864"/>
                  <a:pt x="335" y="1880"/>
                </a:cubicBezTo>
                <a:close/>
                <a:moveTo>
                  <a:pt x="289" y="1341"/>
                </a:moveTo>
                <a:cubicBezTo>
                  <a:pt x="270" y="1310"/>
                  <a:pt x="238" y="1308"/>
                  <a:pt x="206" y="1309"/>
                </a:cubicBezTo>
                <a:cubicBezTo>
                  <a:pt x="187" y="1309"/>
                  <a:pt x="168" y="1314"/>
                  <a:pt x="150" y="1316"/>
                </a:cubicBezTo>
                <a:cubicBezTo>
                  <a:pt x="152" y="1265"/>
                  <a:pt x="155" y="1216"/>
                  <a:pt x="157" y="1166"/>
                </a:cubicBezTo>
                <a:cubicBezTo>
                  <a:pt x="147" y="1165"/>
                  <a:pt x="140" y="1162"/>
                  <a:pt x="135" y="1163"/>
                </a:cubicBezTo>
                <a:cubicBezTo>
                  <a:pt x="89" y="1178"/>
                  <a:pt x="51" y="1206"/>
                  <a:pt x="21" y="1243"/>
                </a:cubicBezTo>
                <a:cubicBezTo>
                  <a:pt x="12" y="1254"/>
                  <a:pt x="6" y="1266"/>
                  <a:pt x="1" y="1279"/>
                </a:cubicBezTo>
                <a:cubicBezTo>
                  <a:pt x="1" y="1500"/>
                  <a:pt x="1" y="1500"/>
                  <a:pt x="1" y="1500"/>
                </a:cubicBezTo>
                <a:cubicBezTo>
                  <a:pt x="5" y="1489"/>
                  <a:pt x="9" y="1479"/>
                  <a:pt x="15" y="1468"/>
                </a:cubicBezTo>
                <a:cubicBezTo>
                  <a:pt x="100" y="1509"/>
                  <a:pt x="229" y="1472"/>
                  <a:pt x="289" y="1341"/>
                </a:cubicBezTo>
                <a:close/>
                <a:moveTo>
                  <a:pt x="149" y="1338"/>
                </a:moveTo>
                <a:cubicBezTo>
                  <a:pt x="189" y="1324"/>
                  <a:pt x="228" y="1319"/>
                  <a:pt x="271" y="1339"/>
                </a:cubicBezTo>
                <a:cubicBezTo>
                  <a:pt x="247" y="1394"/>
                  <a:pt x="210" y="1432"/>
                  <a:pt x="157" y="1454"/>
                </a:cubicBezTo>
                <a:cubicBezTo>
                  <a:pt x="132" y="1465"/>
                  <a:pt x="104" y="1471"/>
                  <a:pt x="75" y="1453"/>
                </a:cubicBezTo>
                <a:cubicBezTo>
                  <a:pt x="112" y="1426"/>
                  <a:pt x="155" y="1411"/>
                  <a:pt x="182" y="1375"/>
                </a:cubicBezTo>
                <a:cubicBezTo>
                  <a:pt x="155" y="1388"/>
                  <a:pt x="127" y="1401"/>
                  <a:pt x="94" y="1417"/>
                </a:cubicBezTo>
                <a:cubicBezTo>
                  <a:pt x="112" y="1389"/>
                  <a:pt x="126" y="1366"/>
                  <a:pt x="141" y="1343"/>
                </a:cubicBezTo>
                <a:cubicBezTo>
                  <a:pt x="143" y="1341"/>
                  <a:pt x="146" y="1339"/>
                  <a:pt x="149" y="1338"/>
                </a:cubicBezTo>
                <a:close/>
                <a:moveTo>
                  <a:pt x="3" y="1343"/>
                </a:moveTo>
                <a:cubicBezTo>
                  <a:pt x="9" y="1298"/>
                  <a:pt x="21" y="1255"/>
                  <a:pt x="61" y="1227"/>
                </a:cubicBezTo>
                <a:cubicBezTo>
                  <a:pt x="85" y="1210"/>
                  <a:pt x="105" y="1188"/>
                  <a:pt x="140" y="1179"/>
                </a:cubicBezTo>
                <a:cubicBezTo>
                  <a:pt x="133" y="1226"/>
                  <a:pt x="142" y="1270"/>
                  <a:pt x="129" y="1314"/>
                </a:cubicBezTo>
                <a:cubicBezTo>
                  <a:pt x="117" y="1357"/>
                  <a:pt x="98" y="1391"/>
                  <a:pt x="46" y="1403"/>
                </a:cubicBezTo>
                <a:cubicBezTo>
                  <a:pt x="48" y="1387"/>
                  <a:pt x="48" y="1376"/>
                  <a:pt x="50" y="1364"/>
                </a:cubicBezTo>
                <a:cubicBezTo>
                  <a:pt x="53" y="1353"/>
                  <a:pt x="58" y="1342"/>
                  <a:pt x="62" y="1331"/>
                </a:cubicBezTo>
                <a:cubicBezTo>
                  <a:pt x="66" y="1321"/>
                  <a:pt x="69" y="1312"/>
                  <a:pt x="73" y="1302"/>
                </a:cubicBezTo>
                <a:cubicBezTo>
                  <a:pt x="42" y="1328"/>
                  <a:pt x="32" y="1363"/>
                  <a:pt x="23" y="1400"/>
                </a:cubicBezTo>
                <a:cubicBezTo>
                  <a:pt x="2" y="1384"/>
                  <a:pt x="0" y="1364"/>
                  <a:pt x="3" y="1343"/>
                </a:cubicBezTo>
                <a:close/>
                <a:moveTo>
                  <a:pt x="433" y="413"/>
                </a:moveTo>
                <a:cubicBezTo>
                  <a:pt x="450" y="401"/>
                  <a:pt x="446" y="388"/>
                  <a:pt x="441" y="373"/>
                </a:cubicBezTo>
                <a:cubicBezTo>
                  <a:pt x="418" y="384"/>
                  <a:pt x="426" y="397"/>
                  <a:pt x="433" y="413"/>
                </a:cubicBezTo>
                <a:close/>
                <a:moveTo>
                  <a:pt x="418" y="2137"/>
                </a:moveTo>
                <a:cubicBezTo>
                  <a:pt x="409" y="2129"/>
                  <a:pt x="397" y="2124"/>
                  <a:pt x="390" y="2116"/>
                </a:cubicBezTo>
                <a:cubicBezTo>
                  <a:pt x="378" y="2102"/>
                  <a:pt x="364" y="2097"/>
                  <a:pt x="347" y="2104"/>
                </a:cubicBezTo>
                <a:cubicBezTo>
                  <a:pt x="330" y="2074"/>
                  <a:pt x="302" y="2072"/>
                  <a:pt x="273" y="2071"/>
                </a:cubicBezTo>
                <a:cubicBezTo>
                  <a:pt x="224" y="2070"/>
                  <a:pt x="175" y="2065"/>
                  <a:pt x="126" y="2072"/>
                </a:cubicBezTo>
                <a:cubicBezTo>
                  <a:pt x="113" y="2074"/>
                  <a:pt x="105" y="2072"/>
                  <a:pt x="105" y="2058"/>
                </a:cubicBezTo>
                <a:cubicBezTo>
                  <a:pt x="157" y="2040"/>
                  <a:pt x="209" y="2061"/>
                  <a:pt x="261" y="2058"/>
                </a:cubicBezTo>
                <a:cubicBezTo>
                  <a:pt x="257" y="2051"/>
                  <a:pt x="252" y="2046"/>
                  <a:pt x="246" y="2044"/>
                </a:cubicBezTo>
                <a:cubicBezTo>
                  <a:pt x="178" y="2014"/>
                  <a:pt x="111" y="1983"/>
                  <a:pt x="43" y="1954"/>
                </a:cubicBezTo>
                <a:cubicBezTo>
                  <a:pt x="29" y="1948"/>
                  <a:pt x="15" y="1942"/>
                  <a:pt x="1" y="1935"/>
                </a:cubicBezTo>
                <a:cubicBezTo>
                  <a:pt x="1" y="1951"/>
                  <a:pt x="1" y="1951"/>
                  <a:pt x="1" y="1951"/>
                </a:cubicBezTo>
                <a:cubicBezTo>
                  <a:pt x="54" y="1979"/>
                  <a:pt x="108" y="2004"/>
                  <a:pt x="163" y="2032"/>
                </a:cubicBezTo>
                <a:cubicBezTo>
                  <a:pt x="139" y="2035"/>
                  <a:pt x="117" y="2038"/>
                  <a:pt x="97" y="2040"/>
                </a:cubicBezTo>
                <a:cubicBezTo>
                  <a:pt x="66" y="2015"/>
                  <a:pt x="34" y="1994"/>
                  <a:pt x="1" y="1978"/>
                </a:cubicBezTo>
                <a:cubicBezTo>
                  <a:pt x="1" y="2008"/>
                  <a:pt x="1" y="2008"/>
                  <a:pt x="1" y="2008"/>
                </a:cubicBezTo>
                <a:cubicBezTo>
                  <a:pt x="8" y="2014"/>
                  <a:pt x="13" y="2023"/>
                  <a:pt x="20" y="2030"/>
                </a:cubicBezTo>
                <a:cubicBezTo>
                  <a:pt x="18" y="2032"/>
                  <a:pt x="17" y="2033"/>
                  <a:pt x="16" y="2035"/>
                </a:cubicBezTo>
                <a:cubicBezTo>
                  <a:pt x="11" y="2034"/>
                  <a:pt x="6" y="2033"/>
                  <a:pt x="1" y="2032"/>
                </a:cubicBezTo>
                <a:cubicBezTo>
                  <a:pt x="1" y="2051"/>
                  <a:pt x="1" y="2051"/>
                  <a:pt x="1" y="2051"/>
                </a:cubicBezTo>
                <a:cubicBezTo>
                  <a:pt x="10" y="2055"/>
                  <a:pt x="18" y="2058"/>
                  <a:pt x="26" y="2063"/>
                </a:cubicBezTo>
                <a:cubicBezTo>
                  <a:pt x="19" y="2068"/>
                  <a:pt x="10" y="2072"/>
                  <a:pt x="1" y="2075"/>
                </a:cubicBezTo>
                <a:cubicBezTo>
                  <a:pt x="1" y="2160"/>
                  <a:pt x="1" y="2160"/>
                  <a:pt x="1" y="2160"/>
                </a:cubicBezTo>
                <a:cubicBezTo>
                  <a:pt x="7" y="2160"/>
                  <a:pt x="7" y="2160"/>
                  <a:pt x="7" y="2160"/>
                </a:cubicBezTo>
                <a:cubicBezTo>
                  <a:pt x="12" y="2147"/>
                  <a:pt x="19" y="2136"/>
                  <a:pt x="28" y="2128"/>
                </a:cubicBezTo>
                <a:cubicBezTo>
                  <a:pt x="39" y="2126"/>
                  <a:pt x="50" y="2123"/>
                  <a:pt x="63" y="2120"/>
                </a:cubicBezTo>
                <a:cubicBezTo>
                  <a:pt x="65" y="2134"/>
                  <a:pt x="65" y="2147"/>
                  <a:pt x="64" y="2160"/>
                </a:cubicBezTo>
                <a:cubicBezTo>
                  <a:pt x="81" y="2160"/>
                  <a:pt x="81" y="2160"/>
                  <a:pt x="81" y="2160"/>
                </a:cubicBezTo>
                <a:cubicBezTo>
                  <a:pt x="83" y="2150"/>
                  <a:pt x="84" y="2139"/>
                  <a:pt x="84" y="2128"/>
                </a:cubicBezTo>
                <a:cubicBezTo>
                  <a:pt x="94" y="2139"/>
                  <a:pt x="102" y="2149"/>
                  <a:pt x="108" y="2160"/>
                </a:cubicBezTo>
                <a:cubicBezTo>
                  <a:pt x="141" y="2160"/>
                  <a:pt x="141" y="2160"/>
                  <a:pt x="141" y="2160"/>
                </a:cubicBezTo>
                <a:cubicBezTo>
                  <a:pt x="141" y="2137"/>
                  <a:pt x="136" y="2113"/>
                  <a:pt x="127" y="2091"/>
                </a:cubicBezTo>
                <a:cubicBezTo>
                  <a:pt x="188" y="2083"/>
                  <a:pt x="247" y="2083"/>
                  <a:pt x="303" y="2110"/>
                </a:cubicBezTo>
                <a:cubicBezTo>
                  <a:pt x="320" y="2118"/>
                  <a:pt x="336" y="2129"/>
                  <a:pt x="357" y="2124"/>
                </a:cubicBezTo>
                <a:cubicBezTo>
                  <a:pt x="363" y="2122"/>
                  <a:pt x="371" y="2126"/>
                  <a:pt x="377" y="2130"/>
                </a:cubicBezTo>
                <a:cubicBezTo>
                  <a:pt x="392" y="2140"/>
                  <a:pt x="407" y="2149"/>
                  <a:pt x="422" y="2160"/>
                </a:cubicBezTo>
                <a:cubicBezTo>
                  <a:pt x="459" y="2160"/>
                  <a:pt x="459" y="2160"/>
                  <a:pt x="459" y="2160"/>
                </a:cubicBezTo>
                <a:cubicBezTo>
                  <a:pt x="454" y="2151"/>
                  <a:pt x="451" y="2141"/>
                  <a:pt x="450" y="2129"/>
                </a:cubicBezTo>
                <a:cubicBezTo>
                  <a:pt x="438" y="2146"/>
                  <a:pt x="429" y="2146"/>
                  <a:pt x="418" y="2137"/>
                </a:cubicBezTo>
                <a:close/>
              </a:path>
            </a:pathLst>
          </a:custGeom>
          <a:solidFill>
            <a:schemeClr val="accent3">
              <a:lumMod val="60000"/>
              <a:lumOff val="40000"/>
              <a:alpha val="40000"/>
            </a:schemeClr>
          </a:solidFill>
          <a:ln>
            <a:noFill/>
          </a:ln>
        </p:spPr>
      </p:sp>
    </p:spTree>
    <p:extLst>
      <p:ext uri="{BB962C8B-B14F-4D97-AF65-F5344CB8AC3E}">
        <p14:creationId xmlns:p14="http://schemas.microsoft.com/office/powerpoint/2010/main" val="1160898560"/>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5E53-7876-4EF3-B643-AAB256383A72}"/>
              </a:ext>
            </a:extLst>
          </p:cNvPr>
          <p:cNvSpPr>
            <a:spLocks noGrp="1"/>
          </p:cNvSpPr>
          <p:nvPr>
            <p:ph type="ctrTitle"/>
          </p:nvPr>
        </p:nvSpPr>
        <p:spPr/>
        <p:txBody>
          <a:bodyPr>
            <a:normAutofit fontScale="90000"/>
          </a:bodyPr>
          <a:lstStyle/>
          <a:p>
            <a:r>
              <a:rPr lang="en-US" dirty="0"/>
              <a:t>Short-term and Long-term Effects of Glucose on Cognitive Performance</a:t>
            </a:r>
          </a:p>
        </p:txBody>
      </p:sp>
      <p:sp>
        <p:nvSpPr>
          <p:cNvPr id="3" name="Subtitle 2">
            <a:extLst>
              <a:ext uri="{FF2B5EF4-FFF2-40B4-BE49-F238E27FC236}">
                <a16:creationId xmlns:a16="http://schemas.microsoft.com/office/drawing/2014/main" id="{D24CA4DF-E3C2-45B1-9892-885B018EDC5F}"/>
              </a:ext>
            </a:extLst>
          </p:cNvPr>
          <p:cNvSpPr>
            <a:spLocks noGrp="1"/>
          </p:cNvSpPr>
          <p:nvPr>
            <p:ph type="subTitle" idx="1"/>
          </p:nvPr>
        </p:nvSpPr>
        <p:spPr/>
        <p:txBody>
          <a:bodyPr/>
          <a:lstStyle/>
          <a:p>
            <a:r>
              <a:rPr lang="en-US" dirty="0" err="1"/>
              <a:t>Shanyia</a:t>
            </a:r>
            <a:r>
              <a:rPr lang="en-US" dirty="0"/>
              <a:t> Chandler, Casey Gailey, Kayla Robinson, Meagan St. John</a:t>
            </a:r>
          </a:p>
        </p:txBody>
      </p:sp>
    </p:spTree>
    <p:extLst>
      <p:ext uri="{BB962C8B-B14F-4D97-AF65-F5344CB8AC3E}">
        <p14:creationId xmlns:p14="http://schemas.microsoft.com/office/powerpoint/2010/main" val="42958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098B6-2328-461A-9C12-05019683A7BE}"/>
              </a:ext>
            </a:extLst>
          </p:cNvPr>
          <p:cNvSpPr>
            <a:spLocks noGrp="1"/>
          </p:cNvSpPr>
          <p:nvPr>
            <p:ph type="title"/>
          </p:nvPr>
        </p:nvSpPr>
        <p:spPr/>
        <p:txBody>
          <a:bodyPr/>
          <a:lstStyle/>
          <a:p>
            <a:r>
              <a:rPr lang="en-US" dirty="0"/>
              <a:t>Question/Hypothesis</a:t>
            </a:r>
          </a:p>
        </p:txBody>
      </p:sp>
      <p:sp>
        <p:nvSpPr>
          <p:cNvPr id="3" name="Content Placeholder 2">
            <a:extLst>
              <a:ext uri="{FF2B5EF4-FFF2-40B4-BE49-F238E27FC236}">
                <a16:creationId xmlns:a16="http://schemas.microsoft.com/office/drawing/2014/main" id="{24992E70-E32C-4BC8-A972-B6B1256970C4}"/>
              </a:ext>
            </a:extLst>
          </p:cNvPr>
          <p:cNvSpPr>
            <a:spLocks noGrp="1"/>
          </p:cNvSpPr>
          <p:nvPr>
            <p:ph sz="half" idx="1"/>
          </p:nvPr>
        </p:nvSpPr>
        <p:spPr/>
        <p:txBody>
          <a:bodyPr/>
          <a:lstStyle/>
          <a:p>
            <a:r>
              <a:rPr lang="en-US" dirty="0"/>
              <a:t>What effect will glucose have on cognitive performance of short-term and long-term memory of various tests? </a:t>
            </a:r>
          </a:p>
          <a:p>
            <a:pPr lvl="1"/>
            <a:r>
              <a:rPr lang="en-US" dirty="0"/>
              <a:t>Numerical </a:t>
            </a:r>
          </a:p>
          <a:p>
            <a:pPr lvl="1"/>
            <a:r>
              <a:rPr lang="en-US" dirty="0"/>
              <a:t>Verbal</a:t>
            </a:r>
          </a:p>
          <a:p>
            <a:pPr lvl="1"/>
            <a:r>
              <a:rPr lang="en-US" dirty="0"/>
              <a:t>Visuospatial</a:t>
            </a:r>
          </a:p>
        </p:txBody>
      </p:sp>
      <p:sp>
        <p:nvSpPr>
          <p:cNvPr id="4" name="Content Placeholder 3">
            <a:extLst>
              <a:ext uri="{FF2B5EF4-FFF2-40B4-BE49-F238E27FC236}">
                <a16:creationId xmlns:a16="http://schemas.microsoft.com/office/drawing/2014/main" id="{F25A7722-00CB-4E1F-AA61-EBEF02C48FB1}"/>
              </a:ext>
            </a:extLst>
          </p:cNvPr>
          <p:cNvSpPr>
            <a:spLocks noGrp="1"/>
          </p:cNvSpPr>
          <p:nvPr>
            <p:ph sz="half" idx="2"/>
          </p:nvPr>
        </p:nvSpPr>
        <p:spPr/>
        <p:txBody>
          <a:bodyPr/>
          <a:lstStyle/>
          <a:p>
            <a:r>
              <a:rPr lang="en-US" dirty="0"/>
              <a:t>Glucose will enhance performance of recollection of all types of cognitive tests in short-term memory</a:t>
            </a:r>
          </a:p>
        </p:txBody>
      </p:sp>
    </p:spTree>
    <p:extLst>
      <p:ext uri="{BB962C8B-B14F-4D97-AF65-F5344CB8AC3E}">
        <p14:creationId xmlns:p14="http://schemas.microsoft.com/office/powerpoint/2010/main" val="1902681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58331-DF17-45AB-B701-B321DE4AE3D2}"/>
              </a:ext>
            </a:extLst>
          </p:cNvPr>
          <p:cNvSpPr>
            <a:spLocks noGrp="1"/>
          </p:cNvSpPr>
          <p:nvPr>
            <p:ph type="title"/>
          </p:nvPr>
        </p:nvSpPr>
        <p:spPr>
          <a:xfrm>
            <a:off x="3162301" y="2424939"/>
            <a:ext cx="5859724" cy="1156461"/>
          </a:xfrm>
        </p:spPr>
        <p:txBody>
          <a:bodyPr/>
          <a:lstStyle/>
          <a:p>
            <a:r>
              <a:rPr lang="en-US" dirty="0"/>
              <a:t>Methodology </a:t>
            </a:r>
          </a:p>
        </p:txBody>
      </p:sp>
      <p:sp>
        <p:nvSpPr>
          <p:cNvPr id="3" name="Text Placeholder 2">
            <a:extLst>
              <a:ext uri="{FF2B5EF4-FFF2-40B4-BE49-F238E27FC236}">
                <a16:creationId xmlns:a16="http://schemas.microsoft.com/office/drawing/2014/main" id="{F5B6D436-C2C6-4127-A2C3-1F626BDD846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73656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388B-B53D-42E8-A2A1-6ED879467884}"/>
              </a:ext>
            </a:extLst>
          </p:cNvPr>
          <p:cNvSpPr>
            <a:spLocks noGrp="1"/>
          </p:cNvSpPr>
          <p:nvPr>
            <p:ph type="title" idx="4294967295"/>
          </p:nvPr>
        </p:nvSpPr>
        <p:spPr>
          <a:xfrm>
            <a:off x="1663383" y="431068"/>
            <a:ext cx="8897937" cy="1560513"/>
          </a:xfrm>
        </p:spPr>
        <p:txBody>
          <a:bodyPr/>
          <a:lstStyle/>
          <a:p>
            <a:r>
              <a:rPr lang="en-US" dirty="0"/>
              <a:t>Procedure</a:t>
            </a:r>
          </a:p>
        </p:txBody>
      </p:sp>
      <p:graphicFrame>
        <p:nvGraphicFramePr>
          <p:cNvPr id="7" name="Diagram 6">
            <a:extLst>
              <a:ext uri="{FF2B5EF4-FFF2-40B4-BE49-F238E27FC236}">
                <a16:creationId xmlns:a16="http://schemas.microsoft.com/office/drawing/2014/main" id="{6FE73A0C-E9A8-4FDA-BF15-C14911DE2003}"/>
              </a:ext>
            </a:extLst>
          </p:cNvPr>
          <p:cNvGraphicFramePr/>
          <p:nvPr>
            <p:extLst>
              <p:ext uri="{D42A27DB-BD31-4B8C-83A1-F6EECF244321}">
                <p14:modId xmlns:p14="http://schemas.microsoft.com/office/powerpoint/2010/main" val="3964716219"/>
              </p:ext>
            </p:extLst>
          </p:nvPr>
        </p:nvGraphicFramePr>
        <p:xfrm>
          <a:off x="5538537" y="0"/>
          <a:ext cx="515994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1962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FFCBF-679E-4FB5-BB4C-119F7DE20546}"/>
              </a:ext>
            </a:extLst>
          </p:cNvPr>
          <p:cNvSpPr>
            <a:spLocks noGrp="1"/>
          </p:cNvSpPr>
          <p:nvPr>
            <p:ph type="title" idx="4294967295"/>
          </p:nvPr>
        </p:nvSpPr>
        <p:spPr>
          <a:xfrm>
            <a:off x="2730183" y="542290"/>
            <a:ext cx="8897937" cy="1560513"/>
          </a:xfrm>
        </p:spPr>
        <p:txBody>
          <a:bodyPr/>
          <a:lstStyle/>
          <a:p>
            <a:r>
              <a:rPr lang="en-US" dirty="0"/>
              <a:t>Various cognitive tests </a:t>
            </a:r>
          </a:p>
        </p:txBody>
      </p:sp>
      <p:graphicFrame>
        <p:nvGraphicFramePr>
          <p:cNvPr id="6" name="Diagram 5">
            <a:extLst>
              <a:ext uri="{FF2B5EF4-FFF2-40B4-BE49-F238E27FC236}">
                <a16:creationId xmlns:a16="http://schemas.microsoft.com/office/drawing/2014/main" id="{428974B8-5D68-4928-96EE-24FAF7C3A53A}"/>
              </a:ext>
            </a:extLst>
          </p:cNvPr>
          <p:cNvGraphicFramePr/>
          <p:nvPr>
            <p:extLst>
              <p:ext uri="{D42A27DB-BD31-4B8C-83A1-F6EECF244321}">
                <p14:modId xmlns:p14="http://schemas.microsoft.com/office/powerpoint/2010/main" val="2532640618"/>
              </p:ext>
            </p:extLst>
          </p:nvPr>
        </p:nvGraphicFramePr>
        <p:xfrm>
          <a:off x="1108916" y="723863"/>
          <a:ext cx="10763044"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2825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B795-C840-4FF1-AC0F-6C0AD9743429}"/>
              </a:ext>
            </a:extLst>
          </p:cNvPr>
          <p:cNvSpPr>
            <a:spLocks noGrp="1"/>
          </p:cNvSpPr>
          <p:nvPr>
            <p:ph type="title"/>
          </p:nvPr>
        </p:nvSpPr>
        <p:spPr/>
        <p:txBody>
          <a:bodyPr>
            <a:normAutofit/>
          </a:bodyPr>
          <a:lstStyle/>
          <a:p>
            <a:br>
              <a:rPr lang="en-US" dirty="0"/>
            </a:br>
            <a:r>
              <a:rPr lang="en-US" dirty="0"/>
              <a:t>Results</a:t>
            </a:r>
          </a:p>
        </p:txBody>
      </p:sp>
      <p:sp>
        <p:nvSpPr>
          <p:cNvPr id="3" name="Text Placeholder 2">
            <a:extLst>
              <a:ext uri="{FF2B5EF4-FFF2-40B4-BE49-F238E27FC236}">
                <a16:creationId xmlns:a16="http://schemas.microsoft.com/office/drawing/2014/main" id="{0BACD46E-4191-487A-BFED-C7F3C09D84E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52998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E3B1-2FAB-4AD7-ABA3-A34A50050C65}"/>
              </a:ext>
            </a:extLst>
          </p:cNvPr>
          <p:cNvSpPr>
            <a:spLocks noGrp="1"/>
          </p:cNvSpPr>
          <p:nvPr>
            <p:ph type="title"/>
          </p:nvPr>
        </p:nvSpPr>
        <p:spPr/>
        <p:txBody>
          <a:bodyPr>
            <a:normAutofit fontScale="90000"/>
          </a:bodyPr>
          <a:lstStyle/>
          <a:p>
            <a:r>
              <a:rPr lang="en-US" dirty="0"/>
              <a:t>The fluctuation of glucose levels over time when administered glucose</a:t>
            </a:r>
          </a:p>
        </p:txBody>
      </p:sp>
      <p:graphicFrame>
        <p:nvGraphicFramePr>
          <p:cNvPr id="6" name="Chart 5">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1480079419"/>
              </p:ext>
            </p:extLst>
          </p:nvPr>
        </p:nvGraphicFramePr>
        <p:xfrm>
          <a:off x="2941320" y="2240280"/>
          <a:ext cx="8762951" cy="44653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7070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787ED-9979-4E18-9CB2-A4371DA4006E}"/>
              </a:ext>
            </a:extLst>
          </p:cNvPr>
          <p:cNvSpPr>
            <a:spLocks noGrp="1"/>
          </p:cNvSpPr>
          <p:nvPr>
            <p:ph type="title"/>
          </p:nvPr>
        </p:nvSpPr>
        <p:spPr/>
        <p:txBody>
          <a:bodyPr>
            <a:normAutofit fontScale="90000"/>
          </a:bodyPr>
          <a:lstStyle/>
          <a:p>
            <a:r>
              <a:rPr lang="en-US" dirty="0"/>
              <a:t>The fluctuation of glucose over time after administration of sucrose </a:t>
            </a:r>
          </a:p>
        </p:txBody>
      </p:sp>
      <p:graphicFrame>
        <p:nvGraphicFramePr>
          <p:cNvPr id="5" name="Chart 4">
            <a:extLst>
              <a:ext uri="{FF2B5EF4-FFF2-40B4-BE49-F238E27FC236}">
                <a16:creationId xmlns:a16="http://schemas.microsoft.com/office/drawing/2014/main" id="{00000000-0008-0000-0300-000003000000}"/>
              </a:ext>
            </a:extLst>
          </p:cNvPr>
          <p:cNvGraphicFramePr>
            <a:graphicFrameLocks/>
          </p:cNvGraphicFramePr>
          <p:nvPr>
            <p:extLst>
              <p:ext uri="{D42A27DB-BD31-4B8C-83A1-F6EECF244321}">
                <p14:modId xmlns:p14="http://schemas.microsoft.com/office/powerpoint/2010/main" val="1339417936"/>
              </p:ext>
            </p:extLst>
          </p:nvPr>
        </p:nvGraphicFramePr>
        <p:xfrm>
          <a:off x="2956561" y="2235741"/>
          <a:ext cx="8747710" cy="44850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8890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89BA2-A41B-44E4-9DCA-B44D3BD1BED3}"/>
              </a:ext>
            </a:extLst>
          </p:cNvPr>
          <p:cNvSpPr>
            <a:spLocks noGrp="1"/>
          </p:cNvSpPr>
          <p:nvPr>
            <p:ph type="title"/>
          </p:nvPr>
        </p:nvSpPr>
        <p:spPr>
          <a:xfrm>
            <a:off x="2806706" y="187345"/>
            <a:ext cx="8897565" cy="1560716"/>
          </a:xfrm>
        </p:spPr>
        <p:txBody>
          <a:bodyPr>
            <a:normAutofit fontScale="90000"/>
          </a:bodyPr>
          <a:lstStyle/>
          <a:p>
            <a:r>
              <a:rPr lang="en-US" dirty="0"/>
              <a:t>The effects of glucose/sucrose administration on short-term recollection </a:t>
            </a:r>
          </a:p>
        </p:txBody>
      </p:sp>
      <p:graphicFrame>
        <p:nvGraphicFramePr>
          <p:cNvPr id="3" name="Chart 2">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908750847"/>
              </p:ext>
            </p:extLst>
          </p:nvPr>
        </p:nvGraphicFramePr>
        <p:xfrm>
          <a:off x="2941321" y="2343467"/>
          <a:ext cx="8762950" cy="43926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7330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6B565-6A29-405C-A183-8F52886D8229}"/>
              </a:ext>
            </a:extLst>
          </p:cNvPr>
          <p:cNvSpPr>
            <a:spLocks noGrp="1"/>
          </p:cNvSpPr>
          <p:nvPr>
            <p:ph type="title"/>
          </p:nvPr>
        </p:nvSpPr>
        <p:spPr>
          <a:xfrm>
            <a:off x="2806706" y="263545"/>
            <a:ext cx="8897565" cy="1560716"/>
          </a:xfrm>
        </p:spPr>
        <p:txBody>
          <a:bodyPr>
            <a:normAutofit fontScale="90000"/>
          </a:bodyPr>
          <a:lstStyle/>
          <a:p>
            <a:r>
              <a:rPr lang="en-US" dirty="0"/>
              <a:t>The effects of glucose/sucrose administration on long-term recollection </a:t>
            </a:r>
          </a:p>
        </p:txBody>
      </p:sp>
      <p:graphicFrame>
        <p:nvGraphicFramePr>
          <p:cNvPr id="3" name="Chart 2">
            <a:extLst>
              <a:ext uri="{FF2B5EF4-FFF2-40B4-BE49-F238E27FC236}">
                <a16:creationId xmlns:a16="http://schemas.microsoft.com/office/drawing/2014/main" id="{00000000-0008-0000-0500-000003000000}"/>
              </a:ext>
            </a:extLst>
          </p:cNvPr>
          <p:cNvGraphicFramePr>
            <a:graphicFrameLocks/>
          </p:cNvGraphicFramePr>
          <p:nvPr>
            <p:extLst>
              <p:ext uri="{D42A27DB-BD31-4B8C-83A1-F6EECF244321}">
                <p14:modId xmlns:p14="http://schemas.microsoft.com/office/powerpoint/2010/main" val="1571990327"/>
              </p:ext>
            </p:extLst>
          </p:nvPr>
        </p:nvGraphicFramePr>
        <p:xfrm>
          <a:off x="2941321" y="2294255"/>
          <a:ext cx="8762950" cy="43961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6784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8ADEA-D2A9-48EE-AE7C-A2FDC1A52935}"/>
              </a:ext>
            </a:extLst>
          </p:cNvPr>
          <p:cNvSpPr>
            <a:spLocks noGrp="1"/>
          </p:cNvSpPr>
          <p:nvPr>
            <p:ph type="title"/>
          </p:nvPr>
        </p:nvSpPr>
        <p:spPr>
          <a:xfrm>
            <a:off x="2806706" y="568345"/>
            <a:ext cx="8897565" cy="1560716"/>
          </a:xfrm>
        </p:spPr>
        <p:txBody>
          <a:bodyPr/>
          <a:lstStyle/>
          <a:p>
            <a:r>
              <a:rPr lang="en-US" dirty="0"/>
              <a:t>Effects of cognitive tests on short-term memory</a:t>
            </a:r>
          </a:p>
        </p:txBody>
      </p:sp>
      <p:graphicFrame>
        <p:nvGraphicFramePr>
          <p:cNvPr id="3" name="Chart 2">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2813642888"/>
              </p:ext>
            </p:extLst>
          </p:nvPr>
        </p:nvGraphicFramePr>
        <p:xfrm>
          <a:off x="2941320" y="2318103"/>
          <a:ext cx="8762951" cy="43570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0340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a:t>
            </a:r>
          </a:p>
        </p:txBody>
      </p:sp>
      <p:sp>
        <p:nvSpPr>
          <p:cNvPr id="3" name="Content Placeholder 2"/>
          <p:cNvSpPr>
            <a:spLocks noGrp="1"/>
          </p:cNvSpPr>
          <p:nvPr>
            <p:ph idx="1"/>
          </p:nvPr>
        </p:nvSpPr>
        <p:spPr/>
        <p:txBody>
          <a:bodyPr/>
          <a:lstStyle/>
          <a:p>
            <a:r>
              <a:rPr lang="en-US" dirty="0"/>
              <a:t>There has been growing evidence that raising blood glucose increases cognitive functioning. Influxes of glucose can causes hyperactivity due to the fact that it is the brain’s number one source of fuel. </a:t>
            </a:r>
          </a:p>
          <a:p>
            <a:r>
              <a:rPr lang="en-US" dirty="0"/>
              <a:t>Brain functioning, such as thinking, memory, and learning are directly proportional to glucose levels and how effectively the brain uses this fuel source.</a:t>
            </a:r>
            <a:endParaRPr lang="en-US" b="0" dirty="0">
              <a:effectLst/>
            </a:endParaRPr>
          </a:p>
          <a:p>
            <a:endParaRPr lang="en-US" dirty="0"/>
          </a:p>
        </p:txBody>
      </p:sp>
    </p:spTree>
    <p:extLst>
      <p:ext uri="{BB962C8B-B14F-4D97-AF65-F5344CB8AC3E}">
        <p14:creationId xmlns:p14="http://schemas.microsoft.com/office/powerpoint/2010/main" val="79639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AEAFC-291D-4176-A141-366CC90B97CD}"/>
              </a:ext>
            </a:extLst>
          </p:cNvPr>
          <p:cNvSpPr>
            <a:spLocks noGrp="1"/>
          </p:cNvSpPr>
          <p:nvPr>
            <p:ph type="title"/>
          </p:nvPr>
        </p:nvSpPr>
        <p:spPr>
          <a:xfrm>
            <a:off x="2806706" y="656292"/>
            <a:ext cx="8897565" cy="1560716"/>
          </a:xfrm>
        </p:spPr>
        <p:txBody>
          <a:bodyPr/>
          <a:lstStyle/>
          <a:p>
            <a:r>
              <a:rPr lang="en-US" dirty="0"/>
              <a:t>Effects of cognitive tests on long-term memory</a:t>
            </a:r>
          </a:p>
        </p:txBody>
      </p:sp>
      <p:graphicFrame>
        <p:nvGraphicFramePr>
          <p:cNvPr id="3" name="Chart 2">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3412776060"/>
              </p:ext>
            </p:extLst>
          </p:nvPr>
        </p:nvGraphicFramePr>
        <p:xfrm>
          <a:off x="2926081" y="2243995"/>
          <a:ext cx="8778190" cy="43773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760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24ED-9AF1-4471-8FF2-C5677CAFE986}"/>
              </a:ext>
            </a:extLst>
          </p:cNvPr>
          <p:cNvSpPr>
            <a:spLocks noGrp="1"/>
          </p:cNvSpPr>
          <p:nvPr>
            <p:ph type="title"/>
          </p:nvPr>
        </p:nvSpPr>
        <p:spPr>
          <a:xfrm>
            <a:off x="2806706" y="766465"/>
            <a:ext cx="8897565" cy="1560716"/>
          </a:xfrm>
        </p:spPr>
        <p:txBody>
          <a:bodyPr/>
          <a:lstStyle/>
          <a:p>
            <a:r>
              <a:rPr lang="en-US" dirty="0"/>
              <a:t>Effects of cognitive tests on short-term vs. long-term memory</a:t>
            </a:r>
          </a:p>
        </p:txBody>
      </p:sp>
      <p:graphicFrame>
        <p:nvGraphicFramePr>
          <p:cNvPr id="3" name="Chart 2">
            <a:extLst>
              <a:ext uri="{FF2B5EF4-FFF2-40B4-BE49-F238E27FC236}">
                <a16:creationId xmlns:a16="http://schemas.microsoft.com/office/drawing/2014/main" id="{00000000-0008-0000-0400-000004000000}"/>
              </a:ext>
            </a:extLst>
          </p:cNvPr>
          <p:cNvGraphicFramePr>
            <a:graphicFrameLocks/>
          </p:cNvGraphicFramePr>
          <p:nvPr>
            <p:extLst>
              <p:ext uri="{D42A27DB-BD31-4B8C-83A1-F6EECF244321}">
                <p14:modId xmlns:p14="http://schemas.microsoft.com/office/powerpoint/2010/main" val="783689049"/>
              </p:ext>
            </p:extLst>
          </p:nvPr>
        </p:nvGraphicFramePr>
        <p:xfrm>
          <a:off x="2956561" y="2327181"/>
          <a:ext cx="8747710" cy="43631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65383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921C4D-79AA-47D9-8911-D8A4CBEC4B76}"/>
              </a:ext>
            </a:extLst>
          </p:cNvPr>
          <p:cNvSpPr>
            <a:spLocks noGrp="1"/>
          </p:cNvSpPr>
          <p:nvPr>
            <p:ph type="title"/>
          </p:nvPr>
        </p:nvSpPr>
        <p:spPr/>
        <p:txBody>
          <a:bodyPr/>
          <a:lstStyle/>
          <a:p>
            <a:br>
              <a:rPr lang="en-US" dirty="0"/>
            </a:br>
            <a:r>
              <a:rPr lang="en-US" dirty="0"/>
              <a:t>Discussion</a:t>
            </a:r>
          </a:p>
        </p:txBody>
      </p:sp>
      <p:sp>
        <p:nvSpPr>
          <p:cNvPr id="4" name="Text Placeholder 3">
            <a:extLst>
              <a:ext uri="{FF2B5EF4-FFF2-40B4-BE49-F238E27FC236}">
                <a16:creationId xmlns:a16="http://schemas.microsoft.com/office/drawing/2014/main" id="{935B1D89-58E3-4A4C-8146-7BD0BA5A7C0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718807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9AB74-A9BC-4D6A-B3B4-4ECBC017AACC}"/>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E99A8D87-4FF2-4481-B39D-B84D520E21F9}"/>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B92629B7-51CF-4DD0-AA17-9506E0F095E3}"/>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310229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D6550-E24D-4ED5-9068-E83699344B99}"/>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6610FE85-A9FD-4054-A6EF-CE98143F7101}"/>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98BF9682-2184-46AE-A2DB-BFAE80D16572}"/>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8120394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74807-D70C-4C06-8FDF-06D0BC0556DA}"/>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4BDCE21B-1822-48A0-ADF8-C8CCF2100EE4}"/>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E10ABFE2-DD2C-48E1-8273-84434F8DA517}"/>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40674482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7E5CD-1A6B-4808-A3A5-DEDB92CAA4D7}"/>
              </a:ext>
            </a:extLst>
          </p:cNvPr>
          <p:cNvSpPr>
            <a:spLocks noGrp="1"/>
          </p:cNvSpPr>
          <p:nvPr>
            <p:ph type="title"/>
          </p:nvPr>
        </p:nvSpPr>
        <p:spPr/>
        <p:txBody>
          <a:bodyPr/>
          <a:lstStyle/>
          <a:p>
            <a:r>
              <a:rPr lang="en-US" dirty="0"/>
              <a:t>Works Cited</a:t>
            </a:r>
          </a:p>
        </p:txBody>
      </p:sp>
      <p:sp>
        <p:nvSpPr>
          <p:cNvPr id="3" name="Content Placeholder 2">
            <a:extLst>
              <a:ext uri="{FF2B5EF4-FFF2-40B4-BE49-F238E27FC236}">
                <a16:creationId xmlns:a16="http://schemas.microsoft.com/office/drawing/2014/main" id="{F4AF89C3-B144-4260-A0D3-FEB4333B005C}"/>
              </a:ext>
            </a:extLst>
          </p:cNvPr>
          <p:cNvSpPr>
            <a:spLocks noGrp="1"/>
          </p:cNvSpPr>
          <p:nvPr>
            <p:ph sz="half" idx="1"/>
          </p:nvPr>
        </p:nvSpPr>
        <p:spPr>
          <a:xfrm>
            <a:off x="2933699" y="2438399"/>
            <a:ext cx="8770572" cy="3825241"/>
          </a:xfrm>
        </p:spPr>
        <p:txBody>
          <a:bodyPr/>
          <a:lstStyle/>
          <a:p>
            <a:r>
              <a:rPr lang="en-US" dirty="0"/>
              <a:t>Benton, D. et al., Blood Glucose and Human Memory. Psychopharmacology. 1993; 113 (83-88).</a:t>
            </a:r>
          </a:p>
          <a:p>
            <a:r>
              <a:rPr lang="en-US" dirty="0"/>
              <a:t>Benton, D. et al., Blood Glucose Influences Memory and Attention in Young Adults. </a:t>
            </a:r>
            <a:r>
              <a:rPr lang="en-US" dirty="0" err="1"/>
              <a:t>Neurophychologia</a:t>
            </a:r>
            <a:r>
              <a:rPr lang="en-US" dirty="0"/>
              <a:t>. 1994; 32 (595-607).</a:t>
            </a:r>
          </a:p>
          <a:p>
            <a:r>
              <a:rPr lang="en-US" dirty="0"/>
              <a:t>Foster, J. et al., Glucose and Memory: fractionation of enhancement effects? Psychopharmacology. 1998; 137 (259-270).</a:t>
            </a:r>
          </a:p>
          <a:p>
            <a:endParaRPr lang="en-US" dirty="0"/>
          </a:p>
        </p:txBody>
      </p:sp>
    </p:spTree>
    <p:extLst>
      <p:ext uri="{BB962C8B-B14F-4D97-AF65-F5344CB8AC3E}">
        <p14:creationId xmlns:p14="http://schemas.microsoft.com/office/powerpoint/2010/main" val="41003047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3482C-D345-4234-B740-6B7392E95F14}"/>
              </a:ext>
            </a:extLst>
          </p:cNvPr>
          <p:cNvSpPr>
            <a:spLocks noGrp="1"/>
          </p:cNvSpPr>
          <p:nvPr>
            <p:ph type="title"/>
          </p:nvPr>
        </p:nvSpPr>
        <p:spPr>
          <a:xfrm>
            <a:off x="3162301" y="1533399"/>
            <a:ext cx="5859724" cy="3015741"/>
          </a:xfrm>
        </p:spPr>
        <p:txBody>
          <a:bodyPr>
            <a:normAutofit fontScale="90000"/>
          </a:bodyPr>
          <a:lstStyle/>
          <a:p>
            <a:r>
              <a:rPr lang="en-US" dirty="0"/>
              <a:t>Thank you Longwood University, Dr. </a:t>
            </a:r>
            <a:r>
              <a:rPr lang="en-US" dirty="0" err="1"/>
              <a:t>Ludwar</a:t>
            </a:r>
            <a:r>
              <a:rPr lang="en-US" dirty="0"/>
              <a:t>, and The Department of Biological and Environmental Sciences </a:t>
            </a:r>
          </a:p>
        </p:txBody>
      </p:sp>
    </p:spTree>
    <p:extLst>
      <p:ext uri="{BB962C8B-B14F-4D97-AF65-F5344CB8AC3E}">
        <p14:creationId xmlns:p14="http://schemas.microsoft.com/office/powerpoint/2010/main" val="172099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EB68-68D2-4892-BF78-A9F5A96B1D30}"/>
              </a:ext>
            </a:extLst>
          </p:cNvPr>
          <p:cNvSpPr>
            <a:spLocks noGrp="1"/>
          </p:cNvSpPr>
          <p:nvPr>
            <p:ph type="title"/>
          </p:nvPr>
        </p:nvSpPr>
        <p:spPr/>
        <p:txBody>
          <a:bodyPr>
            <a:normAutofit fontScale="90000"/>
          </a:bodyPr>
          <a:lstStyle/>
          <a:p>
            <a:r>
              <a:rPr lang="en-US" dirty="0"/>
              <a:t>What has been previously researched about this topic</a:t>
            </a:r>
          </a:p>
        </p:txBody>
      </p:sp>
      <p:sp>
        <p:nvSpPr>
          <p:cNvPr id="3" name="Text Placeholder 2">
            <a:extLst>
              <a:ext uri="{FF2B5EF4-FFF2-40B4-BE49-F238E27FC236}">
                <a16:creationId xmlns:a16="http://schemas.microsoft.com/office/drawing/2014/main" id="{4BBBD28A-EDD1-4408-AC0B-C0EF5719A18C}"/>
              </a:ext>
            </a:extLst>
          </p:cNvPr>
          <p:cNvSpPr>
            <a:spLocks noGrp="1"/>
          </p:cNvSpPr>
          <p:nvPr>
            <p:ph type="body" idx="1"/>
          </p:nvPr>
        </p:nvSpPr>
        <p:spPr/>
        <p:txBody>
          <a:bodyPr/>
          <a:lstStyle/>
          <a:p>
            <a:r>
              <a:rPr lang="en-US" dirty="0"/>
              <a:t>An Introduction</a:t>
            </a:r>
          </a:p>
        </p:txBody>
      </p:sp>
    </p:spTree>
    <p:extLst>
      <p:ext uri="{BB962C8B-B14F-4D97-AF65-F5344CB8AC3E}">
        <p14:creationId xmlns:p14="http://schemas.microsoft.com/office/powerpoint/2010/main" val="3147459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76262"/>
            <a:ext cx="10515600" cy="1325563"/>
          </a:xfrm>
        </p:spPr>
        <p:txBody>
          <a:bodyPr>
            <a:normAutofit fontScale="90000"/>
          </a:bodyPr>
          <a:lstStyle/>
          <a:p>
            <a:r>
              <a:rPr lang="en-US" sz="3600" dirty="0"/>
              <a:t>Benton, David, and Deborah S. Owens. "Blood glucose and human memory." </a:t>
            </a:r>
            <a:r>
              <a:rPr lang="en-US" sz="3600" i="1" dirty="0"/>
              <a:t>Psychopharmacology</a:t>
            </a:r>
            <a:r>
              <a:rPr lang="en-US" sz="3600" dirty="0"/>
              <a:t> 113.1 (1993): 83-88.</a:t>
            </a:r>
            <a:br>
              <a:rPr lang="en-US" sz="3600" b="0" dirty="0">
                <a:effectLst/>
              </a:rPr>
            </a:br>
            <a:br>
              <a:rPr lang="en-US" dirty="0"/>
            </a:br>
            <a:endParaRPr lang="en-US" dirty="0"/>
          </a:p>
        </p:txBody>
      </p:sp>
      <p:sp>
        <p:nvSpPr>
          <p:cNvPr id="3" name="Content Placeholder 2"/>
          <p:cNvSpPr>
            <a:spLocks noGrp="1"/>
          </p:cNvSpPr>
          <p:nvPr>
            <p:ph idx="1"/>
          </p:nvPr>
        </p:nvSpPr>
        <p:spPr/>
        <p:txBody>
          <a:bodyPr>
            <a:normAutofit/>
          </a:bodyPr>
          <a:lstStyle/>
          <a:p>
            <a:pPr fontAlgn="base"/>
            <a:r>
              <a:rPr lang="en-US" dirty="0"/>
              <a:t>The study hypothesized that, in young healthy adults, the influence of increasing blood glucose would enhance memory for word lists and a Wechsler story regardless of baseline blood glucose. </a:t>
            </a:r>
          </a:p>
          <a:p>
            <a:r>
              <a:rPr lang="en-US" dirty="0"/>
              <a:t>Experimental Design </a:t>
            </a:r>
          </a:p>
          <a:p>
            <a:pPr lvl="1"/>
            <a:r>
              <a:rPr lang="en-US" dirty="0"/>
              <a:t>All experiments were double blinded </a:t>
            </a:r>
          </a:p>
          <a:p>
            <a:pPr lvl="1"/>
            <a:r>
              <a:rPr lang="en-US" dirty="0"/>
              <a:t>Word List: A list of 15 words, each having 6 letters and 2 syllables</a:t>
            </a:r>
          </a:p>
          <a:p>
            <a:pPr lvl="1"/>
            <a:r>
              <a:rPr lang="en-US" dirty="0"/>
              <a:t> Spatial Memory Test: 16 colored pictures of objects</a:t>
            </a:r>
          </a:p>
        </p:txBody>
      </p:sp>
    </p:spTree>
    <p:extLst>
      <p:ext uri="{BB962C8B-B14F-4D97-AF65-F5344CB8AC3E}">
        <p14:creationId xmlns:p14="http://schemas.microsoft.com/office/powerpoint/2010/main" val="320858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5428" y="0"/>
            <a:ext cx="3932237" cy="1600200"/>
          </a:xfrm>
        </p:spPr>
        <p:txBody>
          <a:bodyPr/>
          <a:lstStyle/>
          <a:p>
            <a:r>
              <a:rPr lang="en-US" dirty="0"/>
              <a:t>Results</a:t>
            </a:r>
          </a:p>
        </p:txBody>
      </p:sp>
      <p:sp>
        <p:nvSpPr>
          <p:cNvPr id="7" name="Text Placeholder 6"/>
          <p:cNvSpPr>
            <a:spLocks noGrp="1"/>
          </p:cNvSpPr>
          <p:nvPr>
            <p:ph type="body" sz="half" idx="2"/>
          </p:nvPr>
        </p:nvSpPr>
        <p:spPr>
          <a:xfrm>
            <a:off x="245427" y="1844040"/>
            <a:ext cx="3932237" cy="3811588"/>
          </a:xfrm>
        </p:spPr>
        <p:txBody>
          <a:bodyPr>
            <a:normAutofit lnSpcReduction="10000"/>
          </a:bodyPr>
          <a:lstStyle/>
          <a:p>
            <a:pPr marL="285750" indent="-285750">
              <a:buFont typeface="Arial" charset="0"/>
              <a:buChar char="•"/>
            </a:pPr>
            <a:r>
              <a:rPr lang="en-US" sz="2800" dirty="0"/>
              <a:t>The study found a significant correlation in blood glucose values and number of words recalled, but did not find a correlation between blood glucose and spatial memory. </a:t>
            </a:r>
          </a:p>
          <a:p>
            <a:pPr marL="285750" indent="-285750">
              <a:buFont typeface="Arial" charset="0"/>
              <a:buChar char="•"/>
            </a:pPr>
            <a:endParaRPr lang="en-US" dirty="0"/>
          </a:p>
        </p:txBody>
      </p:sp>
      <p:pic>
        <p:nvPicPr>
          <p:cNvPr id="9" name="Picture 2" descr="https://lh6.googleusercontent.com/qFJmyPEFFj6F1DKjOWt-rIFqf9U4gH0Qz33-Do-d_Kozy7GZpFGttrxt47dFU8J64vlLtbdc3EPXKD_8uKVehrmoc-uhcn0X7jwXqK4uhAkVLulqm5S6SG6oPoP_XWyv0hXTlxcGp1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9866" y="1600200"/>
            <a:ext cx="3786309" cy="40554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FEVrf117HVyGcC3ZUsGhZ5lbmCDdbsxgG1XrwujsFpEVWtTnGoeeAUbUzRu7aytZTYA3ipcC63Gy6a6TpxbS2CXA-dmW2PeE1Ek-spNtT4MJLuEnECzPsBsTqAFuMbaig81iFnjr4I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6175" y="579059"/>
            <a:ext cx="4178650" cy="507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152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106" y="248305"/>
            <a:ext cx="8897565" cy="1560716"/>
          </a:xfrm>
        </p:spPr>
        <p:txBody>
          <a:bodyPr>
            <a:normAutofit/>
          </a:bodyPr>
          <a:lstStyle/>
          <a:p>
            <a:r>
              <a:rPr lang="en-US" sz="3200" dirty="0"/>
              <a:t>Foster J, et. al., Glucose and Memory: fractionation of enhancement effects? Psychopharmacology. 1998; 137: 259-270.  </a:t>
            </a:r>
          </a:p>
        </p:txBody>
      </p:sp>
      <p:sp>
        <p:nvSpPr>
          <p:cNvPr id="3" name="Content Placeholder 2"/>
          <p:cNvSpPr>
            <a:spLocks noGrp="1"/>
          </p:cNvSpPr>
          <p:nvPr>
            <p:ph idx="1"/>
          </p:nvPr>
        </p:nvSpPr>
        <p:spPr>
          <a:xfrm>
            <a:off x="1879602" y="2621280"/>
            <a:ext cx="8770571" cy="3651504"/>
          </a:xfrm>
        </p:spPr>
        <p:txBody>
          <a:bodyPr>
            <a:normAutofit fontScale="92500" lnSpcReduction="20000"/>
          </a:bodyPr>
          <a:lstStyle/>
          <a:p>
            <a:r>
              <a:rPr lang="en-US" sz="2600" dirty="0"/>
              <a:t>Hypothesized:</a:t>
            </a:r>
            <a:r>
              <a:rPr lang="en-US" dirty="0"/>
              <a:t> How does glucose effect short term and long term memory in multiple memory tests? </a:t>
            </a:r>
          </a:p>
          <a:p>
            <a:r>
              <a:rPr lang="en-US" sz="2800" dirty="0"/>
              <a:t>Experiment </a:t>
            </a:r>
          </a:p>
          <a:p>
            <a:pPr lvl="1"/>
            <a:r>
              <a:rPr lang="en-US" sz="2400" dirty="0"/>
              <a:t>Tested on 30 healthy females averaging 19.5 years old</a:t>
            </a:r>
          </a:p>
          <a:p>
            <a:pPr lvl="1" fontAlgn="base"/>
            <a:r>
              <a:rPr lang="en-US" sz="2800" dirty="0"/>
              <a:t>3 possible treatments</a:t>
            </a:r>
          </a:p>
          <a:p>
            <a:pPr lvl="3" fontAlgn="base"/>
            <a:r>
              <a:rPr lang="en-US" sz="2600" dirty="0"/>
              <a:t>Glucose</a:t>
            </a:r>
          </a:p>
          <a:p>
            <a:pPr lvl="3" fontAlgn="base"/>
            <a:r>
              <a:rPr lang="en-US" sz="2600" dirty="0"/>
              <a:t>Saccharin </a:t>
            </a:r>
          </a:p>
          <a:p>
            <a:pPr lvl="3" fontAlgn="base"/>
            <a:r>
              <a:rPr lang="en-US" sz="2600" dirty="0"/>
              <a:t>Water</a:t>
            </a:r>
          </a:p>
          <a:p>
            <a:endParaRPr lang="en-US" dirty="0"/>
          </a:p>
        </p:txBody>
      </p:sp>
    </p:spTree>
    <p:extLst>
      <p:ext uri="{BB962C8B-B14F-4D97-AF65-F5344CB8AC3E}">
        <p14:creationId xmlns:p14="http://schemas.microsoft.com/office/powerpoint/2010/main" val="553029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021" y="167640"/>
            <a:ext cx="3324225" cy="655320"/>
          </a:xfrm>
        </p:spPr>
        <p:txBody>
          <a:bodyPr>
            <a:normAutofit/>
          </a:bodyPr>
          <a:lstStyle/>
          <a:p>
            <a:pPr algn="ctr"/>
            <a:r>
              <a:rPr lang="en-US"/>
              <a:t>Results </a:t>
            </a:r>
            <a:endParaRPr lang="en-US" dirty="0"/>
          </a:p>
        </p:txBody>
      </p:sp>
      <p:pic>
        <p:nvPicPr>
          <p:cNvPr id="1026" name="Picture 2" descr="https://lh4.googleusercontent.com/Fm6wfPu12uYa823HpENoXXfrAXRlMVpwcrsvq6bbwBDdv69Q83zAGFcL8Be9JrjmTv-oe3mzJqJXToOnKLTlJW7sYIJsLvTeyUrxnFiAiBSU65IvDnf5pL-pNc5YcogDgsYMt2KsID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2103" y="1249680"/>
            <a:ext cx="8711266" cy="30784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6.googleusercontent.com/OeaaPRTFG1oU0ch_0gZEML6onb-dnUxTWlghNlHnxJ4JN_k9rNg7RI9cgQUO9hqg0pe88UObMeRZQ9th7y6blQDXpYmwtlUQZb3bCA1l5VQVYg78VcDHanZtYIPqnN3BRzqwmWsr4g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 y="3246120"/>
            <a:ext cx="5955644"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154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 y="212725"/>
            <a:ext cx="10515600" cy="1325563"/>
          </a:xfrm>
        </p:spPr>
        <p:txBody>
          <a:bodyPr>
            <a:normAutofit fontScale="90000"/>
          </a:bodyPr>
          <a:lstStyle/>
          <a:p>
            <a:r>
              <a:rPr lang="en-US" sz="3600" dirty="0"/>
              <a:t>Benton, David, Deborah S. Owens, and Pearl Y. Parker. "Blood glucose influences memory and attention in young adults." </a:t>
            </a:r>
            <a:r>
              <a:rPr lang="en-US" sz="3600" i="1" dirty="0" err="1"/>
              <a:t>Neuropsychologia</a:t>
            </a:r>
            <a:r>
              <a:rPr lang="en-US" sz="3600" dirty="0"/>
              <a:t> 32.5 (1994): 595-607. </a:t>
            </a:r>
            <a:br>
              <a:rPr lang="en-US" sz="3600" dirty="0"/>
            </a:br>
            <a:br>
              <a:rPr lang="en-US" dirty="0"/>
            </a:br>
            <a:endParaRPr lang="en-US" dirty="0"/>
          </a:p>
        </p:txBody>
      </p:sp>
      <p:sp>
        <p:nvSpPr>
          <p:cNvPr id="3" name="Content Placeholder 2"/>
          <p:cNvSpPr>
            <a:spLocks noGrp="1"/>
          </p:cNvSpPr>
          <p:nvPr>
            <p:ph idx="1"/>
          </p:nvPr>
        </p:nvSpPr>
        <p:spPr/>
        <p:txBody>
          <a:bodyPr/>
          <a:lstStyle/>
          <a:p>
            <a:pPr fontAlgn="base"/>
            <a:r>
              <a:rPr lang="en-US" dirty="0"/>
              <a:t>Hypothesized: When there are higher levels of blood glucose, there will be a relatively greater ability to recall words at the beginning and end of a list. </a:t>
            </a:r>
          </a:p>
          <a:p>
            <a:pPr fontAlgn="base"/>
            <a:r>
              <a:rPr lang="en-US" dirty="0"/>
              <a:t>Experiment: </a:t>
            </a:r>
          </a:p>
          <a:p>
            <a:pPr lvl="1" fontAlgn="base"/>
            <a:r>
              <a:rPr lang="en-US" dirty="0"/>
              <a:t>Subjects listened to a tape recording of a list of 30 nouns, presented at the rate of one word per second. </a:t>
            </a:r>
          </a:p>
          <a:p>
            <a:pPr lvl="1" fontAlgn="base"/>
            <a:r>
              <a:rPr lang="en-US" dirty="0"/>
              <a:t>There were two different drinks used in this experiment one was the actual glucose drink and the other was a placebo but both drinks were identical in taste and color. </a:t>
            </a:r>
          </a:p>
          <a:p>
            <a:pPr lvl="1" fontAlgn="base"/>
            <a:endParaRPr lang="en-US" dirty="0"/>
          </a:p>
          <a:p>
            <a:pPr lvl="1" fontAlgn="base"/>
            <a:endParaRPr lang="en-US" dirty="0"/>
          </a:p>
          <a:p>
            <a:pPr fontAlgn="base"/>
            <a:endParaRPr lang="en-US" dirty="0"/>
          </a:p>
        </p:txBody>
      </p:sp>
    </p:spTree>
    <p:extLst>
      <p:ext uri="{BB962C8B-B14F-4D97-AF65-F5344CB8AC3E}">
        <p14:creationId xmlns:p14="http://schemas.microsoft.com/office/powerpoint/2010/main" val="396781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94063" y="568325"/>
            <a:ext cx="8897937" cy="1560513"/>
          </a:xfrm>
        </p:spPr>
        <p:txBody>
          <a:bodyPr/>
          <a:lstStyle/>
          <a:p>
            <a:r>
              <a:rPr lang="en-US" dirty="0"/>
              <a:t>Results</a:t>
            </a:r>
          </a:p>
        </p:txBody>
      </p:sp>
      <p:sp>
        <p:nvSpPr>
          <p:cNvPr id="3" name="Content Placeholder 2"/>
          <p:cNvSpPr>
            <a:spLocks noGrp="1"/>
          </p:cNvSpPr>
          <p:nvPr>
            <p:ph sz="half" idx="4294967295"/>
          </p:nvPr>
        </p:nvSpPr>
        <p:spPr>
          <a:xfrm>
            <a:off x="335280" y="1682750"/>
            <a:ext cx="5181600" cy="4351338"/>
          </a:xfrm>
        </p:spPr>
        <p:txBody>
          <a:bodyPr>
            <a:normAutofit/>
          </a:bodyPr>
          <a:lstStyle/>
          <a:p>
            <a:pPr fontAlgn="base"/>
            <a:r>
              <a:rPr lang="en-US" sz="2400" dirty="0"/>
              <a:t>When the results were examined there was a minor effect on the amount of words recalled between the subjects who had the glucose drink and the placebo.  </a:t>
            </a:r>
          </a:p>
          <a:p>
            <a:pPr fontAlgn="base"/>
            <a:r>
              <a:rPr lang="en-US" sz="2400" dirty="0"/>
              <a:t>Glucose drinkers made significantly more errors than the placebo drinkers. As the blood glucose levels increased they began to perform less efficiently. </a:t>
            </a:r>
          </a:p>
          <a:p>
            <a:endParaRPr lang="en-US" dirty="0"/>
          </a:p>
        </p:txBody>
      </p:sp>
      <p:pic>
        <p:nvPicPr>
          <p:cNvPr id="2050" name="Picture 2" descr="creen Shot 2017-09-29 at 12.09.09 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960" y="1682750"/>
            <a:ext cx="6682724" cy="418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956343"/>
      </p:ext>
    </p:extLst>
  </p:cSld>
  <p:clrMapOvr>
    <a:masterClrMapping/>
  </p:clrMapOvr>
</p:sld>
</file>

<file path=ppt/theme/theme1.xml><?xml version="1.0" encoding="utf-8"?>
<a:theme xmlns:a="http://schemas.openxmlformats.org/drawingml/2006/main" name="Feathered">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E2D42CFC-65DC-41E3-8961-A8E5A2991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2636</TotalTime>
  <Words>801</Words>
  <Application>Microsoft Office PowerPoint</Application>
  <PresentationFormat>Widescreen</PresentationFormat>
  <Paragraphs>116</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Schoolbook</vt:lpstr>
      <vt:lpstr>Corbel</vt:lpstr>
      <vt:lpstr>Feathered</vt:lpstr>
      <vt:lpstr>Short-term and Long-term Effects of Glucose on Cognitive Performance</vt:lpstr>
      <vt:lpstr>Overview </vt:lpstr>
      <vt:lpstr>What has been previously researched about this topic</vt:lpstr>
      <vt:lpstr>Benton, David, and Deborah S. Owens. "Blood glucose and human memory." Psychopharmacology 113.1 (1993): 83-88.  </vt:lpstr>
      <vt:lpstr>Results</vt:lpstr>
      <vt:lpstr>Foster J, et. al., Glucose and Memory: fractionation of enhancement effects? Psychopharmacology. 1998; 137: 259-270.  </vt:lpstr>
      <vt:lpstr>Results </vt:lpstr>
      <vt:lpstr>Benton, David, Deborah S. Owens, and Pearl Y. Parker. "Blood glucose influences memory and attention in young adults." Neuropsychologia 32.5 (1994): 595-607.   </vt:lpstr>
      <vt:lpstr>Results</vt:lpstr>
      <vt:lpstr>Question/Hypothesis</vt:lpstr>
      <vt:lpstr>Methodology </vt:lpstr>
      <vt:lpstr>Procedure</vt:lpstr>
      <vt:lpstr>Various cognitive tests </vt:lpstr>
      <vt:lpstr> Results</vt:lpstr>
      <vt:lpstr>The fluctuation of glucose levels over time when administered glucose</vt:lpstr>
      <vt:lpstr>The fluctuation of glucose over time after administration of sucrose </vt:lpstr>
      <vt:lpstr>The effects of glucose/sucrose administration on short-term recollection </vt:lpstr>
      <vt:lpstr>The effects of glucose/sucrose administration on long-term recollection </vt:lpstr>
      <vt:lpstr>Effects of cognitive tests on short-term memory</vt:lpstr>
      <vt:lpstr>Effects of cognitive tests on long-term memory</vt:lpstr>
      <vt:lpstr>Effects of cognitive tests on short-term vs. long-term memory</vt:lpstr>
      <vt:lpstr> Discussion</vt:lpstr>
      <vt:lpstr>Discussion</vt:lpstr>
      <vt:lpstr>Discussion</vt:lpstr>
      <vt:lpstr>Discussion</vt:lpstr>
      <vt:lpstr>Works Cited</vt:lpstr>
      <vt:lpstr>Thank you Longwood University, Dr. Ludwar, and The Department of Biological and Environmental Sciences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7572320036</dc:creator>
  <cp:lastModifiedBy>Meagan St. John</cp:lastModifiedBy>
  <cp:revision>24</cp:revision>
  <dcterms:created xsi:type="dcterms:W3CDTF">2017-11-16T14:32:08Z</dcterms:created>
  <dcterms:modified xsi:type="dcterms:W3CDTF">2017-11-21T16:15:30Z</dcterms:modified>
</cp:coreProperties>
</file>