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08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8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9327365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9327365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6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327365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327365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2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9327365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9327365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48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327365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327365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2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e797ed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e797ed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88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932736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932736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0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327365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327365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9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32736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932736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32736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32736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49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327365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327365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6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9327365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9327365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54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9327365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9327365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52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eanstalk.com/8-year-old-toys.php" TargetMode="External"/><Relationship Id="rId4" Type="http://schemas.openxmlformats.org/officeDocument/2006/relationships/hyperlink" Target="http://www.growingtreetoys.com/category/3-and-4-year-olds" TargetMode="External"/><Relationship Id="rId5" Type="http://schemas.openxmlformats.org/officeDocument/2006/relationships/hyperlink" Target="http://www.walmart.com/ip/Shopkins-Season-3-12-Pack/44706867" TargetMode="External"/><Relationship Id="rId6" Type="http://schemas.openxmlformats.org/officeDocument/2006/relationships/hyperlink" Target="http://www.goodenoughmother.com/2011/12/smart-phones-and-kids-a-luxury-or-necessity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Ages Project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Sierra Garland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Mandy’s Questions and Answers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animal represents you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 panda because it rhymes with my name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money affect happiness?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-If you don’t have money you can’t buy what you want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Mandy’s Questions and Answers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could be a color for a day, what would it be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-Purple because it represents royalty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big is a cat? Is there anything similar in size to a cat?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-The size of a small teddy bear. A picture frame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you, you? What is your favorite part about yourself?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-I’m really quiet. Physical or? I mean I like my lips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285750"/>
            <a:ext cx="42862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3"/>
              </a:rPr>
              <a:t>http://www.ebeanstalk.com/8-year-old-toys.php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4"/>
              </a:rPr>
              <a:t>http://www.growingtreetoys.com/category/3-and-4-year-olds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1F1F1"/>
                </a:highlight>
                <a:hlinkClick r:id="rId5"/>
              </a:rPr>
              <a:t>http://www.walmart.com/ip/Shopkins-Season-3-12-Pack/44706867</a:t>
            </a:r>
            <a:endParaRPr u="sng">
              <a:solidFill>
                <a:srgbClr val="000000"/>
              </a:solidFill>
              <a:highlight>
                <a:srgbClr val="F1F1F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1F1F1"/>
                </a:highlight>
                <a:hlinkClick r:id="rId6"/>
              </a:rPr>
              <a:t>http://www.goodenoughmother.com/2011/12/smart-phones-and-kids-a-luxury-or-necessity/</a:t>
            </a:r>
            <a:endParaRPr u="sng">
              <a:solidFill>
                <a:srgbClr val="000000"/>
              </a:solidFill>
              <a:highlight>
                <a:srgbClr val="F1F1F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ighlight>
                  <a:srgbClr val="F1F1F1"/>
                </a:highlight>
              </a:rPr>
              <a:t>https://www.pinterest.com/pin/362610207468323517/</a:t>
            </a:r>
            <a:endParaRPr u="sng">
              <a:solidFill>
                <a:srgbClr val="000000"/>
              </a:solidFill>
              <a:highlight>
                <a:srgbClr val="F1F1F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- 4 years old (Early Childhood)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Difficulty paying attention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Youngest Child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Older sister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Suburbs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Dad and stepmother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Preschooler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475" y="1518450"/>
            <a:ext cx="2726200" cy="26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Engaged in side conversation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Oldest Child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Little brother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4th grade public school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Suburbs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Dad and stepmother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Obsessed with Shopkins</a:t>
            </a:r>
            <a:endParaRPr sz="240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Bella- 9 years old (Late/Middle Childhood)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338" y="1135338"/>
            <a:ext cx="223837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000" y="2420075"/>
            <a:ext cx="2148800" cy="21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Mandy-15 years old (Adolescence)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Focused on phone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Youngest child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older brothers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Brother and wife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11th grade public school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Suburbs</a:t>
            </a:r>
            <a:endParaRPr sz="24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748" y="1560796"/>
            <a:ext cx="2888175" cy="192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Eli’s Questions and Answers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animal represents you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 horse because I want to jump over things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money affect happiness? Why?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-Money makes me to buy something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Eli’s Questions and Answers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could be a color for a day, what would it be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-Red because I want to be red and it’s my favorite color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big is a cat? Is there anything similar in size to a cat?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-Uses hand motions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you, you? What is your favorite part about yourself?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I don’t know what I want to pick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Bella’s Questions and Answers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animal represents you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 cat because it’s so furry and soft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money affect happiness?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You get to spend it on Shopkins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Bella’s Questions and Answers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could be a color for a day, what would it be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-Red because it is my favorite color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big is a cat? Is there anything similar in size to a cat?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-It depends how fat it is. A piggy bank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you, you? What is your favorite part about yourself?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-That’s a hard question...my kiwi Shopkins, my grades and my eyes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376238"/>
            <a:ext cx="67246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Macintosh PowerPoint</Application>
  <PresentationFormat>On-screen Show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Oswald</vt:lpstr>
      <vt:lpstr>Playfair Display</vt:lpstr>
      <vt:lpstr>Arial</vt:lpstr>
      <vt:lpstr>Pop</vt:lpstr>
      <vt:lpstr>Three Ages Project</vt:lpstr>
      <vt:lpstr>Eli - 4 years old (Early Childhood)</vt:lpstr>
      <vt:lpstr>Bella- 9 years old (Late/Middle Childhood)</vt:lpstr>
      <vt:lpstr>Mandy-15 years old (Adolescence)</vt:lpstr>
      <vt:lpstr>Eli’s Questions and Answers</vt:lpstr>
      <vt:lpstr>Eli’s Questions and Answers</vt:lpstr>
      <vt:lpstr>Bella’s Questions and Answers</vt:lpstr>
      <vt:lpstr>Bella’s Questions and Answers</vt:lpstr>
      <vt:lpstr>PowerPoint Presentation</vt:lpstr>
      <vt:lpstr>Mandy’s Questions and Answers</vt:lpstr>
      <vt:lpstr>Mandy’s Questions and Answers</vt:lpstr>
      <vt:lpstr>PowerPoint Presentation</vt:lpstr>
      <vt:lpstr>Sources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Ages Project</dc:title>
  <cp:lastModifiedBy>Sierra Garland</cp:lastModifiedBy>
  <cp:revision>1</cp:revision>
  <dcterms:modified xsi:type="dcterms:W3CDTF">2018-12-11T03:46:04Z</dcterms:modified>
</cp:coreProperties>
</file>