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9" r:id="rId4"/>
    <p:sldId id="257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PCZcbqBv-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Bullying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Miss. Garland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and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the lesson, students will be able to identify if a situation is bullying and will demonstrate and act out ways to offer friendship and support to someone who is bullied </a:t>
            </a:r>
          </a:p>
          <a:p>
            <a:r>
              <a:rPr lang="en-US" dirty="0" smtClean="0"/>
              <a:t>5.3</a:t>
            </a:r>
            <a:r>
              <a:rPr lang="en-US" dirty="0"/>
              <a:t>	The student will explain how peers, families, and community groups work together to promote health, prevent disease, and create a healthy community. 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J.  </a:t>
            </a:r>
            <a:r>
              <a:rPr lang="en-US" dirty="0"/>
              <a:t>Describe ways to offer friendship and support to someone who was </a:t>
            </a:r>
            <a:r>
              <a:rPr lang="en-US" dirty="0" smtClean="0"/>
              <a:t>bullied</a:t>
            </a:r>
          </a:p>
        </p:txBody>
      </p:sp>
    </p:spTree>
    <p:extLst>
      <p:ext uri="{BB962C8B-B14F-4D97-AF65-F5344CB8AC3E}">
        <p14:creationId xmlns:p14="http://schemas.microsoft.com/office/powerpoint/2010/main" val="168875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 space </a:t>
            </a:r>
          </a:p>
          <a:p>
            <a:r>
              <a:rPr lang="en-US" dirty="0" smtClean="0"/>
              <a:t>What is discussed in here, stays in here </a:t>
            </a:r>
          </a:p>
          <a:p>
            <a:r>
              <a:rPr lang="en-US" dirty="0" smtClean="0"/>
              <a:t>No laughing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059" y="2828131"/>
            <a:ext cx="2776538" cy="27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Bullying?!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9141" y="2714625"/>
            <a:ext cx="2494642" cy="331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95" y="4231799"/>
            <a:ext cx="3459236" cy="1927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7695" y="2714626"/>
            <a:ext cx="6665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What is bullying?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Have you ever been bullied/witnessed bullying?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How did you feel?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What did you do?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8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www.youtube.com/watch?v=jPCZcbqBv-g</a:t>
            </a:r>
            <a:r>
              <a:rPr lang="en-US" dirty="0" smtClean="0"/>
              <a:t> </a:t>
            </a:r>
          </a:p>
          <a:p>
            <a:r>
              <a:rPr lang="en-US" dirty="0" smtClean="0"/>
              <a:t>Other examples?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It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Braden sits alone at lunch everyday, and everyone stares at him and laughs. What do you do?</a:t>
            </a:r>
          </a:p>
          <a:p>
            <a:r>
              <a:rPr lang="en-US" dirty="0" smtClean="0"/>
              <a:t>Martha, Jennifer and Sally won’t let Mary play outside with them. You witness them being excessively rude to Mary and she starts to cry. What do you do?</a:t>
            </a:r>
          </a:p>
          <a:p>
            <a:r>
              <a:rPr lang="en-US" dirty="0" smtClean="0"/>
              <a:t>Connor is brave and stands in front of the class and tells the class about how he is being bullied, everyone laughs. What do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2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you do if you see a friend or classmate </a:t>
            </a:r>
            <a:r>
              <a:rPr lang="en-US" smtClean="0"/>
              <a:t>being bullied?</a:t>
            </a:r>
            <a:endParaRPr lang="en-US" dirty="0" smtClean="0"/>
          </a:p>
          <a:p>
            <a:r>
              <a:rPr lang="en-US" dirty="0" smtClean="0"/>
              <a:t>Is name calling considered bullying?</a:t>
            </a:r>
          </a:p>
          <a:p>
            <a:r>
              <a:rPr lang="en-US" dirty="0" smtClean="0"/>
              <a:t>Would you ever be a bully to become popular?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55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333</TotalTime>
  <Words>207</Words>
  <Application>Microsoft Macintosh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Garamond</vt:lpstr>
      <vt:lpstr>Arial</vt:lpstr>
      <vt:lpstr>Organic</vt:lpstr>
      <vt:lpstr>Bullying</vt:lpstr>
      <vt:lpstr>Purpose and Objective</vt:lpstr>
      <vt:lpstr>Rules</vt:lpstr>
      <vt:lpstr>Bullying?!</vt:lpstr>
      <vt:lpstr>Let’s see an example</vt:lpstr>
      <vt:lpstr>Act It Out!</vt:lpstr>
      <vt:lpstr>Wrap up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</dc:title>
  <dc:creator>Sierra R. Garland</dc:creator>
  <cp:lastModifiedBy>Sierra R. Garland</cp:lastModifiedBy>
  <cp:revision>9</cp:revision>
  <dcterms:created xsi:type="dcterms:W3CDTF">2017-10-02T22:21:53Z</dcterms:created>
  <dcterms:modified xsi:type="dcterms:W3CDTF">2017-10-03T03:55:29Z</dcterms:modified>
</cp:coreProperties>
</file>