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online.purdue.edu/ldt/learning-design-technology/resources/growing-up-with-technology" TargetMode="External"/><Relationship Id="rId2" Type="http://schemas.openxmlformats.org/officeDocument/2006/relationships/hyperlink" Target="http://www.readingrockets.org/article/literacy-instruction-digital-and-media-technologie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adingrockets.org/article/literacy-instruction-digital-and-media-technologi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Technology on the Rise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Shari Jones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812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Reduce Annual Paper Costs While Increasing Student Tech Skills?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On average, our school spends over $10,000.00 each school year on paper alone.</a:t>
            </a:r>
          </a:p>
          <a:p>
            <a:r>
              <a:rPr lang="en-US" sz="2400" dirty="0" smtClean="0"/>
              <a:t>What if we could reduce that cost and paper waste by going green and reducing our carbon foot print?</a:t>
            </a:r>
          </a:p>
          <a:p>
            <a:r>
              <a:rPr lang="en-US" sz="2400" dirty="0" smtClean="0"/>
              <a:t>What if we could increase interactive technology-based activity among students, while teaching them the C5W skills that they need as a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century learner?</a:t>
            </a:r>
          </a:p>
        </p:txBody>
      </p:sp>
    </p:spTree>
    <p:extLst>
      <p:ext uri="{BB962C8B-B14F-4D97-AF65-F5344CB8AC3E}">
        <p14:creationId xmlns:p14="http://schemas.microsoft.com/office/powerpoint/2010/main" val="3178234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Technology on the Rise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Problem- Annual waste of paper at our school and student’s deficient exposure to constantly changing technology. </a:t>
            </a:r>
          </a:p>
          <a:p>
            <a:r>
              <a:rPr lang="en-US" sz="3200" dirty="0" smtClean="0"/>
              <a:t>Solution- Classroom sets of Chromebooks for students to access Google Classroom and other educational programing that is used via technology.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0598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Does the Plan Involve?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1071"/>
            <a:ext cx="8596668" cy="4560292"/>
          </a:xfrm>
        </p:spPr>
        <p:txBody>
          <a:bodyPr/>
          <a:lstStyle/>
          <a:p>
            <a:r>
              <a:rPr lang="en-US" dirty="0" smtClean="0"/>
              <a:t>The Plan involves a four-year transition from classrooms that use a majority of paper and pencil activities into the 21</a:t>
            </a:r>
            <a:r>
              <a:rPr lang="en-US" baseline="30000" dirty="0" smtClean="0"/>
              <a:t>st</a:t>
            </a:r>
            <a:r>
              <a:rPr lang="en-US" dirty="0" smtClean="0"/>
              <a:t> century by using technology as a platform for teaching.</a:t>
            </a:r>
          </a:p>
          <a:p>
            <a:r>
              <a:rPr lang="en-US" dirty="0" smtClean="0"/>
              <a:t>Prior to the first year transition, all teachers will be trained in Google Classroom. Restrictions of amount of paper allowed will be implemented.</a:t>
            </a:r>
          </a:p>
          <a:p>
            <a:r>
              <a:rPr lang="en-US" dirty="0" smtClean="0"/>
              <a:t>First Year, 8</a:t>
            </a:r>
            <a:r>
              <a:rPr lang="en-US" baseline="30000" dirty="0" smtClean="0"/>
              <a:t>th</a:t>
            </a:r>
            <a:r>
              <a:rPr lang="en-US" dirty="0" smtClean="0"/>
              <a:t> grade classes will be furnished with a classroom set of Chromebooks in every academic setting. Students will turn in homework, classwork, and tests and quizzes online.</a:t>
            </a:r>
          </a:p>
          <a:p>
            <a:r>
              <a:rPr lang="en-US" dirty="0" smtClean="0"/>
              <a:t>Second Year, 7</a:t>
            </a:r>
            <a:r>
              <a:rPr lang="en-US" baseline="30000" dirty="0" smtClean="0"/>
              <a:t>th</a:t>
            </a:r>
            <a:r>
              <a:rPr lang="en-US" dirty="0" smtClean="0"/>
              <a:t> grade classes will have full classroom sets of Chromebooks. 7</a:t>
            </a:r>
            <a:r>
              <a:rPr lang="en-US" baseline="30000" dirty="0" smtClean="0"/>
              <a:t>th</a:t>
            </a:r>
            <a:r>
              <a:rPr lang="en-US" dirty="0" smtClean="0"/>
              <a:t> grade teachers allotted paper will be reduced at the start of the year.</a:t>
            </a:r>
          </a:p>
          <a:p>
            <a:r>
              <a:rPr lang="en-US" dirty="0" smtClean="0"/>
              <a:t>Third Year, 6</a:t>
            </a:r>
            <a:r>
              <a:rPr lang="en-US" baseline="30000" dirty="0" smtClean="0"/>
              <a:t>th</a:t>
            </a:r>
            <a:r>
              <a:rPr lang="en-US" dirty="0" smtClean="0"/>
              <a:t> grade classes will follow the same programing for 7</a:t>
            </a:r>
            <a:r>
              <a:rPr lang="en-US" baseline="30000" dirty="0" smtClean="0"/>
              <a:t>th</a:t>
            </a:r>
            <a:r>
              <a:rPr lang="en-US" dirty="0" smtClean="0"/>
              <a:t> and 8</a:t>
            </a:r>
            <a:r>
              <a:rPr lang="en-US" baseline="30000" dirty="0" smtClean="0"/>
              <a:t>th</a:t>
            </a:r>
            <a:r>
              <a:rPr lang="en-US" dirty="0" smtClean="0"/>
              <a:t> grade.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47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Purchasing classroom sets of Chromebooks (or other word processors) can help reduce the amount of paper purchased in order to make worksheets. </a:t>
            </a:r>
            <a:endParaRPr lang="en-US" sz="2400" dirty="0"/>
          </a:p>
          <a:p>
            <a:r>
              <a:rPr lang="en-US" sz="2400" dirty="0" smtClean="0"/>
              <a:t>This transition allows students to utilize the 21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century skills of: Communication, Collaboration, Critical Thinking, Creativity, Citizenship, and Wellness, while accessing the most current technology available to them in their academic settings, while reducing the carbon foot print and wasteful spending on printer/copier paper. </a:t>
            </a:r>
          </a:p>
        </p:txBody>
      </p:sp>
    </p:spTree>
    <p:extLst>
      <p:ext uri="{BB962C8B-B14F-4D97-AF65-F5344CB8AC3E}">
        <p14:creationId xmlns:p14="http://schemas.microsoft.com/office/powerpoint/2010/main" val="1205236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Technology on the Rise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variety of information that proves moving classroom techniques from paper-pencil to technology based learning and assessments on a daily basis is a successful way to teaching our students, when implemented correctly. </a:t>
            </a:r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www.readingrockets.org/article/literacy-instruction-digital-and-media-technologies</a:t>
            </a:r>
            <a:endParaRPr lang="en-US" dirty="0" smtClean="0"/>
          </a:p>
          <a:p>
            <a:r>
              <a:rPr lang="en-US" dirty="0" smtClean="0"/>
              <a:t>This website is connected to WETA public broadcasting.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online.purdue.edu/ldt/learning-design-technology/resources/growing-up-with-technology</a:t>
            </a:r>
            <a:endParaRPr lang="en-US" dirty="0" smtClean="0"/>
          </a:p>
          <a:p>
            <a:r>
              <a:rPr lang="en-US" dirty="0" smtClean="0"/>
              <a:t>This second website is connect to Purdue University and gives pointers for becoming savvy educators.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7043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Barone</a:t>
            </a:r>
            <a:r>
              <a:rPr lang="en-US" dirty="0"/>
              <a:t>, Diane, and Todd E Wright. “Literacy Instruction with Digital and Media </a:t>
            </a:r>
            <a:r>
              <a:rPr lang="en-US" dirty="0" err="1"/>
              <a:t>Technologies.”</a:t>
            </a:r>
            <a:r>
              <a:rPr lang="en-US" i="1" dirty="0" err="1"/>
              <a:t>Reading</a:t>
            </a:r>
            <a:r>
              <a:rPr lang="en-US" i="1" dirty="0"/>
              <a:t> Rockets</a:t>
            </a:r>
            <a:r>
              <a:rPr lang="en-US" dirty="0"/>
              <a:t>, WETA Public Broadcasting , 23 Dec. 2013, </a:t>
            </a:r>
            <a:r>
              <a:rPr lang="en-US" u="sng" dirty="0">
                <a:hlinkClick r:id="rId2"/>
              </a:rPr>
              <a:t>www.readingrockets.org/article/literacy-instruction-digital-and-media-technologies</a:t>
            </a:r>
            <a:r>
              <a:rPr lang="en-US" dirty="0"/>
              <a:t>.</a:t>
            </a:r>
          </a:p>
          <a:p>
            <a:r>
              <a:rPr lang="en-US" dirty="0"/>
              <a:t>Growing Up with Technology. (2017, August 01). Retrieved March 25, 2018, from https://online.purdue.edu/ldt/learning-design-technology/resources/growing-up-with-technology</a:t>
            </a:r>
          </a:p>
          <a:p>
            <a:r>
              <a:rPr lang="en-US" dirty="0"/>
              <a:t> </a:t>
            </a:r>
            <a:r>
              <a:rPr lang="en-US" dirty="0" smtClean="0"/>
              <a:t>Stafford County Public Schools (A.G. Wright Middle School) Year-to-Date Budget Report For 2018 99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6504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96</TotalTime>
  <Words>470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Technology on the Rise </vt:lpstr>
      <vt:lpstr>How Can We Reduce Annual Paper Costs While Increasing Student Tech Skills?</vt:lpstr>
      <vt:lpstr>Technology on the Rise </vt:lpstr>
      <vt:lpstr>What Does the Plan Involve?</vt:lpstr>
      <vt:lpstr>Plan Continued</vt:lpstr>
      <vt:lpstr>Technology on the Rise 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on the Rise</dc:title>
  <dc:creator>Windows User</dc:creator>
  <cp:lastModifiedBy>Windows User</cp:lastModifiedBy>
  <cp:revision>14</cp:revision>
  <dcterms:created xsi:type="dcterms:W3CDTF">2018-03-21T17:16:41Z</dcterms:created>
  <dcterms:modified xsi:type="dcterms:W3CDTF">2018-08-01T18:47:37Z</dcterms:modified>
</cp:coreProperties>
</file>