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2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-oykLjCcpc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ciencetimes.com/articles/5580/20130708/louisiana-sinkhole-bayou-corne-texas-brine-dome.htm" TargetMode="External"/><Relationship Id="rId2" Type="http://schemas.openxmlformats.org/officeDocument/2006/relationships/hyperlink" Target="http://www.opednews.com/articles/Bayou-Corne-Sinkhole-Still-by-Meryl-Ann-Butler-Bayou-Corne_Bayou-Corne-Sinkhole_Ecosystems_Fracking-150809-28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s.nationalgeographic.com/news/2013/08/130812-florida-sinkhole-disney-world-explainer-urban-science/" TargetMode="External"/><Relationship Id="rId4" Type="http://schemas.openxmlformats.org/officeDocument/2006/relationships/hyperlink" Target="https://www.youtube.com/watch?v=w-oykLjCcp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12" y="3536831"/>
            <a:ext cx="2687412" cy="4106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Bayou </a:t>
            </a:r>
            <a:r>
              <a:rPr lang="en-US" dirty="0" err="1" smtClean="0"/>
              <a:t>Corne</a:t>
            </a:r>
            <a:r>
              <a:rPr lang="en-US" dirty="0" smtClean="0"/>
              <a:t> Sinkhole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Zach </a:t>
            </a:r>
            <a:r>
              <a:rPr lang="en-US" dirty="0" err="1" smtClean="0"/>
              <a:t>Sergi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438" y="0"/>
            <a:ext cx="5713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067" y="3832998"/>
            <a:ext cx="2688569" cy="4109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sink hole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hole </a:t>
            </a:r>
            <a:r>
              <a:rPr lang="en-US" dirty="0"/>
              <a:t>formed in soluble rock by the action of water, serving to conduct surface water to an underground passage. </a:t>
            </a:r>
            <a:endParaRPr lang="en-US" dirty="0" smtClean="0"/>
          </a:p>
          <a:p>
            <a:r>
              <a:rPr lang="en-US" dirty="0" smtClean="0"/>
              <a:t>Caused by both naturel forces and human activity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569" y="98304"/>
            <a:ext cx="3093436" cy="2317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927" y="2882302"/>
            <a:ext cx="4381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968" y="4256975"/>
            <a:ext cx="2688569" cy="4109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of Bayou </a:t>
            </a:r>
            <a:r>
              <a:rPr lang="en-US" dirty="0" err="1" smtClean="0"/>
              <a:t>corne</a:t>
            </a:r>
            <a:r>
              <a:rPr lang="en-US" dirty="0" smtClean="0"/>
              <a:t> sinkhole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Failure of a underground salt cavern </a:t>
            </a:r>
          </a:p>
          <a:p>
            <a:r>
              <a:rPr lang="en-US" dirty="0" smtClean="0"/>
              <a:t>Texas Brine Co. mined too close to a salt dome causing the side wall to collapse. </a:t>
            </a:r>
          </a:p>
          <a:p>
            <a:r>
              <a:rPr lang="en-US" dirty="0" smtClean="0"/>
              <a:t>Causing the release of natural gasses into the water</a:t>
            </a:r>
          </a:p>
          <a:p>
            <a:r>
              <a:rPr lang="en-US" dirty="0" smtClean="0"/>
              <a:t>Roughly 32.5 acres now and still growing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623" y="2708673"/>
            <a:ext cx="2359365" cy="2216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155" y="0"/>
            <a:ext cx="3524845" cy="23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412" y="4635255"/>
            <a:ext cx="2688569" cy="4109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w-oykLjCcp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4212" y="93662"/>
            <a:ext cx="10901063" cy="56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484" y="5240865"/>
            <a:ext cx="2688569" cy="4109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ecological impact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little studies so far </a:t>
            </a:r>
          </a:p>
          <a:p>
            <a:r>
              <a:rPr lang="en-US" dirty="0" smtClean="0"/>
              <a:t>Continued destruction </a:t>
            </a:r>
            <a:r>
              <a:rPr lang="en-US" dirty="0"/>
              <a:t>of the cypress </a:t>
            </a:r>
            <a:r>
              <a:rPr lang="en-US" dirty="0" smtClean="0"/>
              <a:t>trees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5" y="0"/>
            <a:ext cx="3171825" cy="476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621" y="0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528" y="0"/>
            <a:ext cx="3683719" cy="246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45" y="-1"/>
            <a:ext cx="8781691" cy="4882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106" y="5905099"/>
            <a:ext cx="2688569" cy="4109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0" y="4838700"/>
            <a:ext cx="1333500" cy="201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2286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expansion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people will be evacuated from their homes</a:t>
            </a:r>
          </a:p>
          <a:p>
            <a:r>
              <a:rPr lang="en-US" dirty="0" smtClean="0"/>
              <a:t>Plant life will continue to be destroyed</a:t>
            </a:r>
          </a:p>
          <a:p>
            <a:r>
              <a:rPr lang="en-US" dirty="0" smtClean="0"/>
              <a:t>Continued breakdown of the wetland ecosystem </a:t>
            </a:r>
          </a:p>
          <a:p>
            <a:r>
              <a:rPr lang="en-US" dirty="0" smtClean="0"/>
              <a:t>The ecosystem will continue to adapt daily to the new changes caused by the sinkhole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12" y="6327794"/>
            <a:ext cx="2688569" cy="4109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830" y="3881886"/>
            <a:ext cx="4464170" cy="2976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665" y="4486035"/>
            <a:ext cx="8534400" cy="1507067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75" y="247299"/>
            <a:ext cx="7104792" cy="449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www.opednews.com/articles/Bayou-Corne-Sinkhole-Still-by-Meryl-Ann-Butler-Bayou-Corne_Bayou-Corne-Sinkhole_Ecosystems_Fracking-150809-288.html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www.isciencetimes.com/articles/5580/20130708/louisiana-sinkhole-bayou-corne-texas-brine-dome.htm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www.youtube.com/watch?v=w-oykLjCcpc</a:t>
            </a:r>
            <a:endParaRPr lang="en-US" dirty="0" smtClean="0"/>
          </a:p>
          <a:p>
            <a:r>
              <a:rPr lang="en-US" dirty="0">
                <a:hlinkClick r:id="rId5"/>
              </a:rPr>
              <a:t>http://news.nationalgeographic.com/news/2013/08/130812-florida-sinkhole-disney-world-explainer-urban-science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/>
              <a:t>PIERRE-LOUIS, RENDRA. "Drowning Cajun Country." </a:t>
            </a:r>
            <a:r>
              <a:rPr lang="en-US" i="1" dirty="0"/>
              <a:t>In These Times</a:t>
            </a:r>
            <a:r>
              <a:rPr lang="en-US" dirty="0"/>
              <a:t> 39.1 (2015): 44. </a:t>
            </a:r>
            <a:r>
              <a:rPr lang="en-US" i="1" dirty="0"/>
              <a:t>Supplemental Index</a:t>
            </a:r>
            <a:r>
              <a:rPr lang="en-US" dirty="0"/>
              <a:t>. Web. 8 Oct. 2015.</a:t>
            </a:r>
          </a:p>
        </p:txBody>
      </p:sp>
    </p:spTree>
    <p:extLst>
      <p:ext uri="{BB962C8B-B14F-4D97-AF65-F5344CB8AC3E}">
        <p14:creationId xmlns:p14="http://schemas.microsoft.com/office/powerpoint/2010/main" val="15869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464</TotalTime>
  <Words>182</Words>
  <Application>Microsoft Office PowerPoint</Application>
  <PresentationFormat>Widescreen</PresentationFormat>
  <Paragraphs>28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Slice</vt:lpstr>
      <vt:lpstr>The Bayou Corne Sinkhole </vt:lpstr>
      <vt:lpstr>What is a sink hole </vt:lpstr>
      <vt:lpstr>Cause of Bayou corne sinkhole</vt:lpstr>
      <vt:lpstr>PowerPoint Presentation</vt:lpstr>
      <vt:lpstr>The ecological impact </vt:lpstr>
      <vt:lpstr>PowerPoint Presentation</vt:lpstr>
      <vt:lpstr>Continued expansion </vt:lpstr>
      <vt:lpstr>Questions?</vt:lpstr>
      <vt:lpstr>Sources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Bayou Corne Sinkhole</dc:title>
  <dc:creator>Sergio Sergi</dc:creator>
  <cp:lastModifiedBy>Sergio Sergi</cp:lastModifiedBy>
  <cp:revision>20</cp:revision>
  <dcterms:created xsi:type="dcterms:W3CDTF">2015-10-07T23:31:05Z</dcterms:created>
  <dcterms:modified xsi:type="dcterms:W3CDTF">2015-10-08T07:15:56Z</dcterms:modified>
</cp:coreProperties>
</file>