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29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46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3865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23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95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56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66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91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009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1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3269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3E833E2-11ED-4505-BF68-F7EA3A25C345}" type="datetimeFigureOut">
              <a:rPr lang="en-US" smtClean="0"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B1F99371-F7E7-4270-AB21-3E02092D0A3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1212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9220B-D0A3-4344-94BD-3C7A04C8CD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 Reviews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AE925D-6F48-455E-8010-5088ADEAC9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Noah Sears </a:t>
            </a:r>
          </a:p>
        </p:txBody>
      </p:sp>
    </p:spTree>
    <p:extLst>
      <p:ext uri="{BB962C8B-B14F-4D97-AF65-F5344CB8AC3E}">
        <p14:creationId xmlns:p14="http://schemas.microsoft.com/office/powerpoint/2010/main" val="618059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9252-9820-4597-9B36-2FA0E9585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SWORKIT KIDS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997B8-6861-4A8D-BEB1-20869CA63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/>
              <a:t>Sworkit</a:t>
            </a:r>
            <a:r>
              <a:rPr lang="en-US" sz="3200" dirty="0"/>
              <a:t> Kids is an app that introduces kids to basic flexibility, agility, strength, and balance exercises.</a:t>
            </a:r>
          </a:p>
          <a:p>
            <a:r>
              <a:rPr lang="en-US" sz="3200" dirty="0" err="1"/>
              <a:t>Sworkit</a:t>
            </a:r>
            <a:r>
              <a:rPr lang="en-US" sz="3200" dirty="0"/>
              <a:t> Kids is a free app without any additional in app fees.</a:t>
            </a:r>
          </a:p>
        </p:txBody>
      </p:sp>
      <p:pic>
        <p:nvPicPr>
          <p:cNvPr id="1026" name="Picture 2" descr="Image result for SWORKIT KIDS">
            <a:extLst>
              <a:ext uri="{FF2B5EF4-FFF2-40B4-BE49-F238E27FC236}">
                <a16:creationId xmlns:a16="http://schemas.microsoft.com/office/drawing/2014/main" id="{15D4D287-7339-4B6F-8542-F710B68127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9757" y="4448106"/>
            <a:ext cx="4187686" cy="2044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7464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DF6CD6-69F7-4A30-8136-A877C2B16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68DDB-B058-4CDE-AD1C-D4C6361E56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app is very easy to use.</a:t>
            </a:r>
          </a:p>
          <a:p>
            <a:r>
              <a:rPr lang="en-US" sz="2400" dirty="0"/>
              <a:t>The main menu give 3 options for types of workouts </a:t>
            </a:r>
          </a:p>
          <a:p>
            <a:pPr lvl="1"/>
            <a:r>
              <a:rPr lang="en-US" dirty="0"/>
              <a:t>Strength</a:t>
            </a:r>
          </a:p>
          <a:p>
            <a:pPr lvl="1"/>
            <a:r>
              <a:rPr lang="en-US" dirty="0"/>
              <a:t>Agility</a:t>
            </a:r>
          </a:p>
          <a:p>
            <a:pPr lvl="1"/>
            <a:r>
              <a:rPr lang="en-US" dirty="0"/>
              <a:t>Flexibility &amp; Balance </a:t>
            </a:r>
          </a:p>
          <a:p>
            <a:r>
              <a:rPr lang="en-US" sz="2400" dirty="0"/>
              <a:t>You then select the amount of time you want to work out.</a:t>
            </a:r>
          </a:p>
          <a:p>
            <a:r>
              <a:rPr lang="en-US" sz="2400" dirty="0"/>
              <a:t>There is a video demonstration on how to do the exercise and it tells you the amount of time you will do it.</a:t>
            </a:r>
          </a:p>
          <a:p>
            <a:endParaRPr lang="en-US" dirty="0"/>
          </a:p>
        </p:txBody>
      </p:sp>
      <p:pic>
        <p:nvPicPr>
          <p:cNvPr id="2050" name="Picture 2" descr="Image result for SWORKIT KIDS">
            <a:extLst>
              <a:ext uri="{FF2B5EF4-FFF2-40B4-BE49-F238E27FC236}">
                <a16:creationId xmlns:a16="http://schemas.microsoft.com/office/drawing/2014/main" id="{BF61F217-7181-4DAA-8A01-4B6CD0DFE6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1853" y="124571"/>
            <a:ext cx="4321364" cy="275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2189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FA170-B8AE-44D0-A474-F0A176D79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use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56698-A253-4374-B14E-399922FCD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app could be used by both teachers and students.</a:t>
            </a:r>
          </a:p>
          <a:p>
            <a:pPr lvl="1"/>
            <a:r>
              <a:rPr lang="en-US" dirty="0"/>
              <a:t>Teachers could you the app for introducing students to basic strength, agility, flexibility, and balance workouts.</a:t>
            </a:r>
          </a:p>
          <a:p>
            <a:pPr lvl="1"/>
            <a:r>
              <a:rPr lang="en-US" dirty="0"/>
              <a:t>In class, students could follow along with the app’s workout for their lesson.</a:t>
            </a:r>
          </a:p>
          <a:p>
            <a:pPr lvl="1"/>
            <a:r>
              <a:rPr lang="en-US" dirty="0"/>
              <a:t>Additionally, students could download the app on their device and use it outside of Physical Education class.</a:t>
            </a:r>
          </a:p>
          <a:p>
            <a:endParaRPr lang="en-US" dirty="0"/>
          </a:p>
        </p:txBody>
      </p:sp>
      <p:pic>
        <p:nvPicPr>
          <p:cNvPr id="3074" name="Picture 2" descr="Image result for pe teacher and student">
            <a:extLst>
              <a:ext uri="{FF2B5EF4-FFF2-40B4-BE49-F238E27FC236}">
                <a16:creationId xmlns:a16="http://schemas.microsoft.com/office/drawing/2014/main" id="{5C01CC68-34B0-446D-853C-87FB71A52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4808" y="4151174"/>
            <a:ext cx="5301575" cy="2160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634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B733E-04DC-491A-BCC2-922C3FA9F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3ED53-1726-4365-8751-30AAD3B688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Sworkit</a:t>
            </a:r>
            <a:r>
              <a:rPr lang="en-US" dirty="0"/>
              <a:t> Kids is a easy application to operate.  It is easy for children of all ages to understand. </a:t>
            </a:r>
          </a:p>
          <a:p>
            <a:r>
              <a:rPr lang="en-US" dirty="0"/>
              <a:t>There are not any in application fees, so the cost is completely free.</a:t>
            </a:r>
          </a:p>
          <a:p>
            <a:r>
              <a:rPr lang="en-US" dirty="0"/>
              <a:t>The app allows both teachers and students to operate inside and outside of class.</a:t>
            </a:r>
          </a:p>
          <a:p>
            <a:r>
              <a:rPr lang="en-US" dirty="0"/>
              <a:t>I would definitely recommend this to my fellow college students or any Physical Education Teacher.</a:t>
            </a:r>
          </a:p>
        </p:txBody>
      </p:sp>
      <p:pic>
        <p:nvPicPr>
          <p:cNvPr id="4098" name="Picture 2" descr="Image result for sworkit kids">
            <a:extLst>
              <a:ext uri="{FF2B5EF4-FFF2-40B4-BE49-F238E27FC236}">
                <a16:creationId xmlns:a16="http://schemas.microsoft.com/office/drawing/2014/main" id="{C7141474-1B87-4B38-8C4B-BA3EA3FF1A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2397" y="4639295"/>
            <a:ext cx="2512523" cy="2218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718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E36DB-A216-4B51-88DE-1CC70F630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Sweat Deck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1E002-7ED4-404D-8686-EFB836D1C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Sweat Deck is an application which has built in exercise for students or anyone who uses it.</a:t>
            </a:r>
          </a:p>
          <a:p>
            <a:r>
              <a:rPr lang="en-US" dirty="0"/>
              <a:t>It operates in the format of a deck of cards.</a:t>
            </a:r>
          </a:p>
          <a:p>
            <a:r>
              <a:rPr lang="en-US" dirty="0"/>
              <a:t>For example, a 7 card might appear with it saying push ups, so then you would do 7 push ups.</a:t>
            </a:r>
          </a:p>
          <a:p>
            <a:r>
              <a:rPr lang="en-US" dirty="0"/>
              <a:t>There are several in application upgrades that may be purchased, however it is not necessary to do that.</a:t>
            </a:r>
          </a:p>
          <a:p>
            <a:endParaRPr lang="en-US" dirty="0"/>
          </a:p>
        </p:txBody>
      </p:sp>
      <p:pic>
        <p:nvPicPr>
          <p:cNvPr id="5122" name="Picture 2" descr="Image result for sweat deck">
            <a:extLst>
              <a:ext uri="{FF2B5EF4-FFF2-40B4-BE49-F238E27FC236}">
                <a16:creationId xmlns:a16="http://schemas.microsoft.com/office/drawing/2014/main" id="{6D88E14A-1EF0-452A-B926-6EF1BAF53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456" y="4871112"/>
            <a:ext cx="3028744" cy="1841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055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EDE32-C62B-4B1E-AE38-68C35B69C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F9280-76DA-472D-B684-A24225EFF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Sweat Deck is an easy application to operate</a:t>
            </a:r>
          </a:p>
          <a:p>
            <a:r>
              <a:rPr lang="en-US" dirty="0"/>
              <a:t>The user can select the specific cards they want to do, or have them randomly selected for you.</a:t>
            </a:r>
          </a:p>
          <a:p>
            <a:r>
              <a:rPr lang="en-US" dirty="0"/>
              <a:t>An example of workout would be 10 push ups, 8 crunches, 9 burpees, and 8 squats.  Then as soon as that workout is finished, you can stop or keep doing as many as you like.</a:t>
            </a:r>
          </a:p>
        </p:txBody>
      </p:sp>
      <p:pic>
        <p:nvPicPr>
          <p:cNvPr id="6146" name="Picture 2" descr="Image result for burpees">
            <a:extLst>
              <a:ext uri="{FF2B5EF4-FFF2-40B4-BE49-F238E27FC236}">
                <a16:creationId xmlns:a16="http://schemas.microsoft.com/office/drawing/2014/main" id="{7995272D-7B8A-4231-A29E-EA103FC25F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521" y="4241521"/>
            <a:ext cx="4227443" cy="2377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84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9117D-BF5D-4E6D-AB22-0EF3F0ACA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can use it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D3B481-92FD-4306-A192-D3936C2DF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app could be used by both teachers and students </a:t>
            </a:r>
          </a:p>
          <a:p>
            <a:pPr lvl="1"/>
            <a:r>
              <a:rPr lang="en-US" dirty="0"/>
              <a:t>Teachers could you the app for introducing students to basic full body workouts</a:t>
            </a:r>
          </a:p>
          <a:p>
            <a:pPr lvl="1"/>
            <a:r>
              <a:rPr lang="en-US" dirty="0"/>
              <a:t>In class, students could follow along with the app’s workout for their lesson.</a:t>
            </a:r>
          </a:p>
          <a:p>
            <a:pPr lvl="1"/>
            <a:r>
              <a:rPr lang="en-US" dirty="0"/>
              <a:t>Additionally, students could download the app on their device and use it outside of Physical Education class.</a:t>
            </a:r>
          </a:p>
          <a:p>
            <a:endParaRPr lang="en-US" dirty="0"/>
          </a:p>
        </p:txBody>
      </p:sp>
      <p:pic>
        <p:nvPicPr>
          <p:cNvPr id="7170" name="Picture 2" descr="Image result for sweat deck">
            <a:extLst>
              <a:ext uri="{FF2B5EF4-FFF2-40B4-BE49-F238E27FC236}">
                <a16:creationId xmlns:a16="http://schemas.microsoft.com/office/drawing/2014/main" id="{6E69CFD3-AF8B-46F4-A4BE-0C15E171FD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775677"/>
            <a:ext cx="5332198" cy="305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76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C1CED-8810-49EF-BC1A-429FD00C1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93C29-02DA-4712-9655-5C9DC2C8B1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1607" y="2286000"/>
            <a:ext cx="9720073" cy="4023360"/>
          </a:xfrm>
        </p:spPr>
        <p:txBody>
          <a:bodyPr/>
          <a:lstStyle/>
          <a:p>
            <a:r>
              <a:rPr lang="en-US" dirty="0"/>
              <a:t>Overall this is a very good application for both Physical Education Teachers and students.</a:t>
            </a:r>
          </a:p>
          <a:p>
            <a:r>
              <a:rPr lang="en-US" dirty="0"/>
              <a:t>Sweat Deck is easy to operate and does not have any mandatory in application costs.</a:t>
            </a:r>
          </a:p>
          <a:p>
            <a:r>
              <a:rPr lang="en-US" dirty="0"/>
              <a:t>I would recommend this application to Physical Education Teacher so that if they wanted to, they could somehow incorporate it into their lessons.</a:t>
            </a:r>
          </a:p>
        </p:txBody>
      </p:sp>
      <p:pic>
        <p:nvPicPr>
          <p:cNvPr id="8194" name="Picture 2" descr="Image result for pe teacher">
            <a:extLst>
              <a:ext uri="{FF2B5EF4-FFF2-40B4-BE49-F238E27FC236}">
                <a16:creationId xmlns:a16="http://schemas.microsoft.com/office/drawing/2014/main" id="{4078BE21-1A24-452B-8171-AED3C0E5C3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667" y="4306957"/>
            <a:ext cx="3224738" cy="2203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554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510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Tw Cen MT</vt:lpstr>
      <vt:lpstr>Tw Cen MT Condensed</vt:lpstr>
      <vt:lpstr>Wingdings 3</vt:lpstr>
      <vt:lpstr>Integral</vt:lpstr>
      <vt:lpstr>App Reviews </vt:lpstr>
      <vt:lpstr>SWORKIT KIDS</vt:lpstr>
      <vt:lpstr>How does it work?</vt:lpstr>
      <vt:lpstr>Who can use it?</vt:lpstr>
      <vt:lpstr>Final Review</vt:lpstr>
      <vt:lpstr>Sweat Deck</vt:lpstr>
      <vt:lpstr>How does it work </vt:lpstr>
      <vt:lpstr>Who can use it </vt:lpstr>
      <vt:lpstr>Final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 Reviews</dc:title>
  <dc:creator>Noah Sears</dc:creator>
  <cp:lastModifiedBy>Noah Sears</cp:lastModifiedBy>
  <cp:revision>8</cp:revision>
  <dcterms:created xsi:type="dcterms:W3CDTF">2019-01-30T00:31:40Z</dcterms:created>
  <dcterms:modified xsi:type="dcterms:W3CDTF">2019-01-30T01:21:19Z</dcterms:modified>
</cp:coreProperties>
</file>