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CE1FCBBE-0707-44A9-A692-F2A5136187F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65626A3-877E-463A-A2C4-CC00D46F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0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CBBE-0707-44A9-A692-F2A5136187F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26A3-877E-463A-A2C4-CC00D46F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3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E1FCBBE-0707-44A9-A692-F2A5136187F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65626A3-877E-463A-A2C4-CC00D46F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01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E1FCBBE-0707-44A9-A692-F2A5136187F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65626A3-877E-463A-A2C4-CC00D46F09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3472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E1FCBBE-0707-44A9-A692-F2A5136187F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65626A3-877E-463A-A2C4-CC00D46F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CBBE-0707-44A9-A692-F2A5136187F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26A3-877E-463A-A2C4-CC00D46F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80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CBBE-0707-44A9-A692-F2A5136187F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26A3-877E-463A-A2C4-CC00D46F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09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CBBE-0707-44A9-A692-F2A5136187F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26A3-877E-463A-A2C4-CC00D46F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15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E1FCBBE-0707-44A9-A692-F2A5136187F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65626A3-877E-463A-A2C4-CC00D46F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8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CBBE-0707-44A9-A692-F2A5136187F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26A3-877E-463A-A2C4-CC00D46F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3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E1FCBBE-0707-44A9-A692-F2A5136187F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65626A3-877E-463A-A2C4-CC00D46F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8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CBBE-0707-44A9-A692-F2A5136187F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26A3-877E-463A-A2C4-CC00D46F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6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CBBE-0707-44A9-A692-F2A5136187F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26A3-877E-463A-A2C4-CC00D46F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9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CBBE-0707-44A9-A692-F2A5136187F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26A3-877E-463A-A2C4-CC00D46F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9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CBBE-0707-44A9-A692-F2A5136187F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26A3-877E-463A-A2C4-CC00D46F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72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CBBE-0707-44A9-A692-F2A5136187F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26A3-877E-463A-A2C4-CC00D46F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4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CBBE-0707-44A9-A692-F2A5136187F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26A3-877E-463A-A2C4-CC00D46F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5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FCBBE-0707-44A9-A692-F2A5136187F1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626A3-877E-463A-A2C4-CC00D46F0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B8D34-D91E-4A30-8309-BA58205380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Prescription Drug Misuse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61D5EC-754F-4239-B79C-1D589C8C40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Searra Richardson</a:t>
            </a:r>
          </a:p>
        </p:txBody>
      </p:sp>
    </p:spTree>
    <p:extLst>
      <p:ext uri="{BB962C8B-B14F-4D97-AF65-F5344CB8AC3E}">
        <p14:creationId xmlns:p14="http://schemas.microsoft.com/office/powerpoint/2010/main" val="2878560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2E0F5-4DBC-4D76-AE3D-84EB901DE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711107"/>
            <a:ext cx="8610600" cy="1293028"/>
          </a:xfrm>
        </p:spPr>
        <p:txBody>
          <a:bodyPr/>
          <a:lstStyle/>
          <a:p>
            <a:pPr algn="ctr"/>
            <a:r>
              <a:rPr lang="en-US" dirty="0"/>
              <a:t>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580C8-8C2D-4EC1-BD15-E8AD48C18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5635101" cy="4024125"/>
          </a:xfrm>
        </p:spPr>
        <p:txBody>
          <a:bodyPr>
            <a:normAutofit/>
          </a:bodyPr>
          <a:lstStyle/>
          <a:p>
            <a:r>
              <a:rPr lang="en-US" sz="2800" dirty="0"/>
              <a:t>In order to reduce the amount of people misusing or abusing prescription drugs, the use of prescription drug monitoring programs should be required in all states.</a:t>
            </a:r>
          </a:p>
        </p:txBody>
      </p:sp>
      <p:pic>
        <p:nvPicPr>
          <p:cNvPr id="1026" name="Picture 2" descr="http://medicallawperspectives.com/wp/wp-content/uploads/2015/02/prescription-drugs2.jpg">
            <a:extLst>
              <a:ext uri="{FF2B5EF4-FFF2-40B4-BE49-F238E27FC236}">
                <a16:creationId xmlns:a16="http://schemas.microsoft.com/office/drawing/2014/main" id="{FA390919-28B3-4046-8BE1-D42E2DF05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900" y="2004135"/>
            <a:ext cx="5763689" cy="3695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861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F61C5A-688C-4371-9AB0-4FA62B2EA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773251"/>
            <a:ext cx="8610600" cy="1293028"/>
          </a:xfrm>
        </p:spPr>
        <p:txBody>
          <a:bodyPr/>
          <a:lstStyle/>
          <a:p>
            <a:pPr algn="ctr"/>
            <a:r>
              <a:rPr lang="en-US" dirty="0"/>
              <a:t>Overview/Existing Problems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E420927-549D-43F2-AE17-0E6BCFBA36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PDMP: electronic database that keeps track of all prescription substances within a state</a:t>
            </a:r>
          </a:p>
          <a:p>
            <a:r>
              <a:rPr lang="en-US" dirty="0"/>
              <a:t>Every state except Missouri has a PDMP, however, only 25 states make it required that medical professionals use it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544BA9-3BE3-4333-A27F-1B82996AAF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Pharmacies, doctors etc. do not input the data immediately so it is not up to date</a:t>
            </a:r>
          </a:p>
          <a:p>
            <a:r>
              <a:rPr lang="en-US" dirty="0"/>
              <a:t>Hard for professionals to register and use causing them not to use it if they have a choice</a:t>
            </a:r>
          </a:p>
        </p:txBody>
      </p:sp>
    </p:spTree>
    <p:extLst>
      <p:ext uri="{BB962C8B-B14F-4D97-AF65-F5344CB8AC3E}">
        <p14:creationId xmlns:p14="http://schemas.microsoft.com/office/powerpoint/2010/main" val="3822064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4AB85-1069-4D67-AB19-891C9E07F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Data/Statistics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2EC085-AECD-4895-A18C-0E5B51E07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6500" y="1935332"/>
            <a:ext cx="6099699" cy="4283354"/>
          </a:xfrm>
        </p:spPr>
        <p:txBody>
          <a:bodyPr/>
          <a:lstStyle/>
          <a:p>
            <a:r>
              <a:rPr lang="en-US" dirty="0"/>
              <a:t>Death rates relating to Oxycodone declined 25% in 2012 when Florida implemented a PDMP</a:t>
            </a:r>
          </a:p>
          <a:p>
            <a:r>
              <a:rPr lang="en-US" dirty="0"/>
              <a:t>Study showed a 30% reduction in the amount of opioid prescriptions </a:t>
            </a:r>
          </a:p>
          <a:p>
            <a:pPr lvl="1"/>
            <a:r>
              <a:rPr lang="en-US" dirty="0"/>
              <a:t>Maintained this throughout the years after</a:t>
            </a:r>
          </a:p>
          <a:p>
            <a:r>
              <a:rPr lang="en-US" dirty="0"/>
              <a:t>Only half of primary care physicians use them and most of them do not use it routinely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cdn1.bostonmagazine.com/wp-content/uploads/2014/04/pills-main.jpg">
            <a:extLst>
              <a:ext uri="{FF2B5EF4-FFF2-40B4-BE49-F238E27FC236}">
                <a16:creationId xmlns:a16="http://schemas.microsoft.com/office/drawing/2014/main" id="{2A0F7576-02FF-4D4C-9884-DFC50D41C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35" y="2057401"/>
            <a:ext cx="4851329" cy="282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058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66C28D7-F3BC-465A-B2D7-6B99C993A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5474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0EAA4F-1852-4955-BBF0-3D353BC97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7584" y="1003072"/>
            <a:ext cx="5079991" cy="823912"/>
          </a:xfrm>
        </p:spPr>
        <p:txBody>
          <a:bodyPr/>
          <a:lstStyle/>
          <a:p>
            <a:pPr algn="ctr"/>
            <a:r>
              <a:rPr lang="en-US" dirty="0"/>
              <a:t>Pros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B1EDBC1-60D3-4AEA-B3F8-1841F318A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" y="1944998"/>
            <a:ext cx="5311775" cy="3086019"/>
          </a:xfrm>
        </p:spPr>
        <p:txBody>
          <a:bodyPr/>
          <a:lstStyle/>
          <a:p>
            <a:r>
              <a:rPr lang="en-US" dirty="0"/>
              <a:t>Helps to identify those with an addiction and to get them help</a:t>
            </a:r>
          </a:p>
          <a:p>
            <a:r>
              <a:rPr lang="en-US" dirty="0"/>
              <a:t>Identifies those at high risk of doctor shopping</a:t>
            </a:r>
          </a:p>
          <a:p>
            <a:r>
              <a:rPr lang="en-US" dirty="0"/>
              <a:t>Shows prescription use and/or abuse trends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FD6D843-D638-40BC-A93E-E7485FC2C4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16" y="1003072"/>
            <a:ext cx="5105400" cy="823912"/>
          </a:xfrm>
        </p:spPr>
        <p:txBody>
          <a:bodyPr/>
          <a:lstStyle/>
          <a:p>
            <a:pPr algn="ctr"/>
            <a:r>
              <a:rPr lang="en-US" dirty="0"/>
              <a:t>Cons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7259D70-FE20-4A11-ACEA-F1793B244D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4427" y="1944998"/>
            <a:ext cx="5334000" cy="3086019"/>
          </a:xfrm>
        </p:spPr>
        <p:txBody>
          <a:bodyPr/>
          <a:lstStyle/>
          <a:p>
            <a:r>
              <a:rPr lang="en-US" dirty="0"/>
              <a:t>Can be a pain for medical professionals to have to use</a:t>
            </a:r>
          </a:p>
          <a:p>
            <a:r>
              <a:rPr lang="en-US" dirty="0"/>
              <a:t>Statewide database not nationwide</a:t>
            </a:r>
          </a:p>
          <a:p>
            <a:r>
              <a:rPr lang="en-US" dirty="0"/>
              <a:t>Cannot track black-market drugs sold or used </a:t>
            </a:r>
          </a:p>
        </p:txBody>
      </p:sp>
      <p:pic>
        <p:nvPicPr>
          <p:cNvPr id="3074" name="Picture 2" descr="https://tse3.mm.bing.net/th?id=OIP.V-k-umH1s0YhhFuhwq4X4wEDDD&amp;pid=15.1&amp;P=0&amp;w=202&amp;h=153">
            <a:extLst>
              <a:ext uri="{FF2B5EF4-FFF2-40B4-BE49-F238E27FC236}">
                <a16:creationId xmlns:a16="http://schemas.microsoft.com/office/drawing/2014/main" id="{6590D236-2133-42CD-9D42-7F5C316B3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281" y="3771981"/>
            <a:ext cx="4074352" cy="3086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310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BEA86-514B-45E6-8528-D606D798C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782129"/>
            <a:ext cx="8610600" cy="1293028"/>
          </a:xfrm>
        </p:spPr>
        <p:txBody>
          <a:bodyPr/>
          <a:lstStyle/>
          <a:p>
            <a:pPr algn="ctr"/>
            <a:r>
              <a:rPr lang="en-US" dirty="0"/>
              <a:t>Opinion/Conclusion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8BC2D-3724-4B29-A991-7A9EFF5B2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opinion is that PDMPs should be mandatory in all states.  They should require professionals to check before prescribing drugs and entering data after they have prescribed something. </a:t>
            </a:r>
          </a:p>
          <a:p>
            <a:r>
              <a:rPr lang="en-US" dirty="0"/>
              <a:t>We will need to make a nation wide database so doctor shopping does not happen between states and also make it easier for professionals to use.</a:t>
            </a:r>
          </a:p>
          <a:p>
            <a:r>
              <a:rPr lang="en-US" dirty="0"/>
              <a:t>Mandatory PDMPs will not completely fix the problem of prescription drug misuse, however, it will definitely decrease this abuse.</a:t>
            </a:r>
          </a:p>
        </p:txBody>
      </p:sp>
    </p:spTree>
    <p:extLst>
      <p:ext uri="{BB962C8B-B14F-4D97-AF65-F5344CB8AC3E}">
        <p14:creationId xmlns:p14="http://schemas.microsoft.com/office/powerpoint/2010/main" val="80197384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1840</TotalTime>
  <Words>296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Prescription Drug Misuse</vt:lpstr>
      <vt:lpstr>Thesis</vt:lpstr>
      <vt:lpstr>Overview/Existing Problems</vt:lpstr>
      <vt:lpstr>Data/Statistics</vt:lpstr>
      <vt:lpstr>PowerPoint Presentation</vt:lpstr>
      <vt:lpstr>Opinion/Conclusion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Prescription Drug Misuse</dc:title>
  <dc:creator>Searra Richardson</dc:creator>
  <cp:lastModifiedBy>Searra Richardson</cp:lastModifiedBy>
  <cp:revision>16</cp:revision>
  <dcterms:created xsi:type="dcterms:W3CDTF">2017-11-08T00:31:12Z</dcterms:created>
  <dcterms:modified xsi:type="dcterms:W3CDTF">2017-11-10T14:22:31Z</dcterms:modified>
</cp:coreProperties>
</file>