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86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4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6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62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311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AE5D45-2825-46CC-8BDB-6AEC530D542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142B83-D96B-4266-92F2-03F6C93D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piaget.html" TargetMode="External"/><Relationship Id="rId2" Type="http://schemas.openxmlformats.org/officeDocument/2006/relationships/hyperlink" Target="https://www.learning-theories.com/identity-status-theory-marci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17E9-07E8-4C39-AC7E-57FAF4B33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Age’s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2F8C9-1BC6-43D0-84B6-D021B9440D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Ashley Schweizer </a:t>
            </a:r>
          </a:p>
        </p:txBody>
      </p:sp>
    </p:spTree>
    <p:extLst>
      <p:ext uri="{BB962C8B-B14F-4D97-AF65-F5344CB8AC3E}">
        <p14:creationId xmlns:p14="http://schemas.microsoft.com/office/powerpoint/2010/main" val="204482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6572-9E74-4CDA-ACDA-A3800D09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47E2-FB59-4E34-8441-4033EBDB5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866054"/>
            <a:ext cx="5604933" cy="3931920"/>
          </a:xfrm>
        </p:spPr>
        <p:txBody>
          <a:bodyPr/>
          <a:lstStyle/>
          <a:p>
            <a:r>
              <a:rPr lang="en-US" b="1" dirty="0"/>
              <a:t>Kevin</a:t>
            </a:r>
            <a:r>
              <a:rPr lang="en-US" dirty="0"/>
              <a:t>- less screen time so he isn’t so attached, maybe place him in some after school activities to let him develop some new interest</a:t>
            </a:r>
          </a:p>
          <a:p>
            <a:r>
              <a:rPr lang="en-US" b="1" dirty="0"/>
              <a:t>Jackson</a:t>
            </a:r>
            <a:r>
              <a:rPr lang="en-US" dirty="0"/>
              <a:t>- teach him more about self-confidence and self-love because when I asked him if he liked to play alone at recess or with friends, he took this offensively and wanted to make sure I knew he had friends</a:t>
            </a:r>
          </a:p>
          <a:p>
            <a:r>
              <a:rPr lang="en-US" b="1" dirty="0"/>
              <a:t>Michelle- </a:t>
            </a:r>
            <a:r>
              <a:rPr lang="en-US" dirty="0"/>
              <a:t>Spend more time with friends, her answers demonstrate the importance she places on school but she also needs to have a social life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329E7-2223-4598-995F-6A0DBA7F7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r="26943"/>
          <a:stretch/>
        </p:blipFill>
        <p:spPr>
          <a:xfrm>
            <a:off x="6849533" y="1617698"/>
            <a:ext cx="3996266" cy="39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8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73DB-9983-403E-9492-45C02018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B578-7A77-4AC4-9E67-E2FB6DD2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7453"/>
            <a:ext cx="6063205" cy="4644921"/>
          </a:xfrm>
        </p:spPr>
        <p:txBody>
          <a:bodyPr/>
          <a:lstStyle/>
          <a:p>
            <a:r>
              <a:rPr lang="en-US" dirty="0"/>
              <a:t>David L, "Identity Status Theory (Marcia)," in </a:t>
            </a:r>
            <a:r>
              <a:rPr lang="en-US" i="1" dirty="0"/>
              <a:t>Learning Theories</a:t>
            </a:r>
            <a:r>
              <a:rPr lang="en-US" dirty="0"/>
              <a:t>, July 23, 2014, </a:t>
            </a:r>
            <a:r>
              <a:rPr lang="en-US" dirty="0">
                <a:hlinkClick r:id="rId2"/>
              </a:rPr>
              <a:t>https://www.learning-theories.com/identity-status-theory-marcia.html</a:t>
            </a:r>
            <a:r>
              <a:rPr lang="en-US" dirty="0"/>
              <a:t>.</a:t>
            </a:r>
          </a:p>
          <a:p>
            <a:r>
              <a:rPr lang="en-US" dirty="0"/>
              <a:t>McLeod, S. A. (2018, June 06). </a:t>
            </a:r>
            <a:r>
              <a:rPr lang="en-US" i="1" dirty="0"/>
              <a:t>Jean Piaget's theory of cognitive development</a:t>
            </a:r>
            <a:r>
              <a:rPr lang="en-US" dirty="0"/>
              <a:t>. Retrieved from </a:t>
            </a:r>
            <a:r>
              <a:rPr lang="en-US" u="sng" dirty="0">
                <a:hlinkClick r:id="rId3"/>
              </a:rPr>
              <a:t>https://www.simplypsychology.org/piaget.html</a:t>
            </a:r>
            <a:r>
              <a:rPr lang="en-US" dirty="0"/>
              <a:t> </a:t>
            </a:r>
          </a:p>
          <a:p>
            <a:r>
              <a:rPr lang="en-US" dirty="0"/>
              <a:t>Oswalt, Angela (2018) </a:t>
            </a:r>
            <a:r>
              <a:rPr lang="en-US" i="1" dirty="0"/>
              <a:t>Vygotsky Social Development Emphasis     </a:t>
            </a:r>
            <a:r>
              <a:rPr lang="en-US" dirty="0"/>
              <a:t>https://www.mentalhelp.net/articles/vygotsky-s-social-developmental-emphasis/                                   </a:t>
            </a:r>
          </a:p>
          <a:p>
            <a:r>
              <a:rPr lang="en-US" dirty="0"/>
              <a:t>Levine, Laura (2018) Child Development: An Active Learning Approach </a:t>
            </a:r>
            <a:r>
              <a:rPr lang="en-US" i="1" dirty="0"/>
              <a:t>(Print)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1B578-AE8B-493B-AB2A-143C06518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88" y="1597306"/>
            <a:ext cx="3090441" cy="39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2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1E1A-03E8-4E7F-97AD-DECB9B30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740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6105-BC96-4557-A9B8-23FE4712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D9AD-FFB6-4A3F-805B-8B4DC195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900311" cy="3931920"/>
          </a:xfrm>
        </p:spPr>
        <p:txBody>
          <a:bodyPr/>
          <a:lstStyle/>
          <a:p>
            <a:r>
              <a:rPr lang="en-US" dirty="0"/>
              <a:t>Compare the responses of all participants and identify differences and similarity</a:t>
            </a:r>
          </a:p>
          <a:p>
            <a:r>
              <a:rPr lang="en-US" dirty="0"/>
              <a:t>Be able to identify theorist in participants answers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773F5-5EC5-4E59-AE04-0D914B881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88" y="1704058"/>
            <a:ext cx="5650089" cy="37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9CCF-3697-4513-93D5-529A58F2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2594"/>
            <a:ext cx="10058400" cy="1371600"/>
          </a:xfrm>
        </p:spPr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5FDD-7BFC-494D-90D0-0D8AFB2211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14194"/>
            <a:ext cx="5001604" cy="3424107"/>
          </a:xfrm>
        </p:spPr>
        <p:txBody>
          <a:bodyPr/>
          <a:lstStyle/>
          <a:p>
            <a:r>
              <a:rPr lang="en-US" dirty="0"/>
              <a:t>I expect my youngest participant to lack abstract or logical thinking and provide me with short/quick answers</a:t>
            </a:r>
          </a:p>
          <a:p>
            <a:r>
              <a:rPr lang="en-US" dirty="0"/>
              <a:t>I except my middle childhood participant to provide me with some logical answers but still demonstrate his innocence in his answers</a:t>
            </a:r>
          </a:p>
          <a:p>
            <a:r>
              <a:rPr lang="en-US" dirty="0"/>
              <a:t>I expect my oldest participant to provide me with detailed and abstract answers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3FF5F-45C5-451D-9342-509520993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40" y="1171575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3475-C246-4171-94AA-D7AA38DA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11170-4881-4837-91F1-E3C0DB9DC270}"/>
              </a:ext>
            </a:extLst>
          </p:cNvPr>
          <p:cNvSpPr txBox="1"/>
          <p:nvPr/>
        </p:nvSpPr>
        <p:spPr>
          <a:xfrm>
            <a:off x="1066800" y="2014194"/>
            <a:ext cx="4143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Physical Questions:</a:t>
            </a:r>
          </a:p>
          <a:p>
            <a:r>
              <a:rPr lang="en-US" dirty="0"/>
              <a:t>What color are your eyes?</a:t>
            </a:r>
          </a:p>
          <a:p>
            <a:r>
              <a:rPr lang="en-US" dirty="0"/>
              <a:t>How many hours a night do you sleep? Are you tired if you don’t sleep enough?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7D2F5-48DB-4514-AD72-536E9F2DB422}"/>
              </a:ext>
            </a:extLst>
          </p:cNvPr>
          <p:cNvSpPr txBox="1"/>
          <p:nvPr/>
        </p:nvSpPr>
        <p:spPr>
          <a:xfrm>
            <a:off x="1066799" y="3617506"/>
            <a:ext cx="4143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Cognitive:</a:t>
            </a:r>
          </a:p>
          <a:p>
            <a:r>
              <a:rPr lang="en-US" dirty="0"/>
              <a:t>What books do you like to read?</a:t>
            </a:r>
          </a:p>
          <a:p>
            <a:r>
              <a:rPr lang="en-US" dirty="0"/>
              <a:t>What is your favorite class in school? Which class do you not like?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5794C-0E53-41D8-B96C-7FB15AC85AA3}"/>
              </a:ext>
            </a:extLst>
          </p:cNvPr>
          <p:cNvSpPr txBox="1"/>
          <p:nvPr/>
        </p:nvSpPr>
        <p:spPr>
          <a:xfrm>
            <a:off x="5328357" y="2014194"/>
            <a:ext cx="4143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Socio-emotional:</a:t>
            </a:r>
          </a:p>
          <a:p>
            <a:r>
              <a:rPr lang="en-US" dirty="0"/>
              <a:t>What do you do to make you laugh?</a:t>
            </a:r>
          </a:p>
          <a:p>
            <a:r>
              <a:rPr lang="en-US" dirty="0"/>
              <a:t>Do you like playing with friends at recess or by yourself?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B169A5-A96D-4907-92FB-ABE0C070D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63" y="445039"/>
            <a:ext cx="2823855" cy="2117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4F51F-E230-4224-8CE2-EF718B862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71" y="3837349"/>
            <a:ext cx="4714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24F8-89CF-4BC2-A004-F89E4575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participants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6812-F4AA-40A5-9C37-5D204D20E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3164"/>
            <a:ext cx="5029200" cy="4462242"/>
          </a:xfrm>
        </p:spPr>
        <p:txBody>
          <a:bodyPr/>
          <a:lstStyle/>
          <a:p>
            <a:r>
              <a:rPr lang="en-US" b="1" dirty="0"/>
              <a:t>Early Childhood interviewee- </a:t>
            </a:r>
            <a:r>
              <a:rPr lang="en-US" dirty="0"/>
              <a:t>Kevin Dermody, five years old currently enrolled in kindergarten. Connection to participant- babysitter for the last three years. Interview conducted in his front yard </a:t>
            </a:r>
          </a:p>
          <a:p>
            <a:r>
              <a:rPr lang="en-US" b="1" dirty="0"/>
              <a:t>Middle Childhood Interview- </a:t>
            </a:r>
            <a:r>
              <a:rPr lang="en-US" dirty="0"/>
              <a:t>Jackson Smith, twelve year old currently in seventh grade. Connection-babysitter for the last six years. Interview conducted over the phone</a:t>
            </a:r>
          </a:p>
          <a:p>
            <a:r>
              <a:rPr lang="en-US" b="1" dirty="0"/>
              <a:t>Adolescence</a:t>
            </a:r>
            <a:r>
              <a:rPr lang="en-US" dirty="0"/>
              <a:t>- Michelle Nauls, 18 years currently in college. Connection- best friends for the last four years 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18F7E8-2157-4AD6-A5A3-8A13D6FF2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4194"/>
            <a:ext cx="5160190" cy="37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7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0DC9-9900-4174-A831-BD31C776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9144"/>
            <a:ext cx="10058400" cy="1371600"/>
          </a:xfrm>
        </p:spPr>
        <p:txBody>
          <a:bodyPr/>
          <a:lstStyle/>
          <a:p>
            <a:r>
              <a:rPr lang="en-US" dirty="0"/>
              <a:t>Early Childhood Interview: Kevin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47602-7A46-43B9-A268-EE19872C19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4352" y="1699683"/>
            <a:ext cx="4651648" cy="494947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Cognitive: What is your favorite class in school? Which do you not like?</a:t>
            </a:r>
          </a:p>
          <a:p>
            <a:pPr lvl="1"/>
            <a:r>
              <a:rPr lang="en-US" dirty="0"/>
              <a:t> “I guess I like math. I’m awesome at math. I do not like spelling because I don’t.”</a:t>
            </a:r>
          </a:p>
          <a:p>
            <a:pPr lvl="1"/>
            <a:r>
              <a:rPr lang="en-US" dirty="0"/>
              <a:t>Related to Piaget’s preoperational stage of egocentrism.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Physical: How many hours a night do you sleep?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“I only sleep three hours a night. I sneak down stairs and watch videos of slim on my laptop after mommy and daddy go to sleep.”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Related to Vygotsky's intuitive thought and Piaget’s preoperational stage of egocentrism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CD16A-B207-4092-88B0-D271A5DB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82" y="1662456"/>
            <a:ext cx="4577018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4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5983-CD57-4F03-B716-2A42E905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Middle Childhood Interview: Jackson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74613-7A18-4E24-AA77-AD40EB64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3023"/>
            <a:ext cx="4724400" cy="4797777"/>
          </a:xfrm>
        </p:spPr>
        <p:txBody>
          <a:bodyPr>
            <a:normAutofit/>
          </a:bodyPr>
          <a:lstStyle/>
          <a:p>
            <a:r>
              <a:rPr lang="en-US" b="1" dirty="0"/>
              <a:t>Cognitive: What genre of books do you like to read/ what type of books?</a:t>
            </a:r>
          </a:p>
          <a:p>
            <a:pPr lvl="1"/>
            <a:r>
              <a:rPr lang="en-US" dirty="0"/>
              <a:t>“I like to read fiction books or book about the ocean with my dad. He really helps me understand the book.”</a:t>
            </a:r>
          </a:p>
          <a:p>
            <a:pPr lvl="1"/>
            <a:r>
              <a:rPr lang="en-US" dirty="0"/>
              <a:t>Related To Vygostky, as the dad is acting as a teacher in the house</a:t>
            </a:r>
          </a:p>
          <a:p>
            <a:pPr marL="530352" lvl="1" indent="0">
              <a:buNone/>
            </a:pPr>
            <a:r>
              <a:rPr lang="en-US" i="0" dirty="0"/>
              <a:t>*</a:t>
            </a:r>
            <a:r>
              <a:rPr lang="en-US" sz="1800" b="1" i="0" dirty="0"/>
              <a:t>Physical</a:t>
            </a:r>
            <a:r>
              <a:rPr lang="en-US" sz="1800" i="0" dirty="0"/>
              <a:t>: </a:t>
            </a:r>
            <a:r>
              <a:rPr lang="en-US" sz="1800" b="1" i="0" dirty="0"/>
              <a:t>How many hours a night do you sleep?</a:t>
            </a:r>
          </a:p>
          <a:p>
            <a:pPr marL="530352" lvl="1" indent="0">
              <a:buNone/>
            </a:pPr>
            <a:r>
              <a:rPr lang="en-US" dirty="0"/>
              <a:t>	-”I sleep about eight hours a day because if I don’t I am cranky.”</a:t>
            </a:r>
          </a:p>
          <a:p>
            <a:pPr marL="530352" lvl="1" indent="0">
              <a:buNone/>
            </a:pPr>
            <a:r>
              <a:rPr lang="en-US" dirty="0"/>
              <a:t>	-Related to Piaget’s concrete operational stage as Jackson is able to think logically.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3A2FA-1945-4687-A60F-D2FFB210B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78" y="1603023"/>
            <a:ext cx="4447822" cy="43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8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95D8-7B14-4740-9837-FDB4AA47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3089"/>
            <a:ext cx="10058400" cy="1371600"/>
          </a:xfrm>
        </p:spPr>
        <p:txBody>
          <a:bodyPr/>
          <a:lstStyle/>
          <a:p>
            <a:r>
              <a:rPr lang="en-US" dirty="0"/>
              <a:t>Adolescence Interview: Michelle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5B40-67C0-4C09-9C5C-12EB76A0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3999"/>
            <a:ext cx="6034264" cy="489091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Cognitive: What academic topics interest you?</a:t>
            </a:r>
          </a:p>
          <a:p>
            <a:pPr lvl="1"/>
            <a:r>
              <a:rPr lang="en-US" dirty="0"/>
              <a:t>“I am really interested in science. I am studying to become a neuroscientist so anything in that genre really sparks my interest. I hope to have my own practice in a few years.”</a:t>
            </a:r>
          </a:p>
          <a:p>
            <a:pPr lvl="1"/>
            <a:r>
              <a:rPr lang="en-US" dirty="0"/>
              <a:t>Related to Marcia’s Identity: She is in the identity achievement status, has a set future planned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/>
              <a:t>Socio- emotional: Do you like working in groups or by yourself? Why?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“I’m 50/50 with this question and it usually depends on the class and the people. If it’s a class I’m really interested full of reliable people, I want to work in a group, but if I know majority of the people in my class will slack off, I most likely will try to work alone. I don’t like having to do all the work for my group so its usually based on the situation I’m in.”</a:t>
            </a:r>
          </a:p>
          <a:p>
            <a:pPr lvl="1"/>
            <a:r>
              <a:rPr lang="en-US" dirty="0"/>
              <a:t>She demonstrates Piaget’s formal operational stage when she talks about working in groups because she is “systematical planning” and doing what is best for her grade</a:t>
            </a:r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254DE-370D-431A-8692-E5842518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64" y="1523999"/>
            <a:ext cx="4100336" cy="47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1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8EFA-4804-40DF-BA15-DE4DA194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DAAF-9E24-4C4C-BDA0-856B1CE9F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2186"/>
            <a:ext cx="5091289" cy="3931920"/>
          </a:xfrm>
        </p:spPr>
        <p:txBody>
          <a:bodyPr/>
          <a:lstStyle/>
          <a:p>
            <a:r>
              <a:rPr lang="en-US" dirty="0"/>
              <a:t>As expected, Kevin gave the most illogical answers as seen with the sleeping question. Even Jackson was able to give a more logical saying “I sleep about eights hours a night, if I don’t sleep enough I am normally cranky the nest day.”</a:t>
            </a:r>
          </a:p>
          <a:p>
            <a:r>
              <a:rPr lang="en-US" dirty="0"/>
              <a:t>Michelle gave the most complex answers and showed the most interest in her future and had a concrete plan in play.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DE0C6-D3BA-4BB3-B424-1F48738A0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32186"/>
            <a:ext cx="4967111" cy="31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51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195</TotalTime>
  <Words>867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Garamond</vt:lpstr>
      <vt:lpstr>Savon</vt:lpstr>
      <vt:lpstr>Three Age’s Project</vt:lpstr>
      <vt:lpstr>Rationale </vt:lpstr>
      <vt:lpstr>Expectations</vt:lpstr>
      <vt:lpstr>Questions </vt:lpstr>
      <vt:lpstr>Meet the participants </vt:lpstr>
      <vt:lpstr>Early Childhood Interview: Kevin</vt:lpstr>
      <vt:lpstr>Middle Childhood Interview: Jackson</vt:lpstr>
      <vt:lpstr>Adolescence Interview: Michelle </vt:lpstr>
      <vt:lpstr>Comparison</vt:lpstr>
      <vt:lpstr>Recommendations </vt:lpstr>
      <vt:lpstr>Sources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Age’s Project</dc:title>
  <dc:creator>ashley schweizer</dc:creator>
  <cp:lastModifiedBy>ashley schweizer</cp:lastModifiedBy>
  <cp:revision>18</cp:revision>
  <dcterms:created xsi:type="dcterms:W3CDTF">2019-04-11T01:15:58Z</dcterms:created>
  <dcterms:modified xsi:type="dcterms:W3CDTF">2019-04-19T01:00:21Z</dcterms:modified>
</cp:coreProperties>
</file>