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1B6C-5955-4EC6-91BF-F065CD562FE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58385-E089-4598-97D7-D10F97B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sr.wa.gov.au/support-and-advice/research-and-policies/organised-recreational-activity-and-mental-healt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xercise4learning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_children__244555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8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550" b="1" dirty="0" smtClean="0"/>
              <a:t>The Value of Physical Education</a:t>
            </a:r>
            <a:endParaRPr lang="en-US" sz="455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Karlie Schauer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health benefits that students get from physical education are vast </a:t>
            </a:r>
          </a:p>
          <a:p>
            <a:pPr lvl="1"/>
            <a:r>
              <a:rPr lang="en-US" dirty="0" smtClean="0"/>
              <a:t>Decrease obesity rate</a:t>
            </a:r>
          </a:p>
          <a:p>
            <a:pPr lvl="1"/>
            <a:r>
              <a:rPr lang="en-US" dirty="0" smtClean="0"/>
              <a:t>Decrease stress</a:t>
            </a:r>
          </a:p>
          <a:p>
            <a:pPr lvl="1"/>
            <a:r>
              <a:rPr lang="en-US" dirty="0" smtClean="0"/>
              <a:t>Increase self esteem </a:t>
            </a:r>
          </a:p>
          <a:p>
            <a:pPr lvl="1"/>
            <a:r>
              <a:rPr lang="en-US" dirty="0" smtClean="0"/>
              <a:t>Decrease chronic diseases</a:t>
            </a:r>
          </a:p>
          <a:p>
            <a:pPr lvl="1"/>
            <a:r>
              <a:rPr lang="en-US" dirty="0" smtClean="0"/>
              <a:t>Promote overall health and well being</a:t>
            </a:r>
          </a:p>
          <a:p>
            <a:pPr lvl="1"/>
            <a:r>
              <a:rPr lang="en-US" dirty="0" smtClean="0"/>
              <a:t>Promote future activity*</a:t>
            </a:r>
            <a:endParaRPr lang="en-US" dirty="0"/>
          </a:p>
        </p:txBody>
      </p:sp>
      <p:pic>
        <p:nvPicPr>
          <p:cNvPr id="2050" name="Picture 2" descr="C:\Users\Karlie\AppData\Local\Microsoft\Windows\Temporary Internet Files\Content.IE5\ZPQUVJDH\people-running-and-jump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316224" cy="23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229600" cy="762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http://www.dsr.wa.gov.au/support-and-advice/research-and-policies/organised-recreational-activity-and-mental-health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4" name="Content Placeholder 3" descr="PEhealt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even have National Standards!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Standard 1</a:t>
            </a:r>
            <a:r>
              <a:rPr lang="en-US" dirty="0" smtClean="0"/>
              <a:t> - The physically literate individual demonstrates competency in a variety of motor skills and movement patterns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Knows how to move</a:t>
            </a:r>
            <a:endParaRPr lang="en-US" dirty="0" smtClean="0"/>
          </a:p>
          <a:p>
            <a:r>
              <a:rPr lang="en-US" b="1" dirty="0" smtClean="0"/>
              <a:t>Standard 2</a:t>
            </a:r>
            <a:r>
              <a:rPr lang="en-US" dirty="0" smtClean="0"/>
              <a:t> - The physically literate individual applies knowledge of concepts, principles, strategies and tactics related to movement and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Applies that knowledge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AS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876800"/>
            <a:ext cx="18097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876800"/>
            <a:ext cx="1809750" cy="180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Standard 3</a:t>
            </a:r>
            <a:r>
              <a:rPr lang="en-US" dirty="0" smtClean="0"/>
              <a:t> - The physically literate individual demonstrates the knowledge and skills to achieve and maintain a health-enhancing level of physical activity and fitness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Knowledge to maintain healthy lifestyle</a:t>
            </a:r>
            <a:endParaRPr lang="en-US" dirty="0" smtClean="0"/>
          </a:p>
          <a:p>
            <a:r>
              <a:rPr lang="en-US" b="1" dirty="0" smtClean="0"/>
              <a:t>Standard 4</a:t>
            </a:r>
            <a:r>
              <a:rPr lang="en-US" dirty="0" smtClean="0"/>
              <a:t> - The physically literate individual exhibits responsible personal and social behavior that respects self and others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Social Responsibility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Standard 5</a:t>
            </a:r>
            <a:r>
              <a:rPr lang="en-US" dirty="0" smtClean="0"/>
              <a:t> - The physically literate individual recognizes the value of physical activity for health, enjoyment, challenge, self-expression and/or social interaction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Finds the value in physical activity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NAS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648200"/>
            <a:ext cx="194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-Confused.jpg"/>
          <p:cNvPicPr>
            <a:picLocks noChangeAspect="1"/>
          </p:cNvPicPr>
          <p:nvPr/>
        </p:nvPicPr>
        <p:blipFill>
          <a:blip r:embed="rId2" cstate="print"/>
          <a:srcRect l="5556" r="9365" b="2542"/>
          <a:stretch>
            <a:fillRect/>
          </a:stretch>
        </p:blipFill>
        <p:spPr>
          <a:xfrm>
            <a:off x="5105400" y="4191000"/>
            <a:ext cx="3796527" cy="2443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all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graphs, words, and standards really mean the same thing…</a:t>
            </a:r>
          </a:p>
          <a:p>
            <a:r>
              <a:rPr lang="en-US" dirty="0" smtClean="0"/>
              <a:t>As physical education teachers, we are not only preparing children for an active lifestyle but we are also giving them skill sets that will help outside of our gymnasium.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Education vs. Physical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Activity is simply a behavior; such as walking.</a:t>
            </a:r>
          </a:p>
          <a:p>
            <a:r>
              <a:rPr lang="en-US" dirty="0" smtClean="0"/>
              <a:t>Physical Education is a school curriculum that give the children skills to remain physically active for the rest of their lives. </a:t>
            </a:r>
            <a:endParaRPr lang="en-US" dirty="0"/>
          </a:p>
        </p:txBody>
      </p:sp>
      <p:pic>
        <p:nvPicPr>
          <p:cNvPr id="4" name="Picture 3" descr="Do_it_for_Lif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291013"/>
            <a:ext cx="7010400" cy="256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4600"/>
            <a:ext cx="8229600" cy="533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http://www.sparkpe.org/blog/healthy-body-healthy-mind-the-benefits-of-physical-activity-in-school/</a:t>
            </a:r>
            <a:endParaRPr lang="en-US" sz="1400" dirty="0"/>
          </a:p>
        </p:txBody>
      </p:sp>
      <p:pic>
        <p:nvPicPr>
          <p:cNvPr id="4" name="Content Placeholder 3" descr="HowMuch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358626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1200"/>
            <a:ext cx="8229600" cy="8382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http://www.sparkpe.org/blog/healthy-body-healthy-mind-the-benefits-of-physical-activity-in-school/</a:t>
            </a:r>
            <a:endParaRPr lang="en-US" sz="1400" dirty="0"/>
          </a:p>
        </p:txBody>
      </p:sp>
      <p:pic>
        <p:nvPicPr>
          <p:cNvPr id="4" name="Content Placeholder 3" descr="HowMu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19" y="152400"/>
            <a:ext cx="9061281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studies have been done to research the correlation between physical education and the many aspects of academics. </a:t>
            </a:r>
          </a:p>
          <a:p>
            <a:r>
              <a:rPr lang="en-US" dirty="0" smtClean="0"/>
              <a:t>Most studies have come back with astoundingly positive correlations.</a:t>
            </a:r>
          </a:p>
          <a:p>
            <a:endParaRPr lang="en-US" dirty="0"/>
          </a:p>
        </p:txBody>
      </p:sp>
      <p:pic>
        <p:nvPicPr>
          <p:cNvPr id="4" name="Picture 3" descr="children_text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2672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education has been shown to benefit many different areas of education, including:</a:t>
            </a:r>
          </a:p>
          <a:p>
            <a:pPr lvl="1"/>
            <a:r>
              <a:rPr lang="en-US" dirty="0" smtClean="0"/>
              <a:t>Higher academic scores</a:t>
            </a:r>
          </a:p>
          <a:p>
            <a:pPr lvl="2"/>
            <a:r>
              <a:rPr lang="en-US" dirty="0" smtClean="0"/>
              <a:t>More movement/exercise helps to create better blood flow to the brain </a:t>
            </a:r>
          </a:p>
          <a:p>
            <a:pPr lvl="1"/>
            <a:r>
              <a:rPr lang="en-US" dirty="0" smtClean="0"/>
              <a:t>Encourage critical thinking</a:t>
            </a:r>
          </a:p>
          <a:p>
            <a:pPr lvl="1"/>
            <a:r>
              <a:rPr lang="en-US" dirty="0" smtClean="0"/>
              <a:t>Increase motivation</a:t>
            </a:r>
          </a:p>
          <a:p>
            <a:pPr lvl="1"/>
            <a:r>
              <a:rPr lang="en-US" dirty="0" smtClean="0"/>
              <a:t>Fewer disciplinary incidents </a:t>
            </a:r>
            <a:endParaRPr lang="en-US" dirty="0"/>
          </a:p>
        </p:txBody>
      </p:sp>
      <p:pic>
        <p:nvPicPr>
          <p:cNvPr id="4" name="Picture 3" descr="Passing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10000"/>
            <a:ext cx="353622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http://www.exercise4learning.com/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Content Placeholder 3" descr="fitnessgrap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499648" cy="519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http://www.sparkpe.org/blog/healthy-body-healthy-mind-the-benefits-of-physical-activity-in-school/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Content Placeholder 3" descr="Benef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482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studies have also shown a correlation between physical education and health.</a:t>
            </a:r>
          </a:p>
          <a:p>
            <a:r>
              <a:rPr lang="en-US" dirty="0" smtClean="0"/>
              <a:t>Now, this seems like an obvious positive correlation, but health incorporates more than just being in shape or not getting colds.</a:t>
            </a:r>
            <a:endParaRPr lang="en-US" dirty="0"/>
          </a:p>
        </p:txBody>
      </p:sp>
      <p:pic>
        <p:nvPicPr>
          <p:cNvPr id="1026" name="Picture 2" descr="C:\Users\Karlie\AppData\Local\Microsoft\Windows\Temporary Internet Files\Content.IE5\SLB0CFIL\2l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267200"/>
            <a:ext cx="22669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409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Value of Physical Education</vt:lpstr>
      <vt:lpstr>Physical Education vs. Physical Activity</vt:lpstr>
      <vt:lpstr>http://www.sparkpe.org/blog/healthy-body-healthy-mind-the-benefits-of-physical-activity-in-school/</vt:lpstr>
      <vt:lpstr>http://www.sparkpe.org/blog/healthy-body-healthy-mind-the-benefits-of-physical-activity-in-school/</vt:lpstr>
      <vt:lpstr>Academics </vt:lpstr>
      <vt:lpstr>Academics (continued)</vt:lpstr>
      <vt:lpstr>http://www.exercise4learning.com/ </vt:lpstr>
      <vt:lpstr>http://www.sparkpe.org/blog/healthy-body-healthy-mind-the-benefits-of-physical-activity-in-school/ </vt:lpstr>
      <vt:lpstr>Health</vt:lpstr>
      <vt:lpstr>Health (continued)</vt:lpstr>
      <vt:lpstr>http://www.dsr.wa.gov.au/support-and-advice/research-and-policies/organised-recreational-activity-and-mental-health </vt:lpstr>
      <vt:lpstr>We even have National Standards!</vt:lpstr>
      <vt:lpstr>National Standards (continued)</vt:lpstr>
      <vt:lpstr>National Standards (continued)</vt:lpstr>
      <vt:lpstr>So what does all this mean?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Karlie</dc:creator>
  <cp:lastModifiedBy>Karlie</cp:lastModifiedBy>
  <cp:revision>15</cp:revision>
  <dcterms:created xsi:type="dcterms:W3CDTF">2016-03-29T20:01:34Z</dcterms:created>
  <dcterms:modified xsi:type="dcterms:W3CDTF">2016-04-12T00:03:46Z</dcterms:modified>
</cp:coreProperties>
</file>