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61C81D-226F-4208-AF4A-81027FC518BB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32363B-84A0-48B8-A44F-132C757F2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tbit.com/comp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900" dirty="0" smtClean="0"/>
              <a:t>Fitbits in the Gymnasium 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Karlie Schauer </a:t>
            </a:r>
          </a:p>
          <a:p>
            <a:r>
              <a:rPr lang="en-US" dirty="0" smtClean="0"/>
              <a:t>November 20,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Fitbits are still rather new technology </a:t>
            </a:r>
          </a:p>
          <a:p>
            <a:pPr lvl="1"/>
            <a:r>
              <a:rPr lang="en-US" sz="3200" dirty="0" smtClean="0"/>
              <a:t>Not much information</a:t>
            </a:r>
          </a:p>
          <a:p>
            <a:r>
              <a:rPr lang="en-US" sz="3200" b="1" dirty="0" smtClean="0"/>
              <a:t>Personal experience with my own fitbit</a:t>
            </a:r>
          </a:p>
          <a:p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Why I chose fitbit</a:t>
            </a:r>
            <a:endParaRPr lang="en-US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Weighing the options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4040188" cy="762000"/>
          </a:xfrm>
        </p:spPr>
        <p:txBody>
          <a:bodyPr/>
          <a:lstStyle/>
          <a:p>
            <a:r>
              <a:rPr lang="en-US" sz="3200" b="1" dirty="0" smtClean="0"/>
              <a:t>Pros</a:t>
            </a:r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24400" y="1219200"/>
            <a:ext cx="4041775" cy="762000"/>
          </a:xfrm>
        </p:spPr>
        <p:txBody>
          <a:bodyPr/>
          <a:lstStyle/>
          <a:p>
            <a:r>
              <a:rPr lang="en-US" sz="3200" b="1" dirty="0" smtClean="0"/>
              <a:t>Cons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2133600"/>
            <a:ext cx="4040188" cy="39417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No batteries</a:t>
            </a:r>
          </a:p>
          <a:p>
            <a:r>
              <a:rPr lang="en-US" sz="2800" b="1" dirty="0" smtClean="0"/>
              <a:t>Very similar to traditional pedometer(depending on the style of fitbit)</a:t>
            </a:r>
          </a:p>
          <a:p>
            <a:r>
              <a:rPr lang="en-US" sz="2800" b="1" dirty="0" smtClean="0"/>
              <a:t>Bluetooth synching</a:t>
            </a:r>
          </a:p>
          <a:p>
            <a:r>
              <a:rPr lang="en-US" sz="2800" b="1" dirty="0" smtClean="0"/>
              <a:t>No struggle of making sure it is on the hip properly </a:t>
            </a: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33600"/>
            <a:ext cx="4041775" cy="39417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Must be charged individually</a:t>
            </a:r>
          </a:p>
          <a:p>
            <a:r>
              <a:rPr lang="en-US" sz="2800" b="1" dirty="0" smtClean="0"/>
              <a:t>Potential to be costly</a:t>
            </a:r>
            <a:endParaRPr lang="en-US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875679g57a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975" y="457200"/>
            <a:ext cx="9081025" cy="5943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Zip</a:t>
            </a:r>
          </a:p>
          <a:p>
            <a:pPr lvl="1"/>
            <a:r>
              <a:rPr lang="en-US" sz="2800" dirty="0" smtClean="0"/>
              <a:t>Basic pedometer</a:t>
            </a:r>
          </a:p>
          <a:p>
            <a:pPr lvl="1"/>
            <a:r>
              <a:rPr lang="en-US" sz="2800" dirty="0" smtClean="0"/>
              <a:t>*uses batteries</a:t>
            </a:r>
          </a:p>
          <a:p>
            <a:pPr lvl="1"/>
            <a:r>
              <a:rPr lang="en-US" sz="2800" dirty="0" smtClean="0"/>
              <a:t>$59.95 </a:t>
            </a:r>
          </a:p>
          <a:p>
            <a:r>
              <a:rPr lang="en-US" sz="3200" b="1" dirty="0" smtClean="0"/>
              <a:t>Flex</a:t>
            </a:r>
          </a:p>
          <a:p>
            <a:pPr lvl="1"/>
            <a:r>
              <a:rPr lang="en-US" sz="2800" dirty="0" smtClean="0"/>
              <a:t>Worn on wrist</a:t>
            </a:r>
          </a:p>
          <a:p>
            <a:pPr lvl="1"/>
            <a:r>
              <a:rPr lang="en-US" sz="2800" dirty="0" smtClean="0"/>
              <a:t>Incorporates math</a:t>
            </a:r>
          </a:p>
          <a:p>
            <a:pPr lvl="1"/>
            <a:r>
              <a:rPr lang="en-US" sz="2800" dirty="0" smtClean="0"/>
              <a:t>$99.95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fitbits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Charge HR</a:t>
            </a:r>
          </a:p>
          <a:p>
            <a:pPr lvl="1"/>
            <a:r>
              <a:rPr lang="en-US" sz="2800" dirty="0" smtClean="0"/>
              <a:t>Heart rate monitor and pedometer together </a:t>
            </a:r>
          </a:p>
          <a:p>
            <a:pPr lvl="1"/>
            <a:r>
              <a:rPr lang="en-US" sz="2800" dirty="0" smtClean="0"/>
              <a:t>Some elements unnecessary in PE setting. </a:t>
            </a:r>
          </a:p>
          <a:p>
            <a:pPr lvl="1"/>
            <a:r>
              <a:rPr lang="en-US" sz="2800" dirty="0" smtClean="0"/>
              <a:t>$149.95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fitbit (continued)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Participation</a:t>
            </a:r>
          </a:p>
          <a:p>
            <a:pPr lvl="1"/>
            <a:r>
              <a:rPr lang="en-US" sz="2400" dirty="0" smtClean="0"/>
              <a:t>Motivation</a:t>
            </a:r>
          </a:p>
          <a:p>
            <a:r>
              <a:rPr lang="en-US" sz="2800" dirty="0" smtClean="0"/>
              <a:t>Attendance</a:t>
            </a:r>
          </a:p>
          <a:p>
            <a:r>
              <a:rPr lang="en-US" sz="2800" dirty="0" smtClean="0"/>
              <a:t>Record keeping</a:t>
            </a:r>
          </a:p>
          <a:p>
            <a:r>
              <a:rPr lang="en-US" sz="2800" dirty="0" smtClean="0"/>
              <a:t>Student Knowledge</a:t>
            </a:r>
          </a:p>
          <a:p>
            <a:pPr lvl="1"/>
            <a:r>
              <a:rPr lang="en-US" sz="2400" dirty="0" smtClean="0"/>
              <a:t>Understand their personal physical activity</a:t>
            </a:r>
          </a:p>
          <a:p>
            <a:pPr lvl="1"/>
            <a:r>
              <a:rPr lang="en-US" sz="2400" smtClean="0"/>
              <a:t>Potential </a:t>
            </a:r>
            <a:r>
              <a:rPr lang="en-US" sz="2400" dirty="0" smtClean="0"/>
              <a:t>to help outside of classroom</a:t>
            </a:r>
          </a:p>
          <a:p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Choose Fitbit?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Contact fitbit themselves</a:t>
            </a:r>
          </a:p>
          <a:p>
            <a:r>
              <a:rPr lang="en-US" sz="2800" dirty="0" smtClean="0"/>
              <a:t>Amazon or eBay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Discounts?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Fitbit</a:t>
            </a:r>
          </a:p>
          <a:p>
            <a:pPr lvl="1"/>
            <a:r>
              <a:rPr lang="en-US" dirty="0" smtClean="0">
                <a:hlinkClick r:id="rId2"/>
              </a:rPr>
              <a:t>https://www.fitbit.com/compare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145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Fitbits in the Gymnasium </vt:lpstr>
      <vt:lpstr>Why I chose fitbit</vt:lpstr>
      <vt:lpstr>Weighing the options</vt:lpstr>
      <vt:lpstr>Slide 4</vt:lpstr>
      <vt:lpstr>Types of fitbits</vt:lpstr>
      <vt:lpstr>Types of fitbit (continued)</vt:lpstr>
      <vt:lpstr>Why Choose Fitbit?</vt:lpstr>
      <vt:lpstr>Discounts?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Fitbits in the gymnasium </dc:title>
  <dc:creator>Karlie</dc:creator>
  <cp:lastModifiedBy>Karlie</cp:lastModifiedBy>
  <cp:revision>12</cp:revision>
  <dcterms:created xsi:type="dcterms:W3CDTF">2015-11-16T19:33:09Z</dcterms:created>
  <dcterms:modified xsi:type="dcterms:W3CDTF">2015-11-19T23:56:20Z</dcterms:modified>
</cp:coreProperties>
</file>