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09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1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1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13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5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40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3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8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DD832A-A5C0-461D-A404-FAEAA3BB3DC5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E71C848-35B4-461B-814D-09C48FD49E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732245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Mindless eating Mini experiment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Jessica Schaub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57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observations/opinions can you make regarding the Longwood University population?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I can conclude that students at Longwood mindlessly eat at the dining hall because they are offered unlimited amounts of plates/bowls and food.  Students should consider the amount of food they are eating and limit themselves to using one plate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88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these results help to change mindless eating?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These results show people that the amount of food they are eating is too much and they should consider the amount of food they are eating everyday.  </a:t>
            </a:r>
          </a:p>
          <a:p>
            <a:r>
              <a:rPr lang="en-US" sz="3200" dirty="0" smtClean="0"/>
              <a:t>Students should get the appropriate proportion of food on their plate to limit mindless eating.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630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 have conducted an observational </a:t>
            </a:r>
            <a:r>
              <a:rPr lang="en-US" sz="3600" dirty="0" smtClean="0"/>
              <a:t>study/mini-experiment on the dining hall at Longwood.</a:t>
            </a:r>
            <a:endParaRPr lang="en-US" sz="3600" dirty="0"/>
          </a:p>
          <a:p>
            <a:r>
              <a:rPr lang="en-US" sz="3600" dirty="0"/>
              <a:t>I recorded </a:t>
            </a:r>
            <a:r>
              <a:rPr lang="en-US" sz="3600" dirty="0" smtClean="0"/>
              <a:t>the first 8 people to walk into </a:t>
            </a:r>
            <a:r>
              <a:rPr lang="en-US" sz="3600" dirty="0" err="1" smtClean="0"/>
              <a:t>dhall</a:t>
            </a:r>
            <a:r>
              <a:rPr lang="en-US" sz="3600" dirty="0" smtClean="0"/>
              <a:t> and recorded how many plates they used.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it relevant to the general population?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 believe this is relevant to the general population because when people are offered unlimited amounts of plates/bowls, the will be more likely to eat more food.  People do not think about the amount of food they are eating when they are offered unlimited amounts of it.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95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was studied?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 </a:t>
            </a:r>
            <a:r>
              <a:rPr lang="en-US" dirty="0"/>
              <a:t>1:  Female college student </a:t>
            </a:r>
          </a:p>
          <a:p>
            <a:r>
              <a:rPr lang="en-US" dirty="0" smtClean="0"/>
              <a:t># </a:t>
            </a:r>
            <a:r>
              <a:rPr lang="en-US" dirty="0"/>
              <a:t>2</a:t>
            </a:r>
            <a:r>
              <a:rPr lang="en-US" dirty="0" smtClean="0"/>
              <a:t>: Female </a:t>
            </a:r>
            <a:r>
              <a:rPr lang="en-US" dirty="0"/>
              <a:t>college student</a:t>
            </a:r>
          </a:p>
          <a:p>
            <a:r>
              <a:rPr lang="en-US" dirty="0" smtClean="0"/>
              <a:t># </a:t>
            </a:r>
            <a:r>
              <a:rPr lang="en-US" dirty="0"/>
              <a:t>3</a:t>
            </a:r>
            <a:r>
              <a:rPr lang="en-US" dirty="0" smtClean="0"/>
              <a:t>: Female </a:t>
            </a:r>
            <a:r>
              <a:rPr lang="en-US" dirty="0"/>
              <a:t>college student                  * College </a:t>
            </a:r>
            <a:r>
              <a:rPr lang="en-US" dirty="0" smtClean="0"/>
              <a:t>Students aged 18-22 years old</a:t>
            </a:r>
          </a:p>
          <a:p>
            <a:r>
              <a:rPr lang="en-US" dirty="0" smtClean="0"/>
              <a:t># </a:t>
            </a:r>
            <a:r>
              <a:rPr lang="en-US" dirty="0"/>
              <a:t>4</a:t>
            </a:r>
            <a:r>
              <a:rPr lang="en-US" dirty="0" smtClean="0"/>
              <a:t>: Male </a:t>
            </a:r>
            <a:r>
              <a:rPr lang="en-US" dirty="0"/>
              <a:t>college student</a:t>
            </a:r>
          </a:p>
          <a:p>
            <a:r>
              <a:rPr lang="en-US" dirty="0" smtClean="0"/>
              <a:t># </a:t>
            </a:r>
            <a:r>
              <a:rPr lang="en-US" dirty="0"/>
              <a:t>5: </a:t>
            </a:r>
            <a:r>
              <a:rPr lang="en-US" dirty="0" smtClean="0"/>
              <a:t>Male </a:t>
            </a:r>
            <a:r>
              <a:rPr lang="en-US" dirty="0"/>
              <a:t>college student </a:t>
            </a:r>
          </a:p>
          <a:p>
            <a:r>
              <a:rPr lang="en-US" dirty="0" smtClean="0"/>
              <a:t># 6: Female </a:t>
            </a:r>
            <a:r>
              <a:rPr lang="en-US" dirty="0"/>
              <a:t>college student</a:t>
            </a:r>
          </a:p>
          <a:p>
            <a:r>
              <a:rPr lang="en-US" dirty="0" smtClean="0"/>
              <a:t># </a:t>
            </a:r>
            <a:r>
              <a:rPr lang="en-US" dirty="0"/>
              <a:t>7: </a:t>
            </a:r>
            <a:r>
              <a:rPr lang="en-US" dirty="0" smtClean="0"/>
              <a:t>Male </a:t>
            </a:r>
            <a:r>
              <a:rPr lang="en-US" dirty="0"/>
              <a:t>college student </a:t>
            </a:r>
          </a:p>
          <a:p>
            <a:r>
              <a:rPr lang="en-US" dirty="0" smtClean="0"/>
              <a:t># </a:t>
            </a:r>
            <a:r>
              <a:rPr lang="en-US" dirty="0"/>
              <a:t>8: </a:t>
            </a:r>
            <a:r>
              <a:rPr lang="en-US" dirty="0" smtClean="0"/>
              <a:t>Female </a:t>
            </a:r>
            <a:r>
              <a:rPr lang="en-US" dirty="0"/>
              <a:t>college student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9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My hypothesis is that if students are given unlimited amounts of plates and bowls, they will eat more food then they would if they were only given on plate.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100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recorded the first 8 subjects that walked into </a:t>
            </a:r>
            <a:r>
              <a:rPr lang="en-US" dirty="0" err="1" smtClean="0"/>
              <a:t>dhall</a:t>
            </a:r>
            <a:endParaRPr lang="en-US" dirty="0" smtClean="0"/>
          </a:p>
          <a:p>
            <a:r>
              <a:rPr lang="en-US" dirty="0" smtClean="0"/>
              <a:t>I then watched them and recorded how many plates they used by the time they left.</a:t>
            </a:r>
          </a:p>
          <a:p>
            <a:r>
              <a:rPr lang="en-US" dirty="0" smtClean="0"/>
              <a:t>I also recorded their age and gender.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1:  Female college student </a:t>
            </a:r>
            <a:r>
              <a:rPr lang="en-US" dirty="0" smtClean="0"/>
              <a:t>- 2</a:t>
            </a:r>
            <a:endParaRPr lang="en-US" dirty="0"/>
          </a:p>
          <a:p>
            <a:r>
              <a:rPr lang="en-US" dirty="0"/>
              <a:t># 2: Female college </a:t>
            </a:r>
            <a:r>
              <a:rPr lang="en-US" dirty="0" smtClean="0"/>
              <a:t>student - 1</a:t>
            </a:r>
            <a:endParaRPr lang="en-US" dirty="0"/>
          </a:p>
          <a:p>
            <a:r>
              <a:rPr lang="en-US" dirty="0"/>
              <a:t># 3: Female college </a:t>
            </a:r>
            <a:r>
              <a:rPr lang="en-US" dirty="0" smtClean="0"/>
              <a:t>student - 1             </a:t>
            </a:r>
            <a:endParaRPr lang="en-US" dirty="0"/>
          </a:p>
          <a:p>
            <a:r>
              <a:rPr lang="en-US" dirty="0"/>
              <a:t># 4: Male college </a:t>
            </a:r>
            <a:r>
              <a:rPr lang="en-US" dirty="0" smtClean="0"/>
              <a:t>student - 2</a:t>
            </a:r>
            <a:endParaRPr lang="en-US" dirty="0"/>
          </a:p>
          <a:p>
            <a:r>
              <a:rPr lang="en-US" dirty="0"/>
              <a:t># 5: Male college student </a:t>
            </a:r>
            <a:r>
              <a:rPr lang="en-US" dirty="0" smtClean="0"/>
              <a:t>- 4</a:t>
            </a:r>
            <a:endParaRPr lang="en-US" dirty="0"/>
          </a:p>
          <a:p>
            <a:r>
              <a:rPr lang="en-US" dirty="0"/>
              <a:t># 6: Female college </a:t>
            </a:r>
            <a:r>
              <a:rPr lang="en-US" dirty="0" smtClean="0"/>
              <a:t>student - 3</a:t>
            </a:r>
            <a:endParaRPr lang="en-US" dirty="0"/>
          </a:p>
          <a:p>
            <a:r>
              <a:rPr lang="en-US" dirty="0"/>
              <a:t># 7: Male college student </a:t>
            </a:r>
            <a:r>
              <a:rPr lang="en-US" dirty="0" smtClean="0"/>
              <a:t>- 2</a:t>
            </a:r>
            <a:endParaRPr lang="en-US" dirty="0"/>
          </a:p>
          <a:p>
            <a:r>
              <a:rPr lang="en-US" dirty="0"/>
              <a:t># 8: Female college student </a:t>
            </a:r>
            <a:r>
              <a:rPr lang="en-US" dirty="0" smtClean="0"/>
              <a:t>- 3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63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Were the results similar?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results were fairly similar from the subjects tested.</a:t>
            </a:r>
          </a:p>
          <a:p>
            <a:r>
              <a:rPr lang="en-US" sz="3200" dirty="0" smtClean="0"/>
              <a:t>Most students used 2-3 plates at the dining hall</a:t>
            </a:r>
          </a:p>
          <a:p>
            <a:r>
              <a:rPr lang="en-US" sz="3200" dirty="0" smtClean="0"/>
              <a:t>I believe they are similar because they students were offered more than one plate so they took more food.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077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the findings match my hypothesis?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the findings did match my hypothesis because almost every subject took more than one plate.</a:t>
            </a:r>
          </a:p>
          <a:p>
            <a:r>
              <a:rPr lang="en-US" dirty="0" smtClean="0"/>
              <a:t>My hypothesis was proven true because almost all of the subjects took more than one plate at </a:t>
            </a:r>
            <a:r>
              <a:rPr lang="en-US" dirty="0" err="1" smtClean="0"/>
              <a:t>dhall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86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Philosophy Presentation</Template>
  <TotalTime>44</TotalTime>
  <Words>486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Savon</vt:lpstr>
      <vt:lpstr>Mindless eating Mini experiment</vt:lpstr>
      <vt:lpstr>Topic and Methods</vt:lpstr>
      <vt:lpstr>Why is it relevant to the general population?</vt:lpstr>
      <vt:lpstr>Who was studied?</vt:lpstr>
      <vt:lpstr>Hypothesis</vt:lpstr>
      <vt:lpstr>Methods</vt:lpstr>
      <vt:lpstr>Findings</vt:lpstr>
      <vt:lpstr>Were the results similar?</vt:lpstr>
      <vt:lpstr>Did the findings match my hypothesis?</vt:lpstr>
      <vt:lpstr>What observations/opinions can you make regarding the Longwood University population?</vt:lpstr>
      <vt:lpstr>How can these results help to change mindless eating?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Presentation</dc:title>
  <dc:creator>Jessica Schaub</dc:creator>
  <cp:lastModifiedBy>Jessica Schaub</cp:lastModifiedBy>
  <cp:revision>6</cp:revision>
  <dcterms:created xsi:type="dcterms:W3CDTF">2016-03-29T16:39:48Z</dcterms:created>
  <dcterms:modified xsi:type="dcterms:W3CDTF">2016-03-29T17:23:54Z</dcterms:modified>
</cp:coreProperties>
</file>