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4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9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01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2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40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9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37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1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9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7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6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6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0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9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0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2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Finding nemo comic 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Sami parrish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2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53" y="774425"/>
            <a:ext cx="4494157" cy="59153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72" y="774425"/>
            <a:ext cx="4574956" cy="59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6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93" y="759861"/>
            <a:ext cx="4611542" cy="59557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03" y="759860"/>
            <a:ext cx="4617384" cy="595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467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</TotalTime>
  <Words>6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Tw Cen MT</vt:lpstr>
      <vt:lpstr>Arial</vt:lpstr>
      <vt:lpstr>Droplet</vt:lpstr>
      <vt:lpstr>Finding nemo comic book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H. Parrish</dc:creator>
  <cp:lastModifiedBy>Samantha H. Parrish</cp:lastModifiedBy>
  <cp:revision>2</cp:revision>
  <dcterms:created xsi:type="dcterms:W3CDTF">2018-12-02T21:19:03Z</dcterms:created>
  <dcterms:modified xsi:type="dcterms:W3CDTF">2018-12-02T21:23:17Z</dcterms:modified>
</cp:coreProperties>
</file>