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layfair Display"/>
      <p:regular r:id="rId21"/>
      <p:bold r:id="rId22"/>
      <p:italic r:id="rId23"/>
      <p:boldItalic r:id="rId24"/>
    </p:embeddedFont>
    <p:embeddedFont>
      <p:font typeface="Playfair Display Black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Black-boldItalic.fntdata"/><Relationship Id="rId25" Type="http://schemas.openxmlformats.org/officeDocument/2006/relationships/font" Target="fonts/PlayfairDisplay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8f6d10d6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8f6d10d6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58abbaa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58abbaa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8f6d10d6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8f6d10d6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8f6d10d6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78f6d10d6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8f6d10d6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8f6d10d6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8f6d10d6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8f6d10d6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8f6d10d6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8f6d10d6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8f6d10d6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8f6d10d6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layfair Display Black"/>
              <a:buNone/>
              <a:defRPr sz="5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"/>
              <a:buNone/>
              <a:defRPr sz="2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layfair Display Black"/>
              <a:buNone/>
              <a:defRPr sz="24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layfair Display"/>
              <a:buChar char="●"/>
              <a:defRPr b="1" sz="12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layfair Display"/>
              <a:buChar char="○"/>
              <a:defRPr sz="12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layfair Display"/>
              <a:buChar char="■"/>
              <a:defRPr sz="12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layfair Display"/>
              <a:buChar char="●"/>
              <a:defRPr sz="12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layfair Display"/>
              <a:buChar char="○"/>
              <a:defRPr sz="12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layfair Display"/>
              <a:buChar char="■"/>
              <a:defRPr sz="12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layfair Display"/>
              <a:buChar char="●"/>
              <a:defRPr sz="12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layfair Display"/>
              <a:buChar char="○"/>
              <a:defRPr sz="12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Playfair Display"/>
              <a:buChar char="■"/>
              <a:defRPr sz="12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layfair Display Black"/>
              <a:buNone/>
              <a:defRPr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 Black"/>
              <a:buNone/>
              <a:defRPr sz="48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Playfair Display"/>
              <a:buNone/>
              <a:defRPr sz="12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Char char="○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Char char="■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Char char="●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Char char="○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Char char="■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Char char="●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Char char="○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layfair Display"/>
              <a:buChar char="■"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Black"/>
              <a:buNone/>
              <a:defRPr b="0" i="0" sz="2800" u="none" cap="none" strike="noStrike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Playfair Display"/>
              <a:buChar char="●"/>
              <a:defRPr b="1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Playfair Display"/>
              <a:buChar char="○"/>
              <a:defRPr b="0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Playfair Display"/>
              <a:buChar char="■"/>
              <a:defRPr b="0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Playfair Display"/>
              <a:buChar char="●"/>
              <a:defRPr b="0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Playfair Display"/>
              <a:buChar char="○"/>
              <a:defRPr b="0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Playfair Display"/>
              <a:buChar char="■"/>
              <a:defRPr b="0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Playfair Display"/>
              <a:buChar char="●"/>
              <a:defRPr b="0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Playfair Display"/>
              <a:buChar char="○"/>
              <a:defRPr b="0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Playfair Display"/>
              <a:buChar char="■"/>
              <a:defRPr b="0" i="0" sz="2200" u="none" cap="none" strike="noStrike">
                <a:solidFill>
                  <a:schemeClr val="lt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donquijote.org/colombian-culture/holidays/barranquilla-carnival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4r7EUyRPIG4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s">
                <a:latin typeface="Times New Roman"/>
                <a:ea typeface="Times New Roman"/>
                <a:cs typeface="Times New Roman"/>
                <a:sym typeface="Times New Roman"/>
              </a:rPr>
              <a:t>Carnaval de Barranquilla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s">
                <a:latin typeface="Times New Roman"/>
                <a:ea typeface="Times New Roman"/>
                <a:cs typeface="Times New Roman"/>
                <a:sym typeface="Times New Roman"/>
              </a:rPr>
              <a:t>De Caydee y Maddie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confetti gif" id="38" name="Google Shape;3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nfetti gif" id="39" name="Google Shape;3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/>
        </p:nvSpPr>
        <p:spPr>
          <a:xfrm>
            <a:off x="324850" y="324875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El Baile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24850" y="1052675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Hay muchos tipos de baile en el Carnaval de Barranquilla. Las personas bailen de colombiano, y cumbia. Cumbia es un tipo de baile que representa las culturas de Caribe,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África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y Europa. 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Image result for carnaval de barranquilla dancing gif"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575" y="1057275"/>
            <a:ext cx="4543425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4994738" y="4186325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giphy.com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4894450" y="314050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La Música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4894450" y="1041850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Hay música durante todo el carnaval. La música es una mezcla de estilos africanos y españoles,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además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de caribes y latinoamericanos. Hay música en vivo y músicos locales representan y compiten durante el Festival de la Orquesta. Todas las bandas compiten por el premio de Congo de Oro. 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336600" y="4165300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/>
        </p:nvSpPr>
        <p:spPr>
          <a:xfrm>
            <a:off x="335700" y="324875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El Arte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335700" y="1052675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Algunos artistas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están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inspirado de el Carnaval de Barranquilla. Un ejemplo es Magdalena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Giesecke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Ella pintó un cuadro llama Carnaval de Barranquilla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4980450" y="4238925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/>
        </p:nvSpPr>
        <p:spPr>
          <a:xfrm>
            <a:off x="4872800" y="303225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La Importancia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4872800" y="1031025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El Carnaval de Barranquilla es muy importante. El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carnaval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representa una mezcla de tradiciones africanas, indígenas y españolas. 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336600" y="4165300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fin end gif"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175" y="0"/>
            <a:ext cx="68856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311700" y="380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Work Cited:</a:t>
            </a:r>
            <a:endParaRPr/>
          </a:p>
        </p:txBody>
      </p:sp>
      <p:sp>
        <p:nvSpPr>
          <p:cNvPr id="145" name="Google Shape;145;p23"/>
          <p:cNvSpPr txBox="1"/>
          <p:nvPr/>
        </p:nvSpPr>
        <p:spPr>
          <a:xfrm>
            <a:off x="311700" y="1212675"/>
            <a:ext cx="8520600" cy="3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“Donquijote.” </a:t>
            </a:r>
            <a:r>
              <a:rPr i="1"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– Colombian Culture - Don Quijote</a:t>
            </a:r>
            <a: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Ideal Education Group, 2019, </a:t>
            </a:r>
            <a:r>
              <a:rPr lang="es" sz="1850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www.donquijote.org/colombian-culture/holidays/barranquilla-carnival/</a:t>
            </a:r>
            <a: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 sz="185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Calvo, Kike. “Barranquilla Carnival: Who Lives It, Is Who Enjoys It!” </a:t>
            </a:r>
            <a:r>
              <a:rPr i="1"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National Geographic Society Newsroom</a:t>
            </a:r>
            <a: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27 Feb. 2018, blog.nationalgeographic.org/2018/02/27/barranquilla-carnival-who-lives-it-is-whoenjoys-it/. </a:t>
            </a:r>
            <a:endParaRPr sz="185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“Carnaval De Barranquilla 2020: Second Largest Carnival in the World.” </a:t>
            </a:r>
            <a:r>
              <a:rPr i="1"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Medellin Guru</a:t>
            </a:r>
            <a:r>
              <a:rPr lang="es" sz="18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14 Aug. 2019, medellinguru.com/carnaval-de-barranquilla/. </a:t>
            </a:r>
            <a:endParaRPr sz="185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¡¡Esto es #PuraAlegría!! Les presento el video oficial del #Carnaval2019. Muchas gracias a todos los grupos folclóricos, artistas y hacedores del Carnaval que me acompañaron en este sueño que se hizo realidad gracias al talento de Eddy Herrera, Checo Acosta, Mr Black y Chelito De Castro. ¡Cambamberos, bailen conmigo esta canción desde hoy hasta el miércoles de ceniza!" id="44" name="Google Shape;44;p10" title="¡Pura Alegría! / Video Oficial del Carnaval De Barranquilla 20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0275" y="880925"/>
            <a:ext cx="5683450" cy="42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/>
          <p:nvPr/>
        </p:nvSpPr>
        <p:spPr>
          <a:xfrm>
            <a:off x="333000" y="268900"/>
            <a:ext cx="84780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Video oficial del Carnaval De Barranquilla para 2019</a:t>
            </a:r>
            <a:endParaRPr sz="24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/>
        </p:nvSpPr>
        <p:spPr>
          <a:xfrm>
            <a:off x="4894463" y="314050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Un Resumen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51" name="Google Shape;51;p11"/>
          <p:cNvSpPr txBox="1"/>
          <p:nvPr/>
        </p:nvSpPr>
        <p:spPr>
          <a:xfrm>
            <a:off x="4894450" y="1041850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Este carnaval se celebra en Barranquilla, Colombia cuatro días antes del Miércoles de Ceniza. La cultura del carnaval se origina en personas indígenas, europeas y esclavos africanos. Celebran muchas celebraciones un mes antes del inicio oficial del carnaval.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52" name="Google Shape;52;p11"/>
          <p:cNvPicPr preferRelativeResize="0"/>
          <p:nvPr/>
        </p:nvPicPr>
        <p:blipFill rotWithShape="1">
          <a:blip r:embed="rId3">
            <a:alphaModFix/>
          </a:blip>
          <a:srcRect b="0" l="30264" r="0" t="0"/>
          <a:stretch/>
        </p:blipFill>
        <p:spPr>
          <a:xfrm>
            <a:off x="4625" y="1130725"/>
            <a:ext cx="4572000" cy="28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/>
          <p:nvPr/>
        </p:nvSpPr>
        <p:spPr>
          <a:xfrm>
            <a:off x="336600" y="4165300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/>
        </p:nvSpPr>
        <p:spPr>
          <a:xfrm>
            <a:off x="303200" y="303225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La Historia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59" name="Google Shape;59;p12"/>
          <p:cNvSpPr txBox="1"/>
          <p:nvPr/>
        </p:nvSpPr>
        <p:spPr>
          <a:xfrm>
            <a:off x="303200" y="1031025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 sabemos porque el Carnaval de Barranquilla comenzó. Pero, nosotros creemos que el carnaval se originó de una la combinación de ceremonias paganas, creencias religiosas y diversidad étnica.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60" name="Google Shape;6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/>
        </p:nvSpPr>
        <p:spPr>
          <a:xfrm>
            <a:off x="4980450" y="4238925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/>
        </p:nvSpPr>
        <p:spPr>
          <a:xfrm>
            <a:off x="4872800" y="303225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Principio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872800" y="1031025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El carnaval comienza con un desfile de seis horas llamado "Batalla de las Flores". La reina del carnaval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dirige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el desfile y da flores a la gente que mira. Hay muchas carrozas en este desfile y hay mucha música y baile.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36600" y="4165300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/>
        </p:nvSpPr>
        <p:spPr>
          <a:xfrm>
            <a:off x="339375" y="292725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Día Dos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39375" y="1020525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 el día dos, las personas tienen un desfile llamó “Gran parada.” El desfile es muy largo, y no incluye las carrozas, porque las personas caminar y bailar. 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97325"/>
            <a:ext cx="4572000" cy="304801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4980450" y="4238925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/>
        </p:nvSpPr>
        <p:spPr>
          <a:xfrm>
            <a:off x="4872800" y="303225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Día Tres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4872800" y="1031025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tercera día, hay muchos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interpretaciones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musicales. Generalmente, alrededor de treinta a cuarenta bandas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representan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La música está se influencia por la música africana. Este día también celebra a los artistas locales de Barranquilla y sus talentos.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9725"/>
            <a:ext cx="4416075" cy="29440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336600" y="4165300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370925" y="313750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Final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28850" y="1041550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 el día final, las personas celebran la muerte de el Carnaval de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Las personas entierran “Joselito,” quién es el mito de un hombre que bebió hasta la muerte. 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800" y="1010348"/>
            <a:ext cx="4684199" cy="31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980450" y="4238925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4894450" y="314050"/>
            <a:ext cx="3920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Las Ropas</a:t>
            </a:r>
            <a:endParaRPr sz="2800">
              <a:solidFill>
                <a:schemeClr val="dk1"/>
              </a:solidFill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4894450" y="1041850"/>
            <a:ext cx="3920100" cy="3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Durante todos los desfiles, hay un montón de 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disfraces</a:t>
            </a:r>
            <a:r>
              <a:rPr lang="es" sz="2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muy coloridos. Llevan disfraces que representan diferentes personajes del folclore. Muchas celebridades colombianas participan en los desfiles y llevan sus propios disfraces. Los disfraces se parecen a una fantasía.</a:t>
            </a:r>
            <a:endParaRPr sz="2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Barranquilla Carnival 2018. Photo © Kike Calvo / Colombia Photo Expeditions"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336600" y="4165300"/>
            <a:ext cx="3755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Barranquilla Carnival 2018. Photo © Kike Calvo / Colombia Photo Expeditions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