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3" r:id="rId1"/>
  </p:sldMasterIdLst>
  <p:sldIdLst>
    <p:sldId id="256" r:id="rId2"/>
    <p:sldId id="260" r:id="rId3"/>
    <p:sldId id="261" r:id="rId4"/>
    <p:sldId id="257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54"/>
  </p:normalViewPr>
  <p:slideViewPr>
    <p:cSldViewPr snapToGrid="0" snapToObjects="1">
      <p:cViewPr varScale="1">
        <p:scale>
          <a:sx n="115" d="100"/>
          <a:sy n="115" d="100"/>
        </p:scale>
        <p:origin x="4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6824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636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074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612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538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42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737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716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312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829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793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110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712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230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352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755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474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10/29/18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7664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www.youtube.com/watch?v=i4-AKwZYUHo" TargetMode="External"/><Relationship Id="rId4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C6041CFD-1CDC-4879-B60E-6C88091E4D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9CE807-7E4E-BF4A-9386-8E949FD1ED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/>
          </a:blip>
          <a:srcRect r="3112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DBA46762-9937-4CA8-A8D6-37938A741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979157-214E-D74B-A216-8219563A3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>
            <a:normAutofit/>
          </a:bodyPr>
          <a:lstStyle/>
          <a:p>
            <a:r>
              <a:rPr lang="en-US"/>
              <a:t>The insula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B833F5-0E1D-7F48-9AB6-232689A1BC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>
            <a:normAutofit/>
          </a:bodyPr>
          <a:lstStyle/>
          <a:p>
            <a:r>
              <a:rPr lang="en-US"/>
              <a:t>By: Sarah </a:t>
            </a:r>
            <a:r>
              <a:rPr lang="en-US" dirty="0"/>
              <a:t>Rexrode</a:t>
            </a:r>
          </a:p>
        </p:txBody>
      </p:sp>
    </p:spTree>
    <p:extLst>
      <p:ext uri="{BB962C8B-B14F-4D97-AF65-F5344CB8AC3E}">
        <p14:creationId xmlns:p14="http://schemas.microsoft.com/office/powerpoint/2010/main" val="4013274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8EEC428-0E2D-AA47-956B-F9E19C129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Location</a:t>
            </a:r>
          </a:p>
        </p:txBody>
      </p:sp>
      <p:pic>
        <p:nvPicPr>
          <p:cNvPr id="91" name="Content Placeholder 90">
            <a:extLst>
              <a:ext uri="{FF2B5EF4-FFF2-40B4-BE49-F238E27FC236}">
                <a16:creationId xmlns:a16="http://schemas.microsoft.com/office/drawing/2014/main" id="{B54C13F7-A36C-7948-A6C1-2BC777C96EE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58900" y="2141538"/>
            <a:ext cx="3649662" cy="3649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5" name="Content Placeholder 174">
            <a:extLst>
              <a:ext uri="{FF2B5EF4-FFF2-40B4-BE49-F238E27FC236}">
                <a16:creationId xmlns:a16="http://schemas.microsoft.com/office/drawing/2014/main" id="{9FAE39EC-1BE4-694C-9DA7-48BC259F4A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94463" y="2141538"/>
            <a:ext cx="3649662" cy="3649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47659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D10A9F-9F22-C84A-8075-491DDF0F9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E9DAD6-A9D3-E64A-B89B-06ED151D5CDD}"/>
              </a:ext>
            </a:extLst>
          </p:cNvPr>
          <p:cNvSpPr txBox="1"/>
          <p:nvPr/>
        </p:nvSpPr>
        <p:spPr>
          <a:xfrm>
            <a:off x="2883366" y="3331779"/>
            <a:ext cx="57362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n w="6600">
                  <a:solidFill>
                    <a:schemeClr val="tx1"/>
                  </a:solidFill>
                  <a:prstDash val="solid"/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UNDECIDED</a:t>
            </a:r>
            <a:endParaRPr lang="en-US" sz="4800" dirty="0">
              <a:ln w="6600">
                <a:solidFill>
                  <a:schemeClr val="tx1"/>
                </a:solidFill>
                <a:prstDash val="solid"/>
              </a:ln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769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3">
            <a:extLst>
              <a:ext uri="{FF2B5EF4-FFF2-40B4-BE49-F238E27FC236}">
                <a16:creationId xmlns:a16="http://schemas.microsoft.com/office/drawing/2014/main" id="{88C60C8E-CBEB-4FFC-AADB-4123E3122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7E24881-D255-2C4A-BF77-957D1A19A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609600"/>
            <a:ext cx="5147730" cy="16419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MAIN FUNCTIONS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2363FD-1A40-AE47-8C81-0891C72EF6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12" r="3" b="3"/>
          <a:stretch/>
        </p:blipFill>
        <p:spPr>
          <a:xfrm>
            <a:off x="20" y="975"/>
            <a:ext cx="609598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0B89B-D0EA-AB4B-85BC-8C5C12FEB3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0" y="2251587"/>
            <a:ext cx="5147730" cy="36379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Arial"/>
              <a:buChar char="•"/>
            </a:pPr>
            <a:r>
              <a:rPr lang="en-US" dirty="0"/>
              <a:t>Interoceptive Awareness</a:t>
            </a:r>
          </a:p>
          <a:p>
            <a:pPr>
              <a:buFont typeface="Arial"/>
              <a:buChar char="•"/>
            </a:pPr>
            <a:r>
              <a:rPr lang="en-US" dirty="0"/>
              <a:t>Basic Emotions</a:t>
            </a:r>
          </a:p>
          <a:p>
            <a:pPr>
              <a:buFont typeface="Arial"/>
              <a:buChar char="•"/>
            </a:pPr>
            <a:r>
              <a:rPr lang="en-US" dirty="0"/>
              <a:t>Motor Control</a:t>
            </a:r>
          </a:p>
          <a:p>
            <a:pPr>
              <a:buFont typeface="Arial"/>
              <a:buChar char="•"/>
            </a:pPr>
            <a:r>
              <a:rPr lang="en-US" dirty="0"/>
              <a:t>Sense of Self</a:t>
            </a:r>
          </a:p>
          <a:p>
            <a:pPr>
              <a:buFont typeface="Arial"/>
              <a:buChar char="•"/>
            </a:pPr>
            <a:r>
              <a:rPr lang="en-US" dirty="0"/>
              <a:t>Reading Emotional and Social Cues</a:t>
            </a:r>
          </a:p>
          <a:p>
            <a:pPr>
              <a:buFont typeface="Arial"/>
              <a:buChar char="•"/>
            </a:pPr>
            <a:r>
              <a:rPr lang="en-US" dirty="0"/>
              <a:t>Social Desires</a:t>
            </a:r>
          </a:p>
          <a:p>
            <a:pPr>
              <a:buFont typeface="Arial"/>
              <a:buChar char="•"/>
            </a:pPr>
            <a:r>
              <a:rPr lang="en-US" dirty="0"/>
              <a:t>Pain Perception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7AFA1F-38F4-7846-9363-0F274AF575C4}"/>
              </a:ext>
            </a:extLst>
          </p:cNvPr>
          <p:cNvSpPr/>
          <p:nvPr/>
        </p:nvSpPr>
        <p:spPr>
          <a:xfrm>
            <a:off x="6400800" y="422173"/>
            <a:ext cx="4994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https://www.youtube.com/watch?v=i4-AKwZYUHo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5716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9">
            <a:extLst>
              <a:ext uri="{FF2B5EF4-FFF2-40B4-BE49-F238E27FC236}">
                <a16:creationId xmlns:a16="http://schemas.microsoft.com/office/drawing/2014/main" id="{88C60C8E-CBEB-4FFC-AADB-4123E3122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E949D36A-F71F-9144-9AA0-ADB61D7097A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/>
          <a:srcRect t="14767" r="-2" b="20169"/>
          <a:stretch/>
        </p:blipFill>
        <p:spPr>
          <a:xfrm>
            <a:off x="6198830" y="639097"/>
            <a:ext cx="5447070" cy="5250425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3578FE8A-E943-6543-AACB-5D264A9064C3}"/>
              </a:ext>
            </a:extLst>
          </p:cNvPr>
          <p:cNvSpPr txBox="1"/>
          <p:nvPr/>
        </p:nvSpPr>
        <p:spPr>
          <a:xfrm>
            <a:off x="851338" y="3264309"/>
            <a:ext cx="5738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</a:rPr>
              <a:t>DAMAGE TO INSULA</a:t>
            </a:r>
          </a:p>
        </p:txBody>
      </p:sp>
    </p:spTree>
    <p:extLst>
      <p:ext uri="{BB962C8B-B14F-4D97-AF65-F5344CB8AC3E}">
        <p14:creationId xmlns:p14="http://schemas.microsoft.com/office/powerpoint/2010/main" val="11418650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{AE965667-8495-2B47-B6BD-17E351E91D99}tf10001058</Template>
  <TotalTime>1975</TotalTime>
  <Words>45</Words>
  <Application>Microsoft Macintosh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Celestial</vt:lpstr>
      <vt:lpstr>The insula</vt:lpstr>
      <vt:lpstr>Location</vt:lpstr>
      <vt:lpstr>ORIGIN</vt:lpstr>
      <vt:lpstr>MAIN FUNCTIONS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insula</dc:title>
  <dc:creator>Sarah Rexrode</dc:creator>
  <cp:lastModifiedBy>Sarah Rexrode</cp:lastModifiedBy>
  <cp:revision>10</cp:revision>
  <dcterms:created xsi:type="dcterms:W3CDTF">2018-10-27T01:05:49Z</dcterms:created>
  <dcterms:modified xsi:type="dcterms:W3CDTF">2018-10-29T16:23:03Z</dcterms:modified>
</cp:coreProperties>
</file>