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59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9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1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159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24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10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27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58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4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3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6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6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6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3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3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FFBB926-1804-416D-A758-ED41C1DBC56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2230E22-63B7-4FA1-A14C-0C2181BF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67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BUCaLb572RILRfDBH1WtCmNInhcRQhICN8U_YecZzXQ/edit?usp=sha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l9Vt9duo2jsCNXdzpGxwJGkAfIjSzV1odAZaicwfz5k/edit?usp=shar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BD36-4D38-463A-8E3A-137DFBC75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Multi-Genre Projects</a:t>
            </a:r>
          </a:p>
        </p:txBody>
      </p:sp>
    </p:spTree>
    <p:extLst>
      <p:ext uri="{BB962C8B-B14F-4D97-AF65-F5344CB8AC3E}">
        <p14:creationId xmlns:p14="http://schemas.microsoft.com/office/powerpoint/2010/main" val="408952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18C3-A5A7-4799-AD1E-A68C9168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Individually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58F5-4BB4-4FEB-945B-EF050B332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Once finished with this exercise, access the list of questions to answer about yourself in your journal by clicking the link attached to this bullet point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okay if you do not finish before class is over)</a:t>
            </a: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Exit slip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Define tone and elaboration in your own words and explain how it can help improve your writing?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2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CF4F-420F-4C90-ADE7-0F0D61BE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AD19B-F13B-4543-A199-545A074F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3013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Today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class we will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reading through some excerpts from texts and picking out good usage of tone and elaboration---Recall what those mean below: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Tone: attitude; mood; feel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Elaboration: details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exercise will help you develop your writings for your multi-genre projects and help you make use of tone and elaboration in your writings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finished with the excerpts, you will answer questions in your journals about your life to brainstorm for your multi-genre projects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89AFF2AB-7E20-4147-A90D-CCBF1BC0B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6292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46707-3680-49A4-8E5D-125D5C07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44547"/>
            <a:ext cx="4538124" cy="970450"/>
          </a:xfrm>
        </p:spPr>
        <p:txBody>
          <a:bodyPr anchor="b">
            <a:noAutofit/>
          </a:bodyPr>
          <a:lstStyle/>
          <a:p>
            <a:pPr algn="l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 can…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A44DC-FE3D-4CB7-932B-A4FC2AC61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014997"/>
            <a:ext cx="4403596" cy="4058751"/>
          </a:xfrm>
        </p:spPr>
        <p:txBody>
          <a:bodyPr anchor="t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are your I can statements:</a:t>
            </a:r>
          </a:p>
          <a:p>
            <a:pPr lvl="1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 can analyze multi-genre mentor texts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can incorporate tone and elaboration in my writing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can understand that tone and elaboration effect writing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the end of today’s class, you should be able to do the underlined and bolded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above.</a:t>
            </a:r>
          </a:p>
        </p:txBody>
      </p:sp>
    </p:spTree>
    <p:extLst>
      <p:ext uri="{BB962C8B-B14F-4D97-AF65-F5344CB8AC3E}">
        <p14:creationId xmlns:p14="http://schemas.microsoft.com/office/powerpoint/2010/main" val="103852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9DEF-C1A4-4966-AF1E-606359D4E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2701"/>
            <a:ext cx="5978072" cy="970450"/>
          </a:xfrm>
        </p:spPr>
        <p:txBody>
          <a:bodyPr>
            <a:no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0A2D4-CC56-4AF6-B93D-8C9BDA429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6" y="1445741"/>
            <a:ext cx="7106051" cy="5219558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 will model how to complete your exercise for today</a:t>
            </a:r>
          </a:p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text I chose to use is: The Hunger Games by Suzanne Collins (excerpt to the right)</a:t>
            </a:r>
          </a:p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 read this excerpt, and I noticed:</a:t>
            </a:r>
          </a:p>
          <a:p>
            <a:pPr lvl="1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Elaboration in the details of the narrator’s morning---“my fingers stretch out, seeking Prim’s warmth…”--- “my little sister, Prim, curled up on her side, cocooned in my mother’s body, their cheeks pressed together”---and in the details of the cat</a:t>
            </a:r>
          </a:p>
          <a:p>
            <a:pPr lvl="1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Tone: very stale tone---can tell something is going to happen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39804DE9-BB93-46A4-89FB-3406A3197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" r="1" b="1320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12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3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51F9-C66F-42D6-8A68-4962838A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1329596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CB113-BE86-43EE-AFD7-B71CEF6F4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27623"/>
            <a:ext cx="5978072" cy="3567225"/>
          </a:xfrm>
        </p:spPr>
        <p:txBody>
          <a:bodyPr anchor="ctr">
            <a:normAutofit lnSpcReduction="10000"/>
          </a:bodyPr>
          <a:lstStyle/>
          <a:p>
            <a:pPr>
              <a:buClr>
                <a:srgbClr val="D99B39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you picture the moment happening from the word choice?</a:t>
            </a:r>
          </a:p>
          <a:p>
            <a:pPr>
              <a:buClr>
                <a:srgbClr val="D99B39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on details</a:t>
            </a:r>
          </a:p>
          <a:p>
            <a:pPr>
              <a:buClr>
                <a:srgbClr val="D99B39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feeling do you get from the reading, if any?</a:t>
            </a:r>
          </a:p>
          <a:p>
            <a:pPr>
              <a:buClr>
                <a:srgbClr val="D99B39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Pay attention to punctuation</a:t>
            </a:r>
          </a:p>
          <a:p>
            <a:pPr>
              <a:buClr>
                <a:srgbClr val="D99B39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there are pictures, what is happening in them?</a:t>
            </a:r>
          </a:p>
          <a:p>
            <a:pPr marL="36900" indent="0">
              <a:buClr>
                <a:srgbClr val="D99B39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5" name="Picture 4" descr="person saying how do I do this&#10;&#10;">
            <a:extLst>
              <a:ext uri="{FF2B5EF4-FFF2-40B4-BE49-F238E27FC236}">
                <a16:creationId xmlns:a16="http://schemas.microsoft.com/office/drawing/2014/main" id="{7FB01612-CB30-4CA1-87C9-4CDA20395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5" y="1698732"/>
            <a:ext cx="3995592" cy="29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9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2421B-AD9D-4EC4-8219-11937551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423427" cy="970450"/>
          </a:xfrm>
        </p:spPr>
        <p:txBody>
          <a:bodyPr anchor="b">
            <a:noAutofit/>
          </a:bodyPr>
          <a:lstStyle/>
          <a:p>
            <a:pPr algn="l"/>
            <a:r>
              <a:rPr lang="en-US" sz="6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7892F-D92A-4990-8199-19FF6B931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Autofit/>
          </a:bodyPr>
          <a:lstStyle/>
          <a:p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read this excerpt from </a:t>
            </a:r>
            <a:r>
              <a:rPr lang="en-US" sz="2400" i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Outsiders </a:t>
            </a: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S.E. Hinton together</a:t>
            </a:r>
          </a:p>
          <a:p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the strategies in the slide before this one</a:t>
            </a:r>
          </a:p>
          <a:p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down what you notice about elaboration and tone (3-5 minutes)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39D1BD1-D25C-41B2-AD00-BC2A83798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82" y="1094825"/>
            <a:ext cx="7885216" cy="45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56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0701-35B1-4114-BFCB-2179DDDFE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Answers from Previous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C10C-A1F2-4DCE-A105-6D9886130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235865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Compare your answers with my answers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excerpt, these are the things I would have highlighted: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Elaboration: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Description of Darry is very detailed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strong verb “jammed”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Tone: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this excerpt, the tone is very observant because Ponyboy is paying close attention to Darry’s features and what he does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Continue for your next assignment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6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7E14-6532-460B-B896-8A32E553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0F3F1-E155-4615-8ADD-D0A3656E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Pick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one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of the excerpts from the list by clicking this bullet point--your choices are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Monster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by Walter Dean Myers (graphic novel)</a:t>
            </a:r>
          </a:p>
          <a:p>
            <a:pPr lvl="1"/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The Magic School Bus Lost in the Solar System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by Joanne Cole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Newspaper article about a 60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birthday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Magazine article about first day of school</a:t>
            </a:r>
          </a:p>
          <a:p>
            <a:pPr lvl="1"/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Just Mercy: A story of Justice and Redemption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by Bryan Stevenson</a:t>
            </a:r>
          </a:p>
          <a:p>
            <a:pPr lvl="1"/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The Fault in Our Stars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by John Green</a:t>
            </a:r>
          </a:p>
          <a:p>
            <a:pPr lvl="1"/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A Book I'll Never Write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by Devon Eaton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1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141A-D88C-4C9A-8CA5-44357F8E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As a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1E535-B3E5-4FFA-9F0F-A50F4F92F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you have chosen your excerpt, get together with the people who have chosen the same one as you &amp; pick up one of the checklists on the front desk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 through the excerpt with your group (10 minutes)---make note of the tone and elaboration---write down your thoughts in your journal (10 minutes)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Discuss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class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different usages of tone and elaboration in the excerpts and how it helped you picture what was happening (5-7 minutes)</a:t>
            </a:r>
          </a:p>
          <a:p>
            <a:pPr marL="3690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4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194</TotalTime>
  <Words>621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Calisto MT</vt:lpstr>
      <vt:lpstr>Trebuchet MS</vt:lpstr>
      <vt:lpstr>Wingdings 2</vt:lpstr>
      <vt:lpstr>Slate</vt:lpstr>
      <vt:lpstr>Multi-Genre Projects</vt:lpstr>
      <vt:lpstr>Overview</vt:lpstr>
      <vt:lpstr>I can…</vt:lpstr>
      <vt:lpstr>Exercise</vt:lpstr>
      <vt:lpstr>Strategies</vt:lpstr>
      <vt:lpstr>Together</vt:lpstr>
      <vt:lpstr>Answers from Previous Slide</vt:lpstr>
      <vt:lpstr>Directions</vt:lpstr>
      <vt:lpstr>As a Group</vt:lpstr>
      <vt:lpstr>Individually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Multi-Genre Units</dc:title>
  <dc:creator>Michala Day</dc:creator>
  <cp:lastModifiedBy>Day, Michala</cp:lastModifiedBy>
  <cp:revision>18</cp:revision>
  <dcterms:created xsi:type="dcterms:W3CDTF">2018-11-05T00:10:05Z</dcterms:created>
  <dcterms:modified xsi:type="dcterms:W3CDTF">2018-11-26T16:11:05Z</dcterms:modified>
</cp:coreProperties>
</file>