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322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227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96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4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B97E6293-301B-4AE9-B110-F7335DEA642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97A431AA-9E1C-44EB-9160-2F91BB1DD3A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1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h.com/HealthTopics/HealthTopicDetailsKids.aspx?p=335&amp;np=286&amp;id=234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660D-65C0-4C1E-A8F2-546713A93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yourself in others</a:t>
            </a:r>
          </a:p>
        </p:txBody>
      </p:sp>
    </p:spTree>
    <p:extLst>
      <p:ext uri="{BB962C8B-B14F-4D97-AF65-F5344CB8AC3E}">
        <p14:creationId xmlns:p14="http://schemas.microsoft.com/office/powerpoint/2010/main" val="153835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20D480B7-E112-400B-9D13-94A7604C5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F41389-C636-4E32-BA8E-2CC1A9C24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close up of a device&#10;&#10;Description generated with high confidence">
            <a:extLst>
              <a:ext uri="{FF2B5EF4-FFF2-40B4-BE49-F238E27FC236}">
                <a16:creationId xmlns:a16="http://schemas.microsoft.com/office/drawing/2014/main" id="{C057B9DE-351D-4785-B201-A0F74D189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7C49FE0-8FF8-4825-B316-313C8282D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chemeClr val="bg2">
                  <a:lumMod val="75000"/>
                  <a:lumOff val="25000"/>
                  <a:alpha val="70000"/>
                </a:schemeClr>
              </a:gs>
              <a:gs pos="60000">
                <a:srgbClr val="2B4954">
                  <a:alpha val="82000"/>
                </a:srgbClr>
              </a:gs>
              <a:gs pos="30000">
                <a:schemeClr val="bg2">
                  <a:alpha val="92000"/>
                </a:schemeClr>
              </a:gs>
            </a:gsLst>
            <a:lin ang="3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27DB7-DE6D-43F6-8429-11F5AE63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912" y="1143293"/>
            <a:ext cx="7635987" cy="4268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85000"/>
              </a:lnSpc>
            </a:pPr>
            <a:r>
              <a:rPr lang="en-US" sz="7700" cap="all" dirty="0">
                <a:solidFill>
                  <a:schemeClr val="tx2"/>
                </a:solidFill>
              </a:rPr>
              <a:t>Who Am I?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3DF26D-4725-42E7-BC9C-D05B16215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2D87482E-4815-46D1-B1F1-2BF069CFC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5357FB-CA0F-4739-87E7-C3F17480369E}"/>
              </a:ext>
            </a:extLst>
          </p:cNvPr>
          <p:cNvSpPr txBox="1"/>
          <p:nvPr/>
        </p:nvSpPr>
        <p:spPr>
          <a:xfrm>
            <a:off x="1088912" y="2729132"/>
            <a:ext cx="103292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In order to understand other individuals, you must first understand who you are as a person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First, we are going to complete an identity wheel to conceptualize who you are as an individual---take about 1-2 minutes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Some tips: race is white, black, brown, etc. while ethnicity is American, German, Spanish, French, etc.</a:t>
            </a:r>
          </a:p>
        </p:txBody>
      </p:sp>
    </p:spTree>
    <p:extLst>
      <p:ext uri="{BB962C8B-B14F-4D97-AF65-F5344CB8AC3E}">
        <p14:creationId xmlns:p14="http://schemas.microsoft.com/office/powerpoint/2010/main" val="376981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E74E31A5-AF7B-4F6E-9704-0D696662FF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2" b="595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5ED7D29-3B30-4080-9130-B645085E4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FB795-BFC7-4063-8024-6BA92F63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What is diversity? And what can it look like?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8CBAC1-ABB6-4EB3-A57D-566CDAE5A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2F119-0CA2-406F-99E5-0AD465198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753" y="1202844"/>
            <a:ext cx="6248398" cy="565515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Share your identity wheel</a:t>
            </a:r>
          </a:p>
          <a:p>
            <a:r>
              <a:rPr lang="en-US" sz="2400" u="sng" dirty="0">
                <a:solidFill>
                  <a:schemeClr val="bg2"/>
                </a:solidFill>
                <a:hlinkClick r:id="rId3"/>
              </a:rPr>
              <a:t>https://www.cyh.com/HealthTopics/HealthTopicDetailsKids.aspx?p=335&amp;np=286&amp;id=2345</a:t>
            </a:r>
            <a:endParaRPr lang="en-US" sz="2400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734DDE70-F521-4DA9-B695-D04357730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7170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20D480B7-E112-400B-9D13-94A7604C5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F41389-C636-4E32-BA8E-2CC1A9C24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A626AFE-DDB2-4B19-B7C8-4D3DF7859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" r="1139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51BCBB-758E-4806-9508-57CF0D63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915" y="594653"/>
            <a:ext cx="7635987" cy="4268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85000"/>
              </a:lnSpc>
            </a:pPr>
            <a:r>
              <a:rPr lang="en-US" sz="5600" cap="all" dirty="0">
                <a:solidFill>
                  <a:schemeClr val="tx2"/>
                </a:solidFill>
              </a:rPr>
              <a:t>#</a:t>
            </a:r>
            <a:r>
              <a:rPr lang="en-US" sz="5600" cap="all" dirty="0" err="1">
                <a:solidFill>
                  <a:schemeClr val="tx2"/>
                </a:solidFill>
              </a:rPr>
              <a:t>TwitterFingers</a:t>
            </a:r>
            <a:endParaRPr lang="en-US" sz="5600" cap="all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94FB8C-E571-44EE-B6FB-9D4D378B5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7EF6CE1-A1CD-4E7C-836A-7FE57149A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1D207F-3013-48DD-93AD-A3D1E536B06D}"/>
              </a:ext>
            </a:extLst>
          </p:cNvPr>
          <p:cNvSpPr txBox="1"/>
          <p:nvPr/>
        </p:nvSpPr>
        <p:spPr>
          <a:xfrm>
            <a:off x="2570205" y="1791730"/>
            <a:ext cx="8637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In 140 characters or less answer this question taking 1-2 minutes (give it a catchy hashtag!):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b="1" dirty="0"/>
              <a:t>How can we use literature to teach us about diversity and other cultures?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Share with the class your answer and hashtag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7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4344</TotalTime>
  <Words>156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Schoolbook</vt:lpstr>
      <vt:lpstr>Corbel</vt:lpstr>
      <vt:lpstr>Wingdings</vt:lpstr>
      <vt:lpstr>Headlines</vt:lpstr>
      <vt:lpstr>Finding yourself in others</vt:lpstr>
      <vt:lpstr>Who Am I?</vt:lpstr>
      <vt:lpstr>What is diversity? And what can it look like?</vt:lpstr>
      <vt:lpstr>#TwitterFingers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Michala S. Day</dc:creator>
  <cp:lastModifiedBy>Michala Day</cp:lastModifiedBy>
  <cp:revision>6</cp:revision>
  <dcterms:created xsi:type="dcterms:W3CDTF">2018-11-12T19:30:56Z</dcterms:created>
  <dcterms:modified xsi:type="dcterms:W3CDTF">2018-11-15T20:09:41Z</dcterms:modified>
</cp:coreProperties>
</file>