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Average" panose="020B0604020202020204" charset="0"/>
      <p:regular r:id="rId9"/>
    </p:embeddedFont>
    <p:embeddedFont>
      <p:font typeface="Oswald" panose="020B0604020202020204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0a3f46049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0a3f46049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0a3f4604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0a3f46049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0a3f46049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0a3f46049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0a3f46049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0a3f46049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0a3f46049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0a3f46049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6kKFYmAMx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hyperlink" Target="http://www.youtube.com/watch?v=86kKFYmAMx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Calma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Remix with Pedro Capó, Farruko, Alicía Keys </a:t>
            </a:r>
            <a:endParaRPr sz="180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Madison Pribble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Megan Ailstock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Pedro Capó 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Tiene treinta y ocho años.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Es de Santurce, San Juan, Puerto Rico.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Es  un cantante, compositor, muśico, y actor.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Pero su principal ocupación es un cantante.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 abuelo también era cantante. Su abuelo influyó su amor por la música.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Pedro ha ganado muchos ASCAP premios.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Gano el “Latin Grammy Award for Best Long Form Music Video.”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Sus sentimientos se muestran a traveś del arte. </a:t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45850" y="70388"/>
            <a:ext cx="2381250" cy="239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Farruko </a:t>
            </a: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Tiene veintiocho años.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Es un cantante pop de Puerto Rico.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Es de Bayomon, Puerto Rico.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Ganó dos premios en dos mil quince (2015).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Comenzó su carrera en dos mil nueve (2009).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Farruko fue nominado para el “Latin Grammy Award for Best Urban Music Album” en dos mil doce (2012). 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8900" y="103650"/>
            <a:ext cx="4153575" cy="211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Alicía Keys</a:t>
            </a: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Tiene treinta y ocho años.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Nacido en Nueva York.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Es un cantante.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Escribir songes a los doce años.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 madre es un actriz y influenciada Alicía.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Alicía escribe su propia música.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 ganado maś de quince grammys. </a:t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8300" y="217350"/>
            <a:ext cx="3718025" cy="216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Calma (remix)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Publicado el Abril diecinueva, dos mil diecinueva (April 19, 2019).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Es latin pop.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Fue escrito en Davie, FLorida.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se suponía que fuera un soltero.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https://www.youtube.com/watch?v=86kKFYmAMxA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8" name="Google Shape;88;p17" descr="Pedro Capó, Alicia Keys &amp; Farruko – Calma (Alicia Remix) (Official Video) &#10;&#10;Director: Edgar Estevez&#10;Producer: Leslie Terrero / Tristana Robles&#10;Production Company: Cinema Giants&#10;&#10;Música Disponible/Available Music: &#10;&#10;Apple Music: http://smarturl.it/CalmaAR/applemusic&#10;Spotify: http://smarturl.it/CalmaAR/spotify&#10;Amazon Music: http://smarturl.it/CalmaAR/az&#10;iTunes: http://smarturl.it/CalmaAR/itunes&#10;Google Play: http://smarturl.it/CalmaAR/googleplay&#10; &#10;Pedro Capó Redes/Socials: &#10;&#10;Facebook:https://www.facebook.com/PedroCapoMusica&#10;Twitter: https://twitter.com/pedrocapo&#10;Instagram: https://www.instagram.com/pedrocapo&#10;&#10;Alicia Keys Redes/Socials: &#10;&#10;YouTube: https://www.youtube.com/user/aliciakeys&#10;Twitter: https://twitter.com/aliciakeys&#10;Instagram: https://instagram.com/aliciakeys/&#10;Facebook: https://www.facebook.com/aliciakeys&#10;Website: http://www.aliciakeys.com/&#10;&#10;Farruko Redes/Socials: &#10;&#10;Facebook: https://www.facebook.com/FarrukoOfficial&#10;Twitter: https://twitter.com/farrukoofficial&#10;Instagram: https://www.instagram.com/farrukooffi…&#10;&#10;LETRA/LYRICS:&#10;&#10;Sun pours down upon your face&#10;I wake up, feel heavenly&#10;Out of bed I start to taste&#10;The sound that the record play&#10;In your hands, in my hands&#10;Letting go of everything else&#10;All I wanna know is this&#10;Let them enjoy the paradise&#10;&#10;Vamo' pa' la playa pa' curarte el alma&#10;Cierra la pantalla, abre la Medalla&#10;(Guayo, guayo, guaye)&#10;Todo el mar Caribe, viendo tu cintura&#10;Tú le coqueteas, tú eres busca bullas&#10;Y me gusta&#10;(Guayo, guayo, guaye)&#10;&#10;Lento y contento, cara al vie-ento&#10;Lento y contento, cara al vie-ento&#10;[Verso 1: Farruko, Alicia Keys]&#10;Ya, ya, ya, ¡Farru! (¡Brr!)&#10;Y aprovecha que el sol 'tá caliente y vamo' a disfrutar el ambiente&#10;Vámono' a meternos pa'l agua pa' que vea' qué rico se siente&#10;Y vámono' tropical, por to'a la costa a chinchorrear&#10;De chinchorro a chinchorro paramo' a darno' una Medalla&#10;Bien fría pa' bajar la sequía&#10;Un poco de Bob Marley y unos trago' 'e sangría&#10;Pa' que te suelte', poco a poquito&#10;Porque pa' vacilar no hay que salir de Puerto Rico&#10;Y dale lento, date un shot de Coquito (Paradise, paradise)&#10;Y como dice Fonsi, vamo' a darle &quot;despacito&quot; (Paradise) (Ya, ya, ya)&#10;Pa' que te suelte', poco a poquito (Paradise, paradise)&#10;Porque pa' vacilar no hay que salir de Puerto Rico (Paradise) (Laramercy gang)&#10;&#10;Vamo' pa' la playa pa' curarte el alma&#10;Cierra la pantalla, abre la Medalla&#10;(Guayo, guayo, guaye)&#10;Todo el mar Caribe, viendo tu cintura&#10;Tú le coqueteas, tú eres busca bullas&#10;Y me gusta&#10;(Guayo, guayo, guaye)&#10;&#10;Lento y contento, cara al vie-ento&#10;Lento y contento, cara al vie-ento&#10;[Verso 2: Pedro Capó]&#10;Pa' sentir la arena en lo' pie'&#10;Pa' que se no' pinte la piel&#10;Pa' jugar como niño', darno' cariño&#10;Como la primera vez que te miré&#10;Yo supe que estaría a tus pies, desde que se tocaron&#10;&#10;[Puente: Pedro Capó, Alicia Keys]&#10;Calma, mi vida, con calma&#10;Que nada hace falta&#10;Si estamo' juntitos andando&#10;Calma, mi vida, con calma&#10;There's nothin' we need if we are dancing&#10;&#10;Vamo' pa' la playa pa' curarte el alma (Yeah, yeah, yeah, yeah, yeah)&#10;Cierra la pantalla, abre la Medalla (Yeah, yeah, yeah)&#10;(Guayo, guayo, guaye)&#10;Todo el mar Caribe, viendo tu cintura&#10;Tú le coquetea', tú ere' busca bulla' (Ah la la, ya, ya, ya)&#10;Vamo' pa' la playa pa' curarte el alma&#10;Cierra la pantalla, abre la Medalla&#10;(La Medalla-lla-lla-lla)&#10;Todo el mar Caribe, viendo tu cintura (Yeah, yeah, yeah)&#10;Tú le coquetea', baby, tú está' dura&#10;(Guayo, guayo, guaye)&#10;Y me gusta (I like it)&#10;[Outro: Farruko, Pedro Capó]&#10;Desde la isla del encanto&#10;¡Farru!&#10;Alicia&#10;Pedro Capó&#10;George Noriega&#10;(Guayo, guayo, guaye)&#10;Rec808&#10;Sharo Torres&#10;Puerto Rico&#10;Welcome To The Paradise&#10;&#10;#PedroCapó #AliciaKeys #Farruko &#10;&#10;Official Music Video by Pedro Capó, Alicia Keys &amp; Farruko performing “Calma (Alicia Remix)” (C) 2019 Sony Music Entertainment US Latin LLC" title="Pedro Capó, Alicia Keys, Farruko - Calma (Alicia Remix - Official Video)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17775" y="2968200"/>
            <a:ext cx="1852400" cy="138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frases importantes</a:t>
            </a:r>
            <a:r>
              <a:rPr lang="en" sz="1800"/>
              <a:t> (repeat in spanish) </a:t>
            </a:r>
            <a:r>
              <a:rPr lang="en"/>
              <a:t> 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Vamo’ pa’ la playa pa’ curante el alma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Let’s go to the beach to heal our soul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Lento y contento, cara al vie-ento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Slow and happy, face to the wind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Porque pa’ vacilar no hay que salir de Puerto Rico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‘Cause we don’t need to leave Puerto Rico to have fun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Pa’ jugar como niño’, darno’ cariño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To play like children, give you love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Calma, mi vida, con calma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Relax, my love, relax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On-screen Show (16:9)</PresentationFormat>
  <Paragraphs>45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Average</vt:lpstr>
      <vt:lpstr>Arial</vt:lpstr>
      <vt:lpstr>Oswald</vt:lpstr>
      <vt:lpstr>Slate</vt:lpstr>
      <vt:lpstr>Calma Remix with Pedro Capó, Farruko, Alicía Keys </vt:lpstr>
      <vt:lpstr>Pedro Capó </vt:lpstr>
      <vt:lpstr>Farruko </vt:lpstr>
      <vt:lpstr>Alicía Keys</vt:lpstr>
      <vt:lpstr>Calma (remix)</vt:lpstr>
      <vt:lpstr>5 frases importantes (repeat in spanish)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Calma Remix with Pedro Capó, Farruko, Alicía Keys </dc:title>
  <dc:creator>Madison Pribble</dc:creator>
  <cp:lastModifiedBy>Madison</cp:lastModifiedBy>
  <cp:revision>1</cp:revision>
  <dcterms:modified xsi:type="dcterms:W3CDTF">2020-04-26T19:10:55Z</dcterms:modified>
</cp:coreProperties>
</file>