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Lst>
  <p:sldSz cy="5143500" cx="9144000"/>
  <p:notesSz cx="6858000" cy="9144000"/>
  <p:embeddedFontLst>
    <p:embeddedFont>
      <p:font typeface="Average"/>
      <p:regular r:id="rId8"/>
    </p:embeddedFont>
    <p:embeddedFont>
      <p:font typeface="Oswald"/>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schemas.openxmlformats.org/officeDocument/2006/relationships/font" Target="fonts/Oswald-bold.fntdata"/><Relationship Id="rId9"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Averag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e873996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e873996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e873996f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e873996f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APP Review</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Ieuan Phillips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Swork-it kids </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CCCCCC"/>
                </a:solidFill>
                <a:latin typeface="Verdana"/>
                <a:ea typeface="Verdana"/>
                <a:cs typeface="Verdana"/>
                <a:sym typeface="Verdana"/>
              </a:rPr>
              <a:t>This is a great free physical education app that introduces kids to strength, agility, flexibility, and balance exercises. Easily customize activities and the length of your workout. This app shows kids demonstrating activities with proper technique, making it easy for your students to learn and follow along. Minimize instruction time and get your students moving right away. This app is used for both student and teacher. With a very simple menu screen that allows you to choose what exercise or action you will do. It’s FREE!!</a:t>
            </a:r>
            <a:endParaRPr sz="1200">
              <a:solidFill>
                <a:srgbClr val="CCCCCC"/>
              </a:solidFill>
              <a:latin typeface="Verdana"/>
              <a:ea typeface="Verdana"/>
              <a:cs typeface="Verdana"/>
              <a:sym typeface="Verdana"/>
            </a:endParaRPr>
          </a:p>
          <a:p>
            <a:pPr indent="0" lvl="0" marL="0" rtl="0" algn="l">
              <a:lnSpc>
                <a:spcPct val="100000"/>
              </a:lnSpc>
              <a:spcBef>
                <a:spcPts val="2000"/>
              </a:spcBef>
              <a:spcAft>
                <a:spcPts val="0"/>
              </a:spcAft>
              <a:buClr>
                <a:schemeClr val="dk1"/>
              </a:buClr>
              <a:buSzPts val="1100"/>
              <a:buFont typeface="Arial"/>
              <a:buNone/>
            </a:pPr>
            <a:r>
              <a:rPr lang="en" sz="1200">
                <a:solidFill>
                  <a:srgbClr val="CCCCCC"/>
                </a:solidFill>
                <a:latin typeface="Verdana"/>
                <a:ea typeface="Verdana"/>
                <a:cs typeface="Verdana"/>
                <a:sym typeface="Verdana"/>
              </a:rPr>
              <a:t>Overall, this is a really good app to use and the fact that it is free just makes it that much better. With Swork-it,no gym, no excuse </a:t>
            </a:r>
            <a:r>
              <a:rPr lang="en" sz="1200">
                <a:solidFill>
                  <a:srgbClr val="CCCCCC"/>
                </a:solidFill>
                <a:latin typeface="Verdana"/>
                <a:ea typeface="Verdana"/>
                <a:cs typeface="Verdana"/>
                <a:sym typeface="Verdana"/>
              </a:rPr>
              <a:t>because</a:t>
            </a:r>
            <a:r>
              <a:rPr lang="en" sz="1200">
                <a:solidFill>
                  <a:srgbClr val="CCCCCC"/>
                </a:solidFill>
                <a:latin typeface="Verdana"/>
                <a:ea typeface="Verdana"/>
                <a:cs typeface="Verdana"/>
                <a:sym typeface="Verdana"/>
              </a:rPr>
              <a:t> it brings the workouts to you.</a:t>
            </a:r>
            <a:r>
              <a:rPr lang="en" sz="1200">
                <a:solidFill>
                  <a:srgbClr val="B7B7B7"/>
                </a:solidFill>
                <a:latin typeface="Verdana"/>
                <a:ea typeface="Verdana"/>
                <a:cs typeface="Verdana"/>
                <a:sym typeface="Verdana"/>
              </a:rPr>
              <a:t> </a:t>
            </a:r>
            <a:endParaRPr sz="1200">
              <a:solidFill>
                <a:srgbClr val="B7B7B7"/>
              </a:solidFill>
              <a:latin typeface="Verdana"/>
              <a:ea typeface="Verdana"/>
              <a:cs typeface="Verdana"/>
              <a:sym typeface="Verdana"/>
            </a:endParaRPr>
          </a:p>
          <a:p>
            <a:pPr indent="0" lvl="0" marL="0" rtl="0" algn="l">
              <a:spcBef>
                <a:spcPts val="2000"/>
              </a:spcBef>
              <a:spcAft>
                <a:spcPts val="1600"/>
              </a:spcAft>
              <a:buNone/>
            </a:pPr>
            <a:r>
              <a:t/>
            </a:r>
            <a:endParaRPr/>
          </a:p>
        </p:txBody>
      </p:sp>
      <p:pic>
        <p:nvPicPr>
          <p:cNvPr id="67" name="Google Shape;67;p14"/>
          <p:cNvPicPr preferRelativeResize="0"/>
          <p:nvPr/>
        </p:nvPicPr>
        <p:blipFill>
          <a:blip r:embed="rId3">
            <a:alphaModFix/>
          </a:blip>
          <a:stretch>
            <a:fillRect/>
          </a:stretch>
        </p:blipFill>
        <p:spPr>
          <a:xfrm>
            <a:off x="5244500" y="2904600"/>
            <a:ext cx="3163125" cy="162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7-Minute Workout for kids</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B7B7B7"/>
                </a:solidFill>
                <a:latin typeface="Verdana"/>
                <a:ea typeface="Verdana"/>
                <a:cs typeface="Verdana"/>
                <a:sym typeface="Verdana"/>
              </a:rPr>
              <a:t>With the 7-minute workout app, students will be able to improve their endurance, strength, and flexibility. This free physical education app includes 12 easy exercises that will get students active starting at an early age. Each exercise will have a video demonstration, allowing students to develop and practice good technique. This can either be lead by the teacher or have them do it on their own. </a:t>
            </a:r>
            <a:endParaRPr sz="1200">
              <a:solidFill>
                <a:srgbClr val="B7B7B7"/>
              </a:solidFill>
              <a:latin typeface="Verdana"/>
              <a:ea typeface="Verdana"/>
              <a:cs typeface="Verdana"/>
              <a:sym typeface="Verdana"/>
            </a:endParaRPr>
          </a:p>
          <a:p>
            <a:pPr indent="0" lvl="0" marL="0" rtl="0" algn="l">
              <a:spcBef>
                <a:spcPts val="1600"/>
              </a:spcBef>
              <a:spcAft>
                <a:spcPts val="1600"/>
              </a:spcAft>
              <a:buNone/>
            </a:pPr>
            <a:r>
              <a:rPr lang="en" sz="1200">
                <a:solidFill>
                  <a:srgbClr val="B7B7B7"/>
                </a:solidFill>
                <a:latin typeface="Verdana"/>
                <a:ea typeface="Verdana"/>
                <a:cs typeface="Verdana"/>
                <a:sym typeface="Verdana"/>
              </a:rPr>
              <a:t>Overall- this is also a good app but is missing volume. With this app it only focuses on the workout aspect of physical education rather </a:t>
            </a:r>
            <a:r>
              <a:rPr lang="en" sz="1200">
                <a:solidFill>
                  <a:srgbClr val="B7B7B7"/>
                </a:solidFill>
                <a:latin typeface="Verdana"/>
                <a:ea typeface="Verdana"/>
                <a:cs typeface="Verdana"/>
                <a:sym typeface="Verdana"/>
              </a:rPr>
              <a:t>than</a:t>
            </a:r>
            <a:r>
              <a:rPr lang="en" sz="1200">
                <a:solidFill>
                  <a:srgbClr val="B7B7B7"/>
                </a:solidFill>
                <a:latin typeface="Verdana"/>
                <a:ea typeface="Verdana"/>
                <a:cs typeface="Verdana"/>
                <a:sym typeface="Verdana"/>
              </a:rPr>
              <a:t> the whole picture.So unlike the other app that has </a:t>
            </a:r>
            <a:r>
              <a:rPr lang="en" sz="1200">
                <a:solidFill>
                  <a:srgbClr val="B7B7B7"/>
                </a:solidFill>
                <a:latin typeface="Verdana"/>
                <a:ea typeface="Verdana"/>
                <a:cs typeface="Verdana"/>
                <a:sym typeface="Verdana"/>
              </a:rPr>
              <a:t>demonstrations on</a:t>
            </a:r>
            <a:r>
              <a:rPr lang="en" sz="1200">
                <a:solidFill>
                  <a:srgbClr val="B7B7B7"/>
                </a:solidFill>
                <a:latin typeface="Verdana"/>
                <a:ea typeface="Verdana"/>
                <a:cs typeface="Verdana"/>
                <a:sym typeface="Verdana"/>
              </a:rPr>
              <a:t> </a:t>
            </a:r>
            <a:r>
              <a:rPr lang="en" sz="1200">
                <a:solidFill>
                  <a:srgbClr val="B7B7B7"/>
                </a:solidFill>
                <a:latin typeface="Verdana"/>
                <a:ea typeface="Verdana"/>
                <a:cs typeface="Verdana"/>
                <a:sym typeface="Verdana"/>
              </a:rPr>
              <a:t>balance</a:t>
            </a:r>
            <a:r>
              <a:rPr lang="en" sz="1200">
                <a:solidFill>
                  <a:srgbClr val="B7B7B7"/>
                </a:solidFill>
                <a:latin typeface="Verdana"/>
                <a:ea typeface="Verdana"/>
                <a:cs typeface="Verdana"/>
                <a:sym typeface="Verdana"/>
              </a:rPr>
              <a:t> and </a:t>
            </a:r>
            <a:r>
              <a:rPr lang="en" sz="1200">
                <a:solidFill>
                  <a:srgbClr val="B7B7B7"/>
                </a:solidFill>
                <a:latin typeface="Verdana"/>
                <a:ea typeface="Verdana"/>
                <a:cs typeface="Verdana"/>
                <a:sym typeface="Verdana"/>
              </a:rPr>
              <a:t>flexibility</a:t>
            </a:r>
            <a:r>
              <a:rPr lang="en" sz="1200">
                <a:solidFill>
                  <a:srgbClr val="B7B7B7"/>
                </a:solidFill>
                <a:latin typeface="Verdana"/>
                <a:ea typeface="Verdana"/>
                <a:cs typeface="Verdana"/>
                <a:sym typeface="Verdana"/>
              </a:rPr>
              <a:t>, strength and </a:t>
            </a:r>
            <a:r>
              <a:rPr lang="en" sz="1200">
                <a:solidFill>
                  <a:srgbClr val="B7B7B7"/>
                </a:solidFill>
                <a:latin typeface="Verdana"/>
                <a:ea typeface="Verdana"/>
                <a:cs typeface="Verdana"/>
                <a:sym typeface="Verdana"/>
              </a:rPr>
              <a:t>agility</a:t>
            </a:r>
            <a:r>
              <a:rPr lang="en" sz="1200">
                <a:solidFill>
                  <a:srgbClr val="B7B7B7"/>
                </a:solidFill>
                <a:latin typeface="Verdana"/>
                <a:ea typeface="Verdana"/>
                <a:cs typeface="Verdana"/>
                <a:sym typeface="Verdana"/>
              </a:rPr>
              <a:t>. This one is </a:t>
            </a:r>
            <a:r>
              <a:rPr lang="en" sz="1200">
                <a:solidFill>
                  <a:srgbClr val="B7B7B7"/>
                </a:solidFill>
                <a:latin typeface="Verdana"/>
                <a:ea typeface="Verdana"/>
                <a:cs typeface="Verdana"/>
                <a:sym typeface="Verdana"/>
              </a:rPr>
              <a:t>a lot</a:t>
            </a:r>
            <a:r>
              <a:rPr lang="en" sz="1200">
                <a:solidFill>
                  <a:srgbClr val="B7B7B7"/>
                </a:solidFill>
                <a:latin typeface="Verdana"/>
                <a:ea typeface="Verdana"/>
                <a:cs typeface="Verdana"/>
                <a:sym typeface="Verdana"/>
              </a:rPr>
              <a:t> </a:t>
            </a:r>
            <a:r>
              <a:rPr lang="en" sz="1200">
                <a:solidFill>
                  <a:srgbClr val="B7B7B7"/>
                </a:solidFill>
                <a:latin typeface="Verdana"/>
                <a:ea typeface="Verdana"/>
                <a:cs typeface="Verdana"/>
                <a:sym typeface="Verdana"/>
              </a:rPr>
              <a:t>simpler</a:t>
            </a:r>
            <a:r>
              <a:rPr lang="en" sz="1200">
                <a:solidFill>
                  <a:srgbClr val="B7B7B7"/>
                </a:solidFill>
                <a:latin typeface="Verdana"/>
                <a:ea typeface="Verdana"/>
                <a:cs typeface="Verdana"/>
                <a:sym typeface="Verdana"/>
              </a:rPr>
              <a:t> </a:t>
            </a:r>
            <a:r>
              <a:rPr lang="en" sz="1200">
                <a:solidFill>
                  <a:srgbClr val="B7B7B7"/>
                </a:solidFill>
                <a:latin typeface="Verdana"/>
                <a:ea typeface="Verdana"/>
                <a:cs typeface="Verdana"/>
                <a:sym typeface="Verdana"/>
              </a:rPr>
              <a:t>because</a:t>
            </a:r>
            <a:r>
              <a:rPr lang="en" sz="1200">
                <a:solidFill>
                  <a:srgbClr val="B7B7B7"/>
                </a:solidFill>
                <a:latin typeface="Verdana"/>
                <a:ea typeface="Verdana"/>
                <a:cs typeface="Verdana"/>
                <a:sym typeface="Verdana"/>
              </a:rPr>
              <a:t> it only has 12 total workouts in the app and all </a:t>
            </a:r>
            <a:r>
              <a:rPr lang="en" sz="1200">
                <a:solidFill>
                  <a:srgbClr val="B7B7B7"/>
                </a:solidFill>
                <a:latin typeface="Verdana"/>
                <a:ea typeface="Verdana"/>
                <a:cs typeface="Verdana"/>
                <a:sym typeface="Verdana"/>
              </a:rPr>
              <a:t>you</a:t>
            </a:r>
            <a:r>
              <a:rPr lang="en" sz="1200">
                <a:solidFill>
                  <a:srgbClr val="B7B7B7"/>
                </a:solidFill>
                <a:latin typeface="Verdana"/>
                <a:ea typeface="Verdana"/>
                <a:cs typeface="Verdana"/>
                <a:sym typeface="Verdana"/>
              </a:rPr>
              <a:t> have to do is press start </a:t>
            </a:r>
            <a:r>
              <a:rPr lang="en" sz="1200">
                <a:solidFill>
                  <a:srgbClr val="B7B7B7"/>
                </a:solidFill>
                <a:latin typeface="Verdana"/>
                <a:ea typeface="Verdana"/>
                <a:cs typeface="Verdana"/>
                <a:sym typeface="Verdana"/>
              </a:rPr>
              <a:t>workout</a:t>
            </a:r>
            <a:r>
              <a:rPr lang="en" sz="1200">
                <a:solidFill>
                  <a:srgbClr val="B7B7B7"/>
                </a:solidFill>
                <a:latin typeface="Verdana"/>
                <a:ea typeface="Verdana"/>
                <a:cs typeface="Verdana"/>
                <a:sym typeface="Verdana"/>
              </a:rPr>
              <a:t> and follow along. I </a:t>
            </a:r>
            <a:r>
              <a:rPr lang="en" sz="1200">
                <a:solidFill>
                  <a:srgbClr val="B7B7B7"/>
                </a:solidFill>
                <a:latin typeface="Verdana"/>
                <a:ea typeface="Verdana"/>
                <a:cs typeface="Verdana"/>
                <a:sym typeface="Verdana"/>
              </a:rPr>
              <a:t>personally</a:t>
            </a:r>
            <a:r>
              <a:rPr lang="en" sz="1200">
                <a:solidFill>
                  <a:srgbClr val="B7B7B7"/>
                </a:solidFill>
                <a:latin typeface="Verdana"/>
                <a:ea typeface="Verdana"/>
                <a:cs typeface="Verdana"/>
                <a:sym typeface="Verdana"/>
              </a:rPr>
              <a:t> am not the biggest fan of this app </a:t>
            </a:r>
            <a:r>
              <a:rPr lang="en" sz="1200">
                <a:solidFill>
                  <a:srgbClr val="B7B7B7"/>
                </a:solidFill>
                <a:latin typeface="Verdana"/>
                <a:ea typeface="Verdana"/>
                <a:cs typeface="Verdana"/>
                <a:sym typeface="Verdana"/>
              </a:rPr>
              <a:t>because</a:t>
            </a:r>
            <a:r>
              <a:rPr lang="en" sz="1200">
                <a:solidFill>
                  <a:srgbClr val="B7B7B7"/>
                </a:solidFill>
                <a:latin typeface="Verdana"/>
                <a:ea typeface="Verdana"/>
                <a:cs typeface="Verdana"/>
                <a:sym typeface="Verdana"/>
              </a:rPr>
              <a:t> of the lack of content in it.  </a:t>
            </a:r>
            <a:endParaRPr sz="1200">
              <a:solidFill>
                <a:srgbClr val="B7B7B7"/>
              </a:solidFill>
              <a:latin typeface="Verdana"/>
              <a:ea typeface="Verdana"/>
              <a:cs typeface="Verdana"/>
              <a:sym typeface="Verdana"/>
            </a:endParaRPr>
          </a:p>
        </p:txBody>
      </p:sp>
      <p:pic>
        <p:nvPicPr>
          <p:cNvPr id="74" name="Google Shape;74;p15"/>
          <p:cNvPicPr preferRelativeResize="0"/>
          <p:nvPr/>
        </p:nvPicPr>
        <p:blipFill>
          <a:blip r:embed="rId3">
            <a:alphaModFix/>
          </a:blip>
          <a:stretch>
            <a:fillRect/>
          </a:stretch>
        </p:blipFill>
        <p:spPr>
          <a:xfrm>
            <a:off x="4831125" y="3151400"/>
            <a:ext cx="2970876" cy="17769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