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5732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3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9940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5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1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3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17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94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2B8A620-A2F7-4A5D-884B-B1A5A478383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87A9DE7-7C7A-4E0C-9FCC-7F4AF9FA4B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3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5" name="Freeform: Shape 11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DEA53D-F22E-45C6-A17F-9141949C4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006" y="1086143"/>
            <a:ext cx="9969910" cy="3540448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A Famous Photograph?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6D2C4-0856-48A0-BEDC-B38C417B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858" y="5515897"/>
            <a:ext cx="10674117" cy="71522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Seneca Peklo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7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801FFEB-C7BB-4F2F-87EB-3F5865FD4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69" b="-2"/>
          <a:stretch/>
        </p:blipFill>
        <p:spPr>
          <a:xfrm>
            <a:off x="321731" y="321732"/>
            <a:ext cx="5728548" cy="62145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2FC589-D425-4E5F-9F7F-15A6E7CB6E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6467"/>
          <a:stretch/>
        </p:blipFill>
        <p:spPr>
          <a:xfrm>
            <a:off x="6141721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2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96F342-D92D-40CF-85D6-EFC77A10A2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9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997CB6-ADB5-444F-8622-8DC92779B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354" y="0"/>
            <a:ext cx="4587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1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6EDE97-55F3-4003-BDC4-CC143DE18B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1" b="1310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4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A407A7-47C8-4A10-8B8B-6C88975D8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317" y="912545"/>
            <a:ext cx="5587365" cy="449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4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F90E16-F185-4D06-A6D8-E67C34CDF8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8" b="133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905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Franklin Gothic Book</vt:lpstr>
      <vt:lpstr>Times New Roman</vt:lpstr>
      <vt:lpstr>Crop</vt:lpstr>
      <vt:lpstr>What Makes A Famous Photograph?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Famous Photograph?</dc:title>
  <dc:creator>Seneca Peklo</dc:creator>
  <cp:lastModifiedBy>Seneca Peklo</cp:lastModifiedBy>
  <cp:revision>1</cp:revision>
  <dcterms:created xsi:type="dcterms:W3CDTF">2018-12-06T00:55:21Z</dcterms:created>
  <dcterms:modified xsi:type="dcterms:W3CDTF">2018-12-06T00:56:11Z</dcterms:modified>
</cp:coreProperties>
</file>