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1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9D8B-043A-4EDA-9358-74CF265D3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1022F-D1DF-45D3-B150-DDBDDA8FF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71B8-43B8-40E1-9E38-87E18484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A6B78-CC6A-4A26-8423-54A7F94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A899C-1013-47DC-8C60-25B1D25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C11-0185-49F5-B2E6-4DCA7A5B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B6704-FB35-499A-BB0C-A1E8F3F37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741A5-AA33-4A55-A42A-E4E47765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225F0-FDC8-4F23-B655-CF5FC1F2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880D-04B7-4915-AE47-90D82C66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8FAEE2-1258-4714-8E16-3563DC780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BC870-F3BE-4D6E-9CD2-9B6E297C3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722BA-9425-42F2-8582-3103EDF5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BB1C-69CF-4ECA-9216-CB087638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0ADB6-6DDB-4BD0-AD42-F87BCEF2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6E2F-0F8F-47A0-B812-3128BDF2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73C8-3B84-41DA-A028-F8ED94B1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89600-3007-4DBC-A1DB-AF94C4A5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9732F-09F3-443B-9925-ED4AFA06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0DA6-9B55-4203-A8F8-E887396A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ED81-5DDD-41E9-A859-7BFB9209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14FB0-2002-495D-A3CD-81204A3C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A818-F434-41AA-B451-A78938B8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6816-AFA9-413F-B51D-5225ECC1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892B-D868-43C8-AB74-01562048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4E74-56F3-4905-BA42-2F5FEEB4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83E2-2151-47C4-8AE5-E63262B09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DDCCF-83E5-47A0-A01A-00BD448A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74017-56AC-4941-91E3-4DD13DB8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89B90-2365-4DA9-87E5-90A9A150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3ED54-8F44-4760-8D74-40452A81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AE19-207F-4714-818E-3845FCE9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A6CD8-CF59-4048-8E26-39A0CB88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F0E87-7B7A-4E0C-AA71-6FDDFEA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06172-852C-4EEA-A39E-3F2E8B850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E168D-E6B9-495B-BA99-3DB600E78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0FB58-93E1-48BB-991F-A544F0A0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2F2FF-1435-4129-B3E5-02D6FF2A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CAF6A-064D-4F20-964A-B2F4E3E9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F50A-BBB8-4B95-B3CC-E9F21904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B3853-6EAC-4F23-B3DF-E977ABEA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69F1B-9BFA-4FD3-BB66-4F7BF7DC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F7E49-DCF1-41DB-ACCC-B6D94AA3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2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9F123-EE17-43AB-B46F-67207E5E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2C90C-66BC-446D-9AB8-EB090B1A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5D31F-230B-4F7F-B15D-1AA003B4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FB8B-4197-4995-99D0-2A3BB8C3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03A40-BD89-4B58-9B0F-0EA84130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FED8A-D226-457A-82EA-4D1FE2D36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93FA9-69DE-4D95-A123-D5E92F96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C1A72-D932-4CD6-8302-865C9896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F0B71-F606-42F1-B3DB-314A1495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4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165A-4AEE-46D1-949B-B075E62C8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6E260-8FD2-417F-957E-BE3ECA7FD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337D-0716-4C1A-A9DF-4CD51A004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AED7E-9370-4CCD-90C4-19BE497C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34E4B-AB51-4ECF-958B-BD40C47C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35FD2-070C-4EEE-A4B6-67D548CA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1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523E04-3027-435C-8FC9-6827BEBD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E228-D914-4FFD-BCEE-5410FB197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F43CC-7F73-4820-A39C-42A34E1D0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2BFE-F3F6-4783-BA39-6F6078CD9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A821-38E5-469E-A401-F6CAE5A0C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8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4448-2AEC-4EFE-AA4C-0CCFFB265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85" y="3968319"/>
            <a:ext cx="11509899" cy="1966402"/>
          </a:xfrm>
          <a:solidFill>
            <a:srgbClr val="B1EBE4"/>
          </a:solidFill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/>
                </a:solidFill>
                <a:latin typeface="Halley" panose="02000507020000020002" pitchFamily="50" charset="0"/>
              </a:rPr>
              <a:t> </a:t>
            </a:r>
            <a:r>
              <a:rPr lang="en-US" sz="8800" dirty="0">
                <a:solidFill>
                  <a:srgbClr val="FF0066"/>
                </a:solidFill>
                <a:latin typeface="Halley" panose="02000507020000020002" pitchFamily="50" charset="0"/>
              </a:rPr>
              <a:t>Is Objectification a Meme?</a:t>
            </a:r>
            <a:endParaRPr lang="en-US" sz="10000" dirty="0">
              <a:solidFill>
                <a:srgbClr val="FFFF00"/>
              </a:solidFill>
              <a:latin typeface="Halley" panose="0200050702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2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38EB-27DF-4CBE-A8D9-E095C9E5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816044"/>
            <a:ext cx="5181600" cy="5225912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66"/>
                </a:solidFill>
                <a:latin typeface="halley" panose="02000507020000020002" pitchFamily="50" charset="0"/>
              </a:rPr>
              <a:t>Video of Discussion</a:t>
            </a:r>
          </a:p>
        </p:txBody>
      </p:sp>
      <p:pic>
        <p:nvPicPr>
          <p:cNvPr id="5" name="WGST video">
            <a:hlinkClick r:id="" action="ppaction://media"/>
            <a:extLst>
              <a:ext uri="{FF2B5EF4-FFF2-40B4-BE49-F238E27FC236}">
                <a16:creationId xmlns:a16="http://schemas.microsoft.com/office/drawing/2014/main" id="{9EC0624F-B444-4C64-B5BA-24886B29CA14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71" t="18895" r="-371" b="18672"/>
          <a:stretch/>
        </p:blipFill>
        <p:spPr>
          <a:xfrm>
            <a:off x="6566519" y="295275"/>
            <a:ext cx="4636595" cy="6267450"/>
          </a:xfrm>
        </p:spPr>
      </p:pic>
    </p:spTree>
    <p:extLst>
      <p:ext uri="{BB962C8B-B14F-4D97-AF65-F5344CB8AC3E}">
        <p14:creationId xmlns:p14="http://schemas.microsoft.com/office/powerpoint/2010/main" val="33552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38CB-EAE0-437B-BD1F-6749DA3F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5578475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rgbClr val="FF0066"/>
                </a:solidFill>
                <a:latin typeface="halley" panose="02000507020000020002" pitchFamily="50" charset="0"/>
              </a:rPr>
              <a:t>How many of you found this video funny?</a:t>
            </a:r>
          </a:p>
        </p:txBody>
      </p:sp>
    </p:spTree>
    <p:extLst>
      <p:ext uri="{BB962C8B-B14F-4D97-AF65-F5344CB8AC3E}">
        <p14:creationId xmlns:p14="http://schemas.microsoft.com/office/powerpoint/2010/main" val="317209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2797-F21D-4F90-A647-5FD0931D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66"/>
                </a:solidFill>
                <a:latin typeface="halley" panose="02000507020000020002" pitchFamily="50" charset="0"/>
              </a:rPr>
              <a:t>Why is this negative?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56F4-DB40-422C-9A57-06ED4FB9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2736"/>
            <a:ext cx="5181600" cy="379711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video objectifies men and women and judges them based off of the stereotypes that men and women are placed under.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creates a meme out of negative stereotypes and judgements based on sexual activity and looks.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2C7E5C-FD96-4509-9C3B-E4D21C33B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6606" y="2102736"/>
            <a:ext cx="4550361" cy="3618912"/>
          </a:xfrm>
        </p:spPr>
      </p:pic>
    </p:spTree>
    <p:extLst>
      <p:ext uri="{BB962C8B-B14F-4D97-AF65-F5344CB8AC3E}">
        <p14:creationId xmlns:p14="http://schemas.microsoft.com/office/powerpoint/2010/main" val="418141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7C34-2EF3-4EE9-B3C6-154BCF6B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66"/>
                </a:solidFill>
                <a:latin typeface="halley" panose="02000507020000020002" pitchFamily="50" charset="0"/>
              </a:rPr>
              <a:t>Stereotypes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DF31F-08C4-4EEA-9AE9-C30CD7315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Stereotypes of Women being Shown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E992B-81EC-4F86-A8AC-D79A9309F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Bodies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4182E-E9D3-4606-90FA-DF5F2EF1B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Stereotypes of Men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58449-F383-4951-B401-D07C39F4BC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Womanizers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 thinking about sex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5A2C9-B292-4C94-ADD4-64D760D8E8B8}"/>
              </a:ext>
            </a:extLst>
          </p:cNvPr>
          <p:cNvSpPr txBox="1"/>
          <p:nvPr/>
        </p:nvSpPr>
        <p:spPr>
          <a:xfrm>
            <a:off x="612559" y="4856085"/>
            <a:ext cx="10966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Handmaid’s Tale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are expected to be pure; however, when in the club men are very sexual and women are judged based on their bodies.</a:t>
            </a:r>
          </a:p>
        </p:txBody>
      </p:sp>
    </p:spTree>
    <p:extLst>
      <p:ext uri="{BB962C8B-B14F-4D97-AF65-F5344CB8AC3E}">
        <p14:creationId xmlns:p14="http://schemas.microsoft.com/office/powerpoint/2010/main" val="227104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5E64-3DC5-4A4A-BD35-AC60342C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66"/>
                </a:solidFill>
                <a:latin typeface="halley" panose="02000507020000020002" pitchFamily="50" charset="0"/>
              </a:rPr>
              <a:t>Who is behind the Camera?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EDD9-9E75-4D4D-A11C-7DFE6015EA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on the Body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gender matter?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automatically assume it is a man that is more likely to objectify and that is behind camera.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8B140-6BDC-46FB-9FD5-70C757EDC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can also set negative standards for femininity and masculinity.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gender of the person making the video matter?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1DE-E28E-423D-B5AB-9B5D1FCE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1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66"/>
                </a:solidFill>
                <a:latin typeface="halley" panose="02000507020000020002" pitchFamily="50" charset="0"/>
              </a:rPr>
              <a:t>Sex for Men vs. Women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28BDD-79F2-4FCB-B904-24581C2CA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643" y="5373857"/>
            <a:ext cx="5157787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woman, it is a negative thing that she has had sex- if she has sex she is seen as less than, or a slut, or whore.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7EB2837-AB1A-4B98-8E90-8B435518E1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060" r="12631"/>
          <a:stretch/>
        </p:blipFill>
        <p:spPr>
          <a:xfrm>
            <a:off x="2234992" y="1586706"/>
            <a:ext cx="2243088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EA298-C857-4535-8AD9-100EE26BC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373857"/>
            <a:ext cx="5183188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is being judged for not having sex- if he has sex he is seen as cool to his friends and will be admired and praised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25A3449-BD24-479E-8653-ACFB6CDCE1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4981" r="14662"/>
          <a:stretch/>
        </p:blipFill>
        <p:spPr>
          <a:xfrm>
            <a:off x="7269387" y="1586706"/>
            <a:ext cx="2243089" cy="3684588"/>
          </a:xfrm>
        </p:spPr>
      </p:pic>
    </p:spTree>
    <p:extLst>
      <p:ext uri="{BB962C8B-B14F-4D97-AF65-F5344CB8AC3E}">
        <p14:creationId xmlns:p14="http://schemas.microsoft.com/office/powerpoint/2010/main" val="71152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2041-1556-4C53-9E63-4A81BC62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66"/>
                </a:solidFill>
                <a:latin typeface="halley" panose="02000507020000020002" pitchFamily="50" charset="0"/>
              </a:rPr>
              <a:t>Movie Relation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4E22F-23CF-439A-B6DC-5A443C3DF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She’s the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B872-E7FD-481D-85F6-C66552BAF3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women Viola is supposed to be prim and proper with the perfect body and her life figured out.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Viola dresses as her brother she is expected to be a ladies man.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4F9EB3-3D86-4E86-8A95-B553731B4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Fifty Shades of Grey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64EE82-4AC7-4F65-84A4-8099645E55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Anastasia is portrayed as a very pure woman who hasn’t been touched before Christian Grey.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is portrayed to be hyper sexual.</a:t>
            </a:r>
          </a:p>
        </p:txBody>
      </p:sp>
    </p:spTree>
    <p:extLst>
      <p:ext uri="{BB962C8B-B14F-4D97-AF65-F5344CB8AC3E}">
        <p14:creationId xmlns:p14="http://schemas.microsoft.com/office/powerpoint/2010/main" val="175830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2D63EB-B486-41D2-89F0-27195CAB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04" y="2109233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US" sz="23300" dirty="0">
                <a:solidFill>
                  <a:srgbClr val="FF0066"/>
                </a:solidFill>
                <a:latin typeface="halley" panose="02000507020000020002" pitchFamily="50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9062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302</Words>
  <Application>Microsoft Office PowerPoint</Application>
  <PresentationFormat>Widescreen</PresentationFormat>
  <Paragraphs>33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halley</vt:lpstr>
      <vt:lpstr>halley</vt:lpstr>
      <vt:lpstr>Times New Roman</vt:lpstr>
      <vt:lpstr>Office Theme</vt:lpstr>
      <vt:lpstr> Is Objectification a Meme?</vt:lpstr>
      <vt:lpstr>Video of Discussion</vt:lpstr>
      <vt:lpstr>How many of you found this video funny?</vt:lpstr>
      <vt:lpstr>Why is this negative?</vt:lpstr>
      <vt:lpstr>Stereotypes</vt:lpstr>
      <vt:lpstr>Who is behind the Camera?</vt:lpstr>
      <vt:lpstr>Sex for Men vs. Women</vt:lpstr>
      <vt:lpstr>Movie Relation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woman?</dc:title>
  <dc:creator>Seneca Peklo</dc:creator>
  <cp:lastModifiedBy>Seneca Peklo</cp:lastModifiedBy>
  <cp:revision>15</cp:revision>
  <dcterms:created xsi:type="dcterms:W3CDTF">2019-04-23T17:41:04Z</dcterms:created>
  <dcterms:modified xsi:type="dcterms:W3CDTF">2019-05-02T23:43:49Z</dcterms:modified>
</cp:coreProperties>
</file>