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4"/>
  </p:sldMasterIdLst>
  <p:notesMasterIdLst>
    <p:notesMasterId r:id="rId5"/>
  </p:notesMasterIdLst>
  <p:sldIdLst>
    <p:sldId id="256" r:id="rId6"/>
  </p:sldIdLst>
  <p:sldSz cy="32918400" cx="43891200"/>
  <p:notesSz cx="9271000" cy="7010400"/>
  <p:embeddedFontLst>
    <p:embeddedFont>
      <p:font typeface="Nunito"/>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368">
          <p15:clr>
            <a:srgbClr val="A4A3A4"/>
          </p15:clr>
        </p15:guide>
        <p15:guide id="2" pos="13824">
          <p15:clr>
            <a:srgbClr val="A4A3A4"/>
          </p15:clr>
        </p15:guide>
        <p15:guide id="3" pos="5715">
          <p15:clr>
            <a:srgbClr val="9AA0A6"/>
          </p15:clr>
        </p15:guide>
      </p15:sldGuideLst>
    </p:ext>
    <p:ext uri="http://customooxmlschemas.google.com/">
      <go:slidesCustomData xmlns:go="http://customooxmlschemas.google.com/" r:id="rId11" roundtripDataSignature="AMtx7mgQGVo01PZhDhhrjQWSRpKZWBeit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0368" orient="horz"/>
        <p:guide pos="13824"/>
        <p:guide pos="5715"/>
      </p:guideLst>
    </p:cSldViewPr>
  </p:slideViewPr>
</p:viewPr>
</file>

<file path=ppt/_rels/presentation.xml.rels><?xml version="1.0" encoding="UTF-8" standalone="yes"?><Relationships xmlns="http://schemas.openxmlformats.org/package/2006/relationships"><Relationship Id="rId11" Type="http://customschemas.google.com/relationships/presentationmetadata" Target="metadata"/><Relationship Id="rId10" Type="http://schemas.openxmlformats.org/officeDocument/2006/relationships/font" Target="fonts/Nunito-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Nuni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Nunito-regular.fntdata"/><Relationship Id="rId8" Type="http://schemas.openxmlformats.org/officeDocument/2006/relationships/font" Target="fonts/Nuni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545475" y="525775"/>
            <a:ext cx="6180975" cy="2628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27100" y="3329925"/>
            <a:ext cx="7416800" cy="31546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p1:notes"/>
          <p:cNvSpPr txBox="1"/>
          <p:nvPr>
            <p:ph idx="1" type="body"/>
          </p:nvPr>
        </p:nvSpPr>
        <p:spPr>
          <a:xfrm>
            <a:off x="927100" y="3329925"/>
            <a:ext cx="7416800" cy="31546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Title: Bailey </a:t>
            </a:r>
            <a:endParaRPr/>
          </a:p>
          <a:p>
            <a:pPr indent="0" lvl="0" marL="0" rtl="0" algn="l">
              <a:spcBef>
                <a:spcPts val="0"/>
              </a:spcBef>
              <a:spcAft>
                <a:spcPts val="0"/>
              </a:spcAft>
              <a:buNone/>
            </a:pPr>
            <a:r>
              <a:rPr lang="en-US"/>
              <a:t>Abstract</a:t>
            </a:r>
            <a:r>
              <a:rPr lang="en-US"/>
              <a:t>: Bailey</a:t>
            </a:r>
            <a:endParaRPr/>
          </a:p>
          <a:p>
            <a:pPr indent="0" lvl="0" marL="0" rtl="0" algn="l">
              <a:spcBef>
                <a:spcPts val="0"/>
              </a:spcBef>
              <a:spcAft>
                <a:spcPts val="0"/>
              </a:spcAft>
              <a:buNone/>
            </a:pPr>
            <a:r>
              <a:rPr lang="en-US"/>
              <a:t>Intro: Ashley</a:t>
            </a:r>
            <a:endParaRPr/>
          </a:p>
          <a:p>
            <a:pPr indent="0" lvl="0" marL="0" rtl="0" algn="l">
              <a:spcBef>
                <a:spcPts val="0"/>
              </a:spcBef>
              <a:spcAft>
                <a:spcPts val="0"/>
              </a:spcAft>
              <a:buNone/>
            </a:pPr>
            <a:r>
              <a:rPr lang="en-US"/>
              <a:t>Lesson 1-3: Bailey</a:t>
            </a:r>
            <a:endParaRPr/>
          </a:p>
          <a:p>
            <a:pPr indent="0" lvl="0" marL="0" rtl="0" algn="l">
              <a:spcBef>
                <a:spcPts val="0"/>
              </a:spcBef>
              <a:spcAft>
                <a:spcPts val="0"/>
              </a:spcAft>
              <a:buNone/>
            </a:pPr>
            <a:r>
              <a:rPr lang="en-US"/>
              <a:t>Lesson 4-6: Ashley </a:t>
            </a:r>
            <a:endParaRPr/>
          </a:p>
          <a:p>
            <a:pPr indent="0" lvl="0" marL="0" rtl="0" algn="l">
              <a:spcBef>
                <a:spcPts val="0"/>
              </a:spcBef>
              <a:spcAft>
                <a:spcPts val="0"/>
              </a:spcAft>
              <a:buNone/>
            </a:pPr>
            <a:r>
              <a:rPr lang="en-US"/>
              <a:t>Research: Say our own parts</a:t>
            </a:r>
            <a:endParaRPr/>
          </a:p>
          <a:p>
            <a:pPr indent="0" lvl="0" marL="0" rtl="0" algn="l">
              <a:spcBef>
                <a:spcPts val="0"/>
              </a:spcBef>
              <a:spcAft>
                <a:spcPts val="0"/>
              </a:spcAft>
              <a:buNone/>
            </a:pPr>
            <a:r>
              <a:rPr lang="en-US"/>
              <a:t>Conclusion: Ashley </a:t>
            </a:r>
            <a:endParaRPr/>
          </a:p>
        </p:txBody>
      </p:sp>
      <p:sp>
        <p:nvSpPr>
          <p:cNvPr id="81" name="Google Shape;81;p1:notes"/>
          <p:cNvSpPr/>
          <p:nvPr>
            <p:ph idx="2" type="sldImg"/>
          </p:nvPr>
        </p:nvSpPr>
        <p:spPr>
          <a:xfrm>
            <a:off x="1545475" y="525775"/>
            <a:ext cx="6180975" cy="2628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p:cSld name="Title Slide">
    <p:spTree>
      <p:nvGrpSpPr>
        <p:cNvPr id="15"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7" name="Shape 67"/>
        <p:cNvGrpSpPr/>
        <p:nvPr/>
      </p:nvGrpSpPr>
      <p:grpSpPr>
        <a:xfrm>
          <a:off x="0" y="0"/>
          <a:ext cx="0" cy="0"/>
          <a:chOff x="0" y="0"/>
          <a:chExt cx="0" cy="0"/>
        </a:xfrm>
      </p:grpSpPr>
      <p:sp>
        <p:nvSpPr>
          <p:cNvPr id="68" name="Google Shape;68;p12"/>
          <p:cNvSpPr txBox="1"/>
          <p:nvPr>
            <p:ph type="title"/>
          </p:nvPr>
        </p:nvSpPr>
        <p:spPr>
          <a:xfrm>
            <a:off x="2194560" y="1318263"/>
            <a:ext cx="39502078" cy="5486400"/>
          </a:xfrm>
          <a:prstGeom prst="rect">
            <a:avLst/>
          </a:prstGeom>
          <a:noFill/>
          <a:ln>
            <a:noFill/>
          </a:ln>
        </p:spPr>
        <p:txBody>
          <a:bodyPr anchorCtr="0" anchor="ctr" bIns="219450" lIns="438900" spcFirstLastPara="1" rIns="438900" wrap="square" tIns="21945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2"/>
          <p:cNvSpPr txBox="1"/>
          <p:nvPr>
            <p:ph idx="1" type="body"/>
          </p:nvPr>
        </p:nvSpPr>
        <p:spPr>
          <a:xfrm rot="5400000">
            <a:off x="11083287" y="-1207764"/>
            <a:ext cx="21724623" cy="39502078"/>
          </a:xfrm>
          <a:prstGeom prst="rect">
            <a:avLst/>
          </a:prstGeom>
          <a:noFill/>
          <a:ln>
            <a:noFill/>
          </a:ln>
        </p:spPr>
        <p:txBody>
          <a:bodyPr anchorCtr="0" anchor="t" bIns="219450" lIns="438900" spcFirstLastPara="1" rIns="438900" wrap="square" tIns="21945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0" name="Google Shape;70;p12"/>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2"/>
          <p:cNvSpPr txBox="1"/>
          <p:nvPr>
            <p:ph idx="11" type="ftr"/>
          </p:nvPr>
        </p:nvSpPr>
        <p:spPr>
          <a:xfrm>
            <a:off x="14996161"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2" type="sldNum"/>
          </p:nvPr>
        </p:nvSpPr>
        <p:spPr>
          <a:xfrm>
            <a:off x="31455363"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b="0" i="0" sz="5700" u="none" cap="none" strike="noStrike">
                <a:solidFill>
                  <a:srgbClr val="888888"/>
                </a:solidFill>
                <a:latin typeface="Calibri"/>
                <a:ea typeface="Calibri"/>
                <a:cs typeface="Calibri"/>
                <a:sym typeface="Calibri"/>
              </a:defRPr>
            </a:lvl1pPr>
            <a:lvl2pPr indent="0" lvl="1" marL="0" algn="r">
              <a:spcBef>
                <a:spcPts val="0"/>
              </a:spcBef>
              <a:buNone/>
              <a:defRPr b="0" i="0" sz="5700" u="none" cap="none" strike="noStrike">
                <a:solidFill>
                  <a:srgbClr val="888888"/>
                </a:solidFill>
                <a:latin typeface="Calibri"/>
                <a:ea typeface="Calibri"/>
                <a:cs typeface="Calibri"/>
                <a:sym typeface="Calibri"/>
              </a:defRPr>
            </a:lvl2pPr>
            <a:lvl3pPr indent="0" lvl="2" marL="0" algn="r">
              <a:spcBef>
                <a:spcPts val="0"/>
              </a:spcBef>
              <a:buNone/>
              <a:defRPr b="0" i="0" sz="5700" u="none" cap="none" strike="noStrike">
                <a:solidFill>
                  <a:srgbClr val="888888"/>
                </a:solidFill>
                <a:latin typeface="Calibri"/>
                <a:ea typeface="Calibri"/>
                <a:cs typeface="Calibri"/>
                <a:sym typeface="Calibri"/>
              </a:defRPr>
            </a:lvl3pPr>
            <a:lvl4pPr indent="0" lvl="3" marL="0" algn="r">
              <a:spcBef>
                <a:spcPts val="0"/>
              </a:spcBef>
              <a:buNone/>
              <a:defRPr b="0" i="0" sz="5700" u="none" cap="none" strike="noStrike">
                <a:solidFill>
                  <a:srgbClr val="888888"/>
                </a:solidFill>
                <a:latin typeface="Calibri"/>
                <a:ea typeface="Calibri"/>
                <a:cs typeface="Calibri"/>
                <a:sym typeface="Calibri"/>
              </a:defRPr>
            </a:lvl4pPr>
            <a:lvl5pPr indent="0" lvl="4" marL="0" algn="r">
              <a:spcBef>
                <a:spcPts val="0"/>
              </a:spcBef>
              <a:buNone/>
              <a:defRPr b="0" i="0" sz="5700" u="none" cap="none" strike="noStrike">
                <a:solidFill>
                  <a:srgbClr val="888888"/>
                </a:solidFill>
                <a:latin typeface="Calibri"/>
                <a:ea typeface="Calibri"/>
                <a:cs typeface="Calibri"/>
                <a:sym typeface="Calibri"/>
              </a:defRPr>
            </a:lvl5pPr>
            <a:lvl6pPr indent="0" lvl="5" marL="0" algn="r">
              <a:spcBef>
                <a:spcPts val="0"/>
              </a:spcBef>
              <a:buNone/>
              <a:defRPr b="0" i="0" sz="5700" u="none" cap="none" strike="noStrike">
                <a:solidFill>
                  <a:srgbClr val="888888"/>
                </a:solidFill>
                <a:latin typeface="Calibri"/>
                <a:ea typeface="Calibri"/>
                <a:cs typeface="Calibri"/>
                <a:sym typeface="Calibri"/>
              </a:defRPr>
            </a:lvl6pPr>
            <a:lvl7pPr indent="0" lvl="6" marL="0" algn="r">
              <a:spcBef>
                <a:spcPts val="0"/>
              </a:spcBef>
              <a:buNone/>
              <a:defRPr b="0" i="0" sz="5700" u="none" cap="none" strike="noStrike">
                <a:solidFill>
                  <a:srgbClr val="888888"/>
                </a:solidFill>
                <a:latin typeface="Calibri"/>
                <a:ea typeface="Calibri"/>
                <a:cs typeface="Calibri"/>
                <a:sym typeface="Calibri"/>
              </a:defRPr>
            </a:lvl7pPr>
            <a:lvl8pPr indent="0" lvl="7" marL="0" algn="r">
              <a:spcBef>
                <a:spcPts val="0"/>
              </a:spcBef>
              <a:buNone/>
              <a:defRPr b="0" i="0" sz="5700" u="none" cap="none" strike="noStrike">
                <a:solidFill>
                  <a:srgbClr val="888888"/>
                </a:solidFill>
                <a:latin typeface="Calibri"/>
                <a:ea typeface="Calibri"/>
                <a:cs typeface="Calibri"/>
                <a:sym typeface="Calibri"/>
              </a:defRPr>
            </a:lvl8pPr>
            <a:lvl9pPr indent="0" lvl="8" mar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3" name="Shape 73"/>
        <p:cNvGrpSpPr/>
        <p:nvPr/>
      </p:nvGrpSpPr>
      <p:grpSpPr>
        <a:xfrm>
          <a:off x="0" y="0"/>
          <a:ext cx="0" cy="0"/>
          <a:chOff x="0" y="0"/>
          <a:chExt cx="0" cy="0"/>
        </a:xfrm>
      </p:grpSpPr>
      <p:sp>
        <p:nvSpPr>
          <p:cNvPr id="74" name="Google Shape;74;p13"/>
          <p:cNvSpPr txBox="1"/>
          <p:nvPr>
            <p:ph type="title"/>
          </p:nvPr>
        </p:nvSpPr>
        <p:spPr>
          <a:xfrm rot="5400000">
            <a:off x="87393787" y="31386781"/>
            <a:ext cx="89877897" cy="35547303"/>
          </a:xfrm>
          <a:prstGeom prst="rect">
            <a:avLst/>
          </a:prstGeom>
          <a:noFill/>
          <a:ln>
            <a:noFill/>
          </a:ln>
        </p:spPr>
        <p:txBody>
          <a:bodyPr anchorCtr="0" anchor="ctr" bIns="219450" lIns="438900" spcFirstLastPara="1" rIns="438900" wrap="square" tIns="21945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13"/>
          <p:cNvSpPr txBox="1"/>
          <p:nvPr>
            <p:ph idx="1" type="body"/>
          </p:nvPr>
        </p:nvSpPr>
        <p:spPr>
          <a:xfrm rot="5400000">
            <a:off x="15925809" y="-3802372"/>
            <a:ext cx="89877897" cy="105925610"/>
          </a:xfrm>
          <a:prstGeom prst="rect">
            <a:avLst/>
          </a:prstGeom>
          <a:noFill/>
          <a:ln>
            <a:noFill/>
          </a:ln>
        </p:spPr>
        <p:txBody>
          <a:bodyPr anchorCtr="0" anchor="t" bIns="219450" lIns="438900" spcFirstLastPara="1" rIns="438900" wrap="square" tIns="21945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6" name="Google Shape;76;p13"/>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3"/>
          <p:cNvSpPr txBox="1"/>
          <p:nvPr>
            <p:ph idx="11" type="ftr"/>
          </p:nvPr>
        </p:nvSpPr>
        <p:spPr>
          <a:xfrm>
            <a:off x="14996161"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2" type="sldNum"/>
          </p:nvPr>
        </p:nvSpPr>
        <p:spPr>
          <a:xfrm>
            <a:off x="31455363"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b="0" i="0" sz="5700" u="none" cap="none" strike="noStrike">
                <a:solidFill>
                  <a:srgbClr val="888888"/>
                </a:solidFill>
                <a:latin typeface="Calibri"/>
                <a:ea typeface="Calibri"/>
                <a:cs typeface="Calibri"/>
                <a:sym typeface="Calibri"/>
              </a:defRPr>
            </a:lvl1pPr>
            <a:lvl2pPr indent="0" lvl="1" marL="0" algn="r">
              <a:spcBef>
                <a:spcPts val="0"/>
              </a:spcBef>
              <a:buNone/>
              <a:defRPr b="0" i="0" sz="5700" u="none" cap="none" strike="noStrike">
                <a:solidFill>
                  <a:srgbClr val="888888"/>
                </a:solidFill>
                <a:latin typeface="Calibri"/>
                <a:ea typeface="Calibri"/>
                <a:cs typeface="Calibri"/>
                <a:sym typeface="Calibri"/>
              </a:defRPr>
            </a:lvl2pPr>
            <a:lvl3pPr indent="0" lvl="2" marL="0" algn="r">
              <a:spcBef>
                <a:spcPts val="0"/>
              </a:spcBef>
              <a:buNone/>
              <a:defRPr b="0" i="0" sz="5700" u="none" cap="none" strike="noStrike">
                <a:solidFill>
                  <a:srgbClr val="888888"/>
                </a:solidFill>
                <a:latin typeface="Calibri"/>
                <a:ea typeface="Calibri"/>
                <a:cs typeface="Calibri"/>
                <a:sym typeface="Calibri"/>
              </a:defRPr>
            </a:lvl3pPr>
            <a:lvl4pPr indent="0" lvl="3" marL="0" algn="r">
              <a:spcBef>
                <a:spcPts val="0"/>
              </a:spcBef>
              <a:buNone/>
              <a:defRPr b="0" i="0" sz="5700" u="none" cap="none" strike="noStrike">
                <a:solidFill>
                  <a:srgbClr val="888888"/>
                </a:solidFill>
                <a:latin typeface="Calibri"/>
                <a:ea typeface="Calibri"/>
                <a:cs typeface="Calibri"/>
                <a:sym typeface="Calibri"/>
              </a:defRPr>
            </a:lvl4pPr>
            <a:lvl5pPr indent="0" lvl="4" marL="0" algn="r">
              <a:spcBef>
                <a:spcPts val="0"/>
              </a:spcBef>
              <a:buNone/>
              <a:defRPr b="0" i="0" sz="5700" u="none" cap="none" strike="noStrike">
                <a:solidFill>
                  <a:srgbClr val="888888"/>
                </a:solidFill>
                <a:latin typeface="Calibri"/>
                <a:ea typeface="Calibri"/>
                <a:cs typeface="Calibri"/>
                <a:sym typeface="Calibri"/>
              </a:defRPr>
            </a:lvl5pPr>
            <a:lvl6pPr indent="0" lvl="5" marL="0" algn="r">
              <a:spcBef>
                <a:spcPts val="0"/>
              </a:spcBef>
              <a:buNone/>
              <a:defRPr b="0" i="0" sz="5700" u="none" cap="none" strike="noStrike">
                <a:solidFill>
                  <a:srgbClr val="888888"/>
                </a:solidFill>
                <a:latin typeface="Calibri"/>
                <a:ea typeface="Calibri"/>
                <a:cs typeface="Calibri"/>
                <a:sym typeface="Calibri"/>
              </a:defRPr>
            </a:lvl6pPr>
            <a:lvl7pPr indent="0" lvl="6" marL="0" algn="r">
              <a:spcBef>
                <a:spcPts val="0"/>
              </a:spcBef>
              <a:buNone/>
              <a:defRPr b="0" i="0" sz="5700" u="none" cap="none" strike="noStrike">
                <a:solidFill>
                  <a:srgbClr val="888888"/>
                </a:solidFill>
                <a:latin typeface="Calibri"/>
                <a:ea typeface="Calibri"/>
                <a:cs typeface="Calibri"/>
                <a:sym typeface="Calibri"/>
              </a:defRPr>
            </a:lvl7pPr>
            <a:lvl8pPr indent="0" lvl="7" marL="0" algn="r">
              <a:spcBef>
                <a:spcPts val="0"/>
              </a:spcBef>
              <a:buNone/>
              <a:defRPr b="0" i="0" sz="5700" u="none" cap="none" strike="noStrike">
                <a:solidFill>
                  <a:srgbClr val="888888"/>
                </a:solidFill>
                <a:latin typeface="Calibri"/>
                <a:ea typeface="Calibri"/>
                <a:cs typeface="Calibri"/>
                <a:sym typeface="Calibri"/>
              </a:defRPr>
            </a:lvl8pPr>
            <a:lvl9pPr indent="0" lvl="8" mar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6" name="Shape 16"/>
        <p:cNvGrpSpPr/>
        <p:nvPr/>
      </p:nvGrpSpPr>
      <p:grpSpPr>
        <a:xfrm>
          <a:off x="0" y="0"/>
          <a:ext cx="0" cy="0"/>
          <a:chOff x="0" y="0"/>
          <a:chExt cx="0" cy="0"/>
        </a:xfrm>
      </p:grpSpPr>
      <p:sp>
        <p:nvSpPr>
          <p:cNvPr id="17" name="Google Shape;17;p4"/>
          <p:cNvSpPr txBox="1"/>
          <p:nvPr>
            <p:ph type="title"/>
          </p:nvPr>
        </p:nvSpPr>
        <p:spPr>
          <a:xfrm>
            <a:off x="2194560" y="1318263"/>
            <a:ext cx="39502078" cy="5486400"/>
          </a:xfrm>
          <a:prstGeom prst="rect">
            <a:avLst/>
          </a:prstGeom>
          <a:noFill/>
          <a:ln>
            <a:noFill/>
          </a:ln>
        </p:spPr>
        <p:txBody>
          <a:bodyPr anchorCtr="0" anchor="ctr" bIns="219450" lIns="438900" spcFirstLastPara="1" rIns="438900" wrap="square" tIns="21945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4"/>
          <p:cNvSpPr txBox="1"/>
          <p:nvPr>
            <p:ph idx="1" type="body"/>
          </p:nvPr>
        </p:nvSpPr>
        <p:spPr>
          <a:xfrm>
            <a:off x="2194560" y="7680964"/>
            <a:ext cx="39502078" cy="21724623"/>
          </a:xfrm>
          <a:prstGeom prst="rect">
            <a:avLst/>
          </a:prstGeom>
          <a:noFill/>
          <a:ln>
            <a:noFill/>
          </a:ln>
        </p:spPr>
        <p:txBody>
          <a:bodyPr anchorCtr="0" anchor="t" bIns="219450" lIns="438900" spcFirstLastPara="1" rIns="438900" wrap="square" tIns="21945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9" name="Google Shape;19;p4"/>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4"/>
          <p:cNvSpPr txBox="1"/>
          <p:nvPr>
            <p:ph idx="11" type="ftr"/>
          </p:nvPr>
        </p:nvSpPr>
        <p:spPr>
          <a:xfrm>
            <a:off x="14996161"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2" type="sldNum"/>
          </p:nvPr>
        </p:nvSpPr>
        <p:spPr>
          <a:xfrm>
            <a:off x="31455363"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b="0" i="0" sz="5700" u="none" cap="none" strike="noStrike">
                <a:solidFill>
                  <a:srgbClr val="888888"/>
                </a:solidFill>
                <a:latin typeface="Calibri"/>
                <a:ea typeface="Calibri"/>
                <a:cs typeface="Calibri"/>
                <a:sym typeface="Calibri"/>
              </a:defRPr>
            </a:lvl1pPr>
            <a:lvl2pPr indent="0" lvl="1" marL="0" algn="r">
              <a:spcBef>
                <a:spcPts val="0"/>
              </a:spcBef>
              <a:buNone/>
              <a:defRPr b="0" i="0" sz="5700" u="none" cap="none" strike="noStrike">
                <a:solidFill>
                  <a:srgbClr val="888888"/>
                </a:solidFill>
                <a:latin typeface="Calibri"/>
                <a:ea typeface="Calibri"/>
                <a:cs typeface="Calibri"/>
                <a:sym typeface="Calibri"/>
              </a:defRPr>
            </a:lvl2pPr>
            <a:lvl3pPr indent="0" lvl="2" marL="0" algn="r">
              <a:spcBef>
                <a:spcPts val="0"/>
              </a:spcBef>
              <a:buNone/>
              <a:defRPr b="0" i="0" sz="5700" u="none" cap="none" strike="noStrike">
                <a:solidFill>
                  <a:srgbClr val="888888"/>
                </a:solidFill>
                <a:latin typeface="Calibri"/>
                <a:ea typeface="Calibri"/>
                <a:cs typeface="Calibri"/>
                <a:sym typeface="Calibri"/>
              </a:defRPr>
            </a:lvl3pPr>
            <a:lvl4pPr indent="0" lvl="3" marL="0" algn="r">
              <a:spcBef>
                <a:spcPts val="0"/>
              </a:spcBef>
              <a:buNone/>
              <a:defRPr b="0" i="0" sz="5700" u="none" cap="none" strike="noStrike">
                <a:solidFill>
                  <a:srgbClr val="888888"/>
                </a:solidFill>
                <a:latin typeface="Calibri"/>
                <a:ea typeface="Calibri"/>
                <a:cs typeface="Calibri"/>
                <a:sym typeface="Calibri"/>
              </a:defRPr>
            </a:lvl4pPr>
            <a:lvl5pPr indent="0" lvl="4" marL="0" algn="r">
              <a:spcBef>
                <a:spcPts val="0"/>
              </a:spcBef>
              <a:buNone/>
              <a:defRPr b="0" i="0" sz="5700" u="none" cap="none" strike="noStrike">
                <a:solidFill>
                  <a:srgbClr val="888888"/>
                </a:solidFill>
                <a:latin typeface="Calibri"/>
                <a:ea typeface="Calibri"/>
                <a:cs typeface="Calibri"/>
                <a:sym typeface="Calibri"/>
              </a:defRPr>
            </a:lvl5pPr>
            <a:lvl6pPr indent="0" lvl="5" marL="0" algn="r">
              <a:spcBef>
                <a:spcPts val="0"/>
              </a:spcBef>
              <a:buNone/>
              <a:defRPr b="0" i="0" sz="5700" u="none" cap="none" strike="noStrike">
                <a:solidFill>
                  <a:srgbClr val="888888"/>
                </a:solidFill>
                <a:latin typeface="Calibri"/>
                <a:ea typeface="Calibri"/>
                <a:cs typeface="Calibri"/>
                <a:sym typeface="Calibri"/>
              </a:defRPr>
            </a:lvl6pPr>
            <a:lvl7pPr indent="0" lvl="6" marL="0" algn="r">
              <a:spcBef>
                <a:spcPts val="0"/>
              </a:spcBef>
              <a:buNone/>
              <a:defRPr b="0" i="0" sz="5700" u="none" cap="none" strike="noStrike">
                <a:solidFill>
                  <a:srgbClr val="888888"/>
                </a:solidFill>
                <a:latin typeface="Calibri"/>
                <a:ea typeface="Calibri"/>
                <a:cs typeface="Calibri"/>
                <a:sym typeface="Calibri"/>
              </a:defRPr>
            </a:lvl7pPr>
            <a:lvl8pPr indent="0" lvl="7" marL="0" algn="r">
              <a:spcBef>
                <a:spcPts val="0"/>
              </a:spcBef>
              <a:buNone/>
              <a:defRPr b="0" i="0" sz="5700" u="none" cap="none" strike="noStrike">
                <a:solidFill>
                  <a:srgbClr val="888888"/>
                </a:solidFill>
                <a:latin typeface="Calibri"/>
                <a:ea typeface="Calibri"/>
                <a:cs typeface="Calibri"/>
                <a:sym typeface="Calibri"/>
              </a:defRPr>
            </a:lvl8pPr>
            <a:lvl9pPr indent="0" lvl="8" mar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2" name="Shape 22"/>
        <p:cNvGrpSpPr/>
        <p:nvPr/>
      </p:nvGrpSpPr>
      <p:grpSpPr>
        <a:xfrm>
          <a:off x="0" y="0"/>
          <a:ext cx="0" cy="0"/>
          <a:chOff x="0" y="0"/>
          <a:chExt cx="0" cy="0"/>
        </a:xfrm>
      </p:grpSpPr>
      <p:sp>
        <p:nvSpPr>
          <p:cNvPr id="23" name="Google Shape;23;p5"/>
          <p:cNvSpPr txBox="1"/>
          <p:nvPr>
            <p:ph type="title"/>
          </p:nvPr>
        </p:nvSpPr>
        <p:spPr>
          <a:xfrm>
            <a:off x="3467103" y="21153123"/>
            <a:ext cx="37307522" cy="6537960"/>
          </a:xfrm>
          <a:prstGeom prst="rect">
            <a:avLst/>
          </a:prstGeom>
          <a:noFill/>
          <a:ln>
            <a:noFill/>
          </a:ln>
        </p:spPr>
        <p:txBody>
          <a:bodyPr anchorCtr="0" anchor="t" bIns="219450" lIns="438900" spcFirstLastPara="1" rIns="438900" wrap="square" tIns="219450">
            <a:normAutofit/>
          </a:bodyPr>
          <a:lstStyle>
            <a:lvl1pPr lvl="0" algn="l">
              <a:spcBef>
                <a:spcPts val="0"/>
              </a:spcBef>
              <a:spcAft>
                <a:spcPts val="0"/>
              </a:spcAft>
              <a:buClr>
                <a:schemeClr val="dk1"/>
              </a:buClr>
              <a:buSzPts val="19200"/>
              <a:buFont typeface="Calibri"/>
              <a:buNone/>
              <a:defRPr b="1" sz="192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5"/>
          <p:cNvSpPr txBox="1"/>
          <p:nvPr>
            <p:ph idx="1" type="body"/>
          </p:nvPr>
        </p:nvSpPr>
        <p:spPr>
          <a:xfrm>
            <a:off x="3467103" y="13952227"/>
            <a:ext cx="37307522" cy="7200897"/>
          </a:xfrm>
          <a:prstGeom prst="rect">
            <a:avLst/>
          </a:prstGeom>
          <a:noFill/>
          <a:ln>
            <a:noFill/>
          </a:ln>
        </p:spPr>
        <p:txBody>
          <a:bodyPr anchorCtr="0" anchor="b" bIns="219450" lIns="438900" spcFirstLastPara="1" rIns="438900" wrap="square" tIns="219450">
            <a:normAutofit/>
          </a:bodyPr>
          <a:lstStyle>
            <a:lvl1pPr indent="-228600" lvl="0" marL="457200" algn="l">
              <a:spcBef>
                <a:spcPts val="1940"/>
              </a:spcBef>
              <a:spcAft>
                <a:spcPts val="0"/>
              </a:spcAft>
              <a:buClr>
                <a:srgbClr val="888888"/>
              </a:buClr>
              <a:buSzPts val="9700"/>
              <a:buNone/>
              <a:defRPr sz="9700">
                <a:solidFill>
                  <a:srgbClr val="888888"/>
                </a:solidFill>
              </a:defRPr>
            </a:lvl1pPr>
            <a:lvl2pPr indent="-228600" lvl="1" marL="914400" algn="l">
              <a:spcBef>
                <a:spcPts val="1740"/>
              </a:spcBef>
              <a:spcAft>
                <a:spcPts val="0"/>
              </a:spcAft>
              <a:buClr>
                <a:srgbClr val="888888"/>
              </a:buClr>
              <a:buSzPts val="8700"/>
              <a:buNone/>
              <a:defRPr sz="8700">
                <a:solidFill>
                  <a:srgbClr val="888888"/>
                </a:solidFill>
              </a:defRPr>
            </a:lvl2pPr>
            <a:lvl3pPr indent="-228600" lvl="2" marL="1371600" algn="l">
              <a:spcBef>
                <a:spcPts val="1540"/>
              </a:spcBef>
              <a:spcAft>
                <a:spcPts val="0"/>
              </a:spcAft>
              <a:buClr>
                <a:srgbClr val="888888"/>
              </a:buClr>
              <a:buSzPts val="7700"/>
              <a:buNone/>
              <a:defRPr sz="7700">
                <a:solidFill>
                  <a:srgbClr val="888888"/>
                </a:solidFill>
              </a:defRPr>
            </a:lvl3pPr>
            <a:lvl4pPr indent="-228600" lvl="3" marL="1828800" algn="l">
              <a:spcBef>
                <a:spcPts val="1340"/>
              </a:spcBef>
              <a:spcAft>
                <a:spcPts val="0"/>
              </a:spcAft>
              <a:buClr>
                <a:srgbClr val="888888"/>
              </a:buClr>
              <a:buSzPts val="6700"/>
              <a:buNone/>
              <a:defRPr sz="6700">
                <a:solidFill>
                  <a:srgbClr val="888888"/>
                </a:solidFill>
              </a:defRPr>
            </a:lvl4pPr>
            <a:lvl5pPr indent="-228600" lvl="4" marL="2286000" algn="l">
              <a:spcBef>
                <a:spcPts val="1340"/>
              </a:spcBef>
              <a:spcAft>
                <a:spcPts val="0"/>
              </a:spcAft>
              <a:buClr>
                <a:srgbClr val="888888"/>
              </a:buClr>
              <a:buSzPts val="6700"/>
              <a:buNone/>
              <a:defRPr sz="6700">
                <a:solidFill>
                  <a:srgbClr val="888888"/>
                </a:solidFill>
              </a:defRPr>
            </a:lvl5pPr>
            <a:lvl6pPr indent="-228600" lvl="5" marL="2743200" algn="l">
              <a:spcBef>
                <a:spcPts val="1340"/>
              </a:spcBef>
              <a:spcAft>
                <a:spcPts val="0"/>
              </a:spcAft>
              <a:buClr>
                <a:srgbClr val="888888"/>
              </a:buClr>
              <a:buSzPts val="6700"/>
              <a:buNone/>
              <a:defRPr sz="6700">
                <a:solidFill>
                  <a:srgbClr val="888888"/>
                </a:solidFill>
              </a:defRPr>
            </a:lvl6pPr>
            <a:lvl7pPr indent="-228600" lvl="6" marL="3200400" algn="l">
              <a:spcBef>
                <a:spcPts val="1340"/>
              </a:spcBef>
              <a:spcAft>
                <a:spcPts val="0"/>
              </a:spcAft>
              <a:buClr>
                <a:srgbClr val="888888"/>
              </a:buClr>
              <a:buSzPts val="6700"/>
              <a:buNone/>
              <a:defRPr sz="6700">
                <a:solidFill>
                  <a:srgbClr val="888888"/>
                </a:solidFill>
              </a:defRPr>
            </a:lvl7pPr>
            <a:lvl8pPr indent="-228600" lvl="7" marL="3657600" algn="l">
              <a:spcBef>
                <a:spcPts val="1340"/>
              </a:spcBef>
              <a:spcAft>
                <a:spcPts val="0"/>
              </a:spcAft>
              <a:buClr>
                <a:srgbClr val="888888"/>
              </a:buClr>
              <a:buSzPts val="6700"/>
              <a:buNone/>
              <a:defRPr sz="6700">
                <a:solidFill>
                  <a:srgbClr val="888888"/>
                </a:solidFill>
              </a:defRPr>
            </a:lvl8pPr>
            <a:lvl9pPr indent="-228600" lvl="8" marL="4114800" algn="l">
              <a:spcBef>
                <a:spcPts val="1340"/>
              </a:spcBef>
              <a:spcAft>
                <a:spcPts val="0"/>
              </a:spcAft>
              <a:buClr>
                <a:srgbClr val="888888"/>
              </a:buClr>
              <a:buSzPts val="6700"/>
              <a:buNone/>
              <a:defRPr sz="6700">
                <a:solidFill>
                  <a:srgbClr val="888888"/>
                </a:solidFill>
              </a:defRPr>
            </a:lvl9pPr>
          </a:lstStyle>
          <a:p/>
        </p:txBody>
      </p:sp>
      <p:sp>
        <p:nvSpPr>
          <p:cNvPr id="25" name="Google Shape;25;p5"/>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5"/>
          <p:cNvSpPr txBox="1"/>
          <p:nvPr>
            <p:ph idx="11" type="ftr"/>
          </p:nvPr>
        </p:nvSpPr>
        <p:spPr>
          <a:xfrm>
            <a:off x="14996161"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2" type="sldNum"/>
          </p:nvPr>
        </p:nvSpPr>
        <p:spPr>
          <a:xfrm>
            <a:off x="31455363"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b="0" i="0" sz="5700" u="none" cap="none" strike="noStrike">
                <a:solidFill>
                  <a:srgbClr val="888888"/>
                </a:solidFill>
                <a:latin typeface="Calibri"/>
                <a:ea typeface="Calibri"/>
                <a:cs typeface="Calibri"/>
                <a:sym typeface="Calibri"/>
              </a:defRPr>
            </a:lvl1pPr>
            <a:lvl2pPr indent="0" lvl="1" marL="0" algn="r">
              <a:spcBef>
                <a:spcPts val="0"/>
              </a:spcBef>
              <a:buNone/>
              <a:defRPr b="0" i="0" sz="5700" u="none" cap="none" strike="noStrike">
                <a:solidFill>
                  <a:srgbClr val="888888"/>
                </a:solidFill>
                <a:latin typeface="Calibri"/>
                <a:ea typeface="Calibri"/>
                <a:cs typeface="Calibri"/>
                <a:sym typeface="Calibri"/>
              </a:defRPr>
            </a:lvl2pPr>
            <a:lvl3pPr indent="0" lvl="2" marL="0" algn="r">
              <a:spcBef>
                <a:spcPts val="0"/>
              </a:spcBef>
              <a:buNone/>
              <a:defRPr b="0" i="0" sz="5700" u="none" cap="none" strike="noStrike">
                <a:solidFill>
                  <a:srgbClr val="888888"/>
                </a:solidFill>
                <a:latin typeface="Calibri"/>
                <a:ea typeface="Calibri"/>
                <a:cs typeface="Calibri"/>
                <a:sym typeface="Calibri"/>
              </a:defRPr>
            </a:lvl3pPr>
            <a:lvl4pPr indent="0" lvl="3" marL="0" algn="r">
              <a:spcBef>
                <a:spcPts val="0"/>
              </a:spcBef>
              <a:buNone/>
              <a:defRPr b="0" i="0" sz="5700" u="none" cap="none" strike="noStrike">
                <a:solidFill>
                  <a:srgbClr val="888888"/>
                </a:solidFill>
                <a:latin typeface="Calibri"/>
                <a:ea typeface="Calibri"/>
                <a:cs typeface="Calibri"/>
                <a:sym typeface="Calibri"/>
              </a:defRPr>
            </a:lvl4pPr>
            <a:lvl5pPr indent="0" lvl="4" marL="0" algn="r">
              <a:spcBef>
                <a:spcPts val="0"/>
              </a:spcBef>
              <a:buNone/>
              <a:defRPr b="0" i="0" sz="5700" u="none" cap="none" strike="noStrike">
                <a:solidFill>
                  <a:srgbClr val="888888"/>
                </a:solidFill>
                <a:latin typeface="Calibri"/>
                <a:ea typeface="Calibri"/>
                <a:cs typeface="Calibri"/>
                <a:sym typeface="Calibri"/>
              </a:defRPr>
            </a:lvl5pPr>
            <a:lvl6pPr indent="0" lvl="5" marL="0" algn="r">
              <a:spcBef>
                <a:spcPts val="0"/>
              </a:spcBef>
              <a:buNone/>
              <a:defRPr b="0" i="0" sz="5700" u="none" cap="none" strike="noStrike">
                <a:solidFill>
                  <a:srgbClr val="888888"/>
                </a:solidFill>
                <a:latin typeface="Calibri"/>
                <a:ea typeface="Calibri"/>
                <a:cs typeface="Calibri"/>
                <a:sym typeface="Calibri"/>
              </a:defRPr>
            </a:lvl6pPr>
            <a:lvl7pPr indent="0" lvl="6" marL="0" algn="r">
              <a:spcBef>
                <a:spcPts val="0"/>
              </a:spcBef>
              <a:buNone/>
              <a:defRPr b="0" i="0" sz="5700" u="none" cap="none" strike="noStrike">
                <a:solidFill>
                  <a:srgbClr val="888888"/>
                </a:solidFill>
                <a:latin typeface="Calibri"/>
                <a:ea typeface="Calibri"/>
                <a:cs typeface="Calibri"/>
                <a:sym typeface="Calibri"/>
              </a:defRPr>
            </a:lvl7pPr>
            <a:lvl8pPr indent="0" lvl="7" marL="0" algn="r">
              <a:spcBef>
                <a:spcPts val="0"/>
              </a:spcBef>
              <a:buNone/>
              <a:defRPr b="0" i="0" sz="5700" u="none" cap="none" strike="noStrike">
                <a:solidFill>
                  <a:srgbClr val="888888"/>
                </a:solidFill>
                <a:latin typeface="Calibri"/>
                <a:ea typeface="Calibri"/>
                <a:cs typeface="Calibri"/>
                <a:sym typeface="Calibri"/>
              </a:defRPr>
            </a:lvl8pPr>
            <a:lvl9pPr indent="0" lvl="8" mar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8" name="Shape 28"/>
        <p:cNvGrpSpPr/>
        <p:nvPr/>
      </p:nvGrpSpPr>
      <p:grpSpPr>
        <a:xfrm>
          <a:off x="0" y="0"/>
          <a:ext cx="0" cy="0"/>
          <a:chOff x="0" y="0"/>
          <a:chExt cx="0" cy="0"/>
        </a:xfrm>
      </p:grpSpPr>
      <p:sp>
        <p:nvSpPr>
          <p:cNvPr id="29" name="Google Shape;29;p6"/>
          <p:cNvSpPr txBox="1"/>
          <p:nvPr>
            <p:ph type="title"/>
          </p:nvPr>
        </p:nvSpPr>
        <p:spPr>
          <a:xfrm>
            <a:off x="2194560" y="1318263"/>
            <a:ext cx="39502078" cy="5486400"/>
          </a:xfrm>
          <a:prstGeom prst="rect">
            <a:avLst/>
          </a:prstGeom>
          <a:noFill/>
          <a:ln>
            <a:noFill/>
          </a:ln>
        </p:spPr>
        <p:txBody>
          <a:bodyPr anchorCtr="0" anchor="ctr" bIns="219450" lIns="438900" spcFirstLastPara="1" rIns="438900" wrap="square" tIns="21945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6"/>
          <p:cNvSpPr txBox="1"/>
          <p:nvPr>
            <p:ph idx="1" type="body"/>
          </p:nvPr>
        </p:nvSpPr>
        <p:spPr>
          <a:xfrm>
            <a:off x="7901944" y="24582123"/>
            <a:ext cx="70736458" cy="69517262"/>
          </a:xfrm>
          <a:prstGeom prst="rect">
            <a:avLst/>
          </a:prstGeom>
          <a:noFill/>
          <a:ln>
            <a:noFill/>
          </a:ln>
        </p:spPr>
        <p:txBody>
          <a:bodyPr anchorCtr="0" anchor="t" bIns="219450" lIns="438900" spcFirstLastPara="1" rIns="438900" wrap="square" tIns="219450">
            <a:normAutofit/>
          </a:bodyPr>
          <a:lstStyle>
            <a:lvl1pPr indent="-1079500" lvl="0" marL="457200" algn="l">
              <a:spcBef>
                <a:spcPts val="2680"/>
              </a:spcBef>
              <a:spcAft>
                <a:spcPts val="0"/>
              </a:spcAft>
              <a:buClr>
                <a:schemeClr val="dk1"/>
              </a:buClr>
              <a:buSzPts val="13400"/>
              <a:buChar char="•"/>
              <a:defRPr sz="13400"/>
            </a:lvl1pPr>
            <a:lvl2pPr indent="-958850" lvl="1" marL="914400" algn="l">
              <a:spcBef>
                <a:spcPts val="2300"/>
              </a:spcBef>
              <a:spcAft>
                <a:spcPts val="0"/>
              </a:spcAft>
              <a:buClr>
                <a:schemeClr val="dk1"/>
              </a:buClr>
              <a:buSzPts val="11500"/>
              <a:buChar char="–"/>
              <a:defRPr sz="11500"/>
            </a:lvl2pPr>
            <a:lvl3pPr indent="-844550" lvl="2" marL="1371600" algn="l">
              <a:spcBef>
                <a:spcPts val="1940"/>
              </a:spcBef>
              <a:spcAft>
                <a:spcPts val="0"/>
              </a:spcAft>
              <a:buClr>
                <a:schemeClr val="dk1"/>
              </a:buClr>
              <a:buSzPts val="9700"/>
              <a:buChar char="•"/>
              <a:defRPr sz="9700"/>
            </a:lvl3pPr>
            <a:lvl4pPr indent="-781050" lvl="3" marL="1828800" algn="l">
              <a:spcBef>
                <a:spcPts val="1740"/>
              </a:spcBef>
              <a:spcAft>
                <a:spcPts val="0"/>
              </a:spcAft>
              <a:buClr>
                <a:schemeClr val="dk1"/>
              </a:buClr>
              <a:buSzPts val="8700"/>
              <a:buChar char="–"/>
              <a:defRPr sz="8700"/>
            </a:lvl4pPr>
            <a:lvl5pPr indent="-781050" lvl="4" marL="2286000" algn="l">
              <a:spcBef>
                <a:spcPts val="1740"/>
              </a:spcBef>
              <a:spcAft>
                <a:spcPts val="0"/>
              </a:spcAft>
              <a:buClr>
                <a:schemeClr val="dk1"/>
              </a:buClr>
              <a:buSzPts val="8700"/>
              <a:buChar char="»"/>
              <a:defRPr sz="8700"/>
            </a:lvl5pPr>
            <a:lvl6pPr indent="-781050" lvl="5" marL="2743200" algn="l">
              <a:spcBef>
                <a:spcPts val="1740"/>
              </a:spcBef>
              <a:spcAft>
                <a:spcPts val="0"/>
              </a:spcAft>
              <a:buClr>
                <a:schemeClr val="dk1"/>
              </a:buClr>
              <a:buSzPts val="8700"/>
              <a:buChar char="•"/>
              <a:defRPr sz="8700"/>
            </a:lvl6pPr>
            <a:lvl7pPr indent="-781050" lvl="6" marL="3200400" algn="l">
              <a:spcBef>
                <a:spcPts val="1740"/>
              </a:spcBef>
              <a:spcAft>
                <a:spcPts val="0"/>
              </a:spcAft>
              <a:buClr>
                <a:schemeClr val="dk1"/>
              </a:buClr>
              <a:buSzPts val="8700"/>
              <a:buChar char="•"/>
              <a:defRPr sz="8700"/>
            </a:lvl7pPr>
            <a:lvl8pPr indent="-781050" lvl="7" marL="3657600" algn="l">
              <a:spcBef>
                <a:spcPts val="1740"/>
              </a:spcBef>
              <a:spcAft>
                <a:spcPts val="0"/>
              </a:spcAft>
              <a:buClr>
                <a:schemeClr val="dk1"/>
              </a:buClr>
              <a:buSzPts val="8700"/>
              <a:buChar char="•"/>
              <a:defRPr sz="8700"/>
            </a:lvl8pPr>
            <a:lvl9pPr indent="-781050" lvl="8" marL="4114800" algn="l">
              <a:spcBef>
                <a:spcPts val="1740"/>
              </a:spcBef>
              <a:spcAft>
                <a:spcPts val="0"/>
              </a:spcAft>
              <a:buClr>
                <a:schemeClr val="dk1"/>
              </a:buClr>
              <a:buSzPts val="8700"/>
              <a:buChar char="•"/>
              <a:defRPr sz="8700"/>
            </a:lvl9pPr>
          </a:lstStyle>
          <a:p/>
        </p:txBody>
      </p:sp>
      <p:sp>
        <p:nvSpPr>
          <p:cNvPr id="31" name="Google Shape;31;p6"/>
          <p:cNvSpPr txBox="1"/>
          <p:nvPr>
            <p:ph idx="2" type="body"/>
          </p:nvPr>
        </p:nvSpPr>
        <p:spPr>
          <a:xfrm>
            <a:off x="79369919" y="24582123"/>
            <a:ext cx="70736464" cy="69517262"/>
          </a:xfrm>
          <a:prstGeom prst="rect">
            <a:avLst/>
          </a:prstGeom>
          <a:noFill/>
          <a:ln>
            <a:noFill/>
          </a:ln>
        </p:spPr>
        <p:txBody>
          <a:bodyPr anchorCtr="0" anchor="t" bIns="219450" lIns="438900" spcFirstLastPara="1" rIns="438900" wrap="square" tIns="219450">
            <a:normAutofit/>
          </a:bodyPr>
          <a:lstStyle>
            <a:lvl1pPr indent="-1079500" lvl="0" marL="457200" algn="l">
              <a:spcBef>
                <a:spcPts val="2680"/>
              </a:spcBef>
              <a:spcAft>
                <a:spcPts val="0"/>
              </a:spcAft>
              <a:buClr>
                <a:schemeClr val="dk1"/>
              </a:buClr>
              <a:buSzPts val="13400"/>
              <a:buChar char="•"/>
              <a:defRPr sz="13400"/>
            </a:lvl1pPr>
            <a:lvl2pPr indent="-958850" lvl="1" marL="914400" algn="l">
              <a:spcBef>
                <a:spcPts val="2300"/>
              </a:spcBef>
              <a:spcAft>
                <a:spcPts val="0"/>
              </a:spcAft>
              <a:buClr>
                <a:schemeClr val="dk1"/>
              </a:buClr>
              <a:buSzPts val="11500"/>
              <a:buChar char="–"/>
              <a:defRPr sz="11500"/>
            </a:lvl2pPr>
            <a:lvl3pPr indent="-844550" lvl="2" marL="1371600" algn="l">
              <a:spcBef>
                <a:spcPts val="1940"/>
              </a:spcBef>
              <a:spcAft>
                <a:spcPts val="0"/>
              </a:spcAft>
              <a:buClr>
                <a:schemeClr val="dk1"/>
              </a:buClr>
              <a:buSzPts val="9700"/>
              <a:buChar char="•"/>
              <a:defRPr sz="9700"/>
            </a:lvl3pPr>
            <a:lvl4pPr indent="-781050" lvl="3" marL="1828800" algn="l">
              <a:spcBef>
                <a:spcPts val="1740"/>
              </a:spcBef>
              <a:spcAft>
                <a:spcPts val="0"/>
              </a:spcAft>
              <a:buClr>
                <a:schemeClr val="dk1"/>
              </a:buClr>
              <a:buSzPts val="8700"/>
              <a:buChar char="–"/>
              <a:defRPr sz="8700"/>
            </a:lvl4pPr>
            <a:lvl5pPr indent="-781050" lvl="4" marL="2286000" algn="l">
              <a:spcBef>
                <a:spcPts val="1740"/>
              </a:spcBef>
              <a:spcAft>
                <a:spcPts val="0"/>
              </a:spcAft>
              <a:buClr>
                <a:schemeClr val="dk1"/>
              </a:buClr>
              <a:buSzPts val="8700"/>
              <a:buChar char="»"/>
              <a:defRPr sz="8700"/>
            </a:lvl5pPr>
            <a:lvl6pPr indent="-781050" lvl="5" marL="2743200" algn="l">
              <a:spcBef>
                <a:spcPts val="1740"/>
              </a:spcBef>
              <a:spcAft>
                <a:spcPts val="0"/>
              </a:spcAft>
              <a:buClr>
                <a:schemeClr val="dk1"/>
              </a:buClr>
              <a:buSzPts val="8700"/>
              <a:buChar char="•"/>
              <a:defRPr sz="8700"/>
            </a:lvl6pPr>
            <a:lvl7pPr indent="-781050" lvl="6" marL="3200400" algn="l">
              <a:spcBef>
                <a:spcPts val="1740"/>
              </a:spcBef>
              <a:spcAft>
                <a:spcPts val="0"/>
              </a:spcAft>
              <a:buClr>
                <a:schemeClr val="dk1"/>
              </a:buClr>
              <a:buSzPts val="8700"/>
              <a:buChar char="•"/>
              <a:defRPr sz="8700"/>
            </a:lvl7pPr>
            <a:lvl8pPr indent="-781050" lvl="7" marL="3657600" algn="l">
              <a:spcBef>
                <a:spcPts val="1740"/>
              </a:spcBef>
              <a:spcAft>
                <a:spcPts val="0"/>
              </a:spcAft>
              <a:buClr>
                <a:schemeClr val="dk1"/>
              </a:buClr>
              <a:buSzPts val="8700"/>
              <a:buChar char="•"/>
              <a:defRPr sz="8700"/>
            </a:lvl8pPr>
            <a:lvl9pPr indent="-781050" lvl="8" marL="4114800" algn="l">
              <a:spcBef>
                <a:spcPts val="1740"/>
              </a:spcBef>
              <a:spcAft>
                <a:spcPts val="0"/>
              </a:spcAft>
              <a:buClr>
                <a:schemeClr val="dk1"/>
              </a:buClr>
              <a:buSzPts val="8700"/>
              <a:buChar char="•"/>
              <a:defRPr sz="8700"/>
            </a:lvl9pPr>
          </a:lstStyle>
          <a:p/>
        </p:txBody>
      </p:sp>
      <p:sp>
        <p:nvSpPr>
          <p:cNvPr id="32" name="Google Shape;32;p6"/>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6"/>
          <p:cNvSpPr txBox="1"/>
          <p:nvPr>
            <p:ph idx="11" type="ftr"/>
          </p:nvPr>
        </p:nvSpPr>
        <p:spPr>
          <a:xfrm>
            <a:off x="14996161"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2" type="sldNum"/>
          </p:nvPr>
        </p:nvSpPr>
        <p:spPr>
          <a:xfrm>
            <a:off x="31455363"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b="0" i="0" sz="5700" u="none" cap="none" strike="noStrike">
                <a:solidFill>
                  <a:srgbClr val="888888"/>
                </a:solidFill>
                <a:latin typeface="Calibri"/>
                <a:ea typeface="Calibri"/>
                <a:cs typeface="Calibri"/>
                <a:sym typeface="Calibri"/>
              </a:defRPr>
            </a:lvl1pPr>
            <a:lvl2pPr indent="0" lvl="1" marL="0" algn="r">
              <a:spcBef>
                <a:spcPts val="0"/>
              </a:spcBef>
              <a:buNone/>
              <a:defRPr b="0" i="0" sz="5700" u="none" cap="none" strike="noStrike">
                <a:solidFill>
                  <a:srgbClr val="888888"/>
                </a:solidFill>
                <a:latin typeface="Calibri"/>
                <a:ea typeface="Calibri"/>
                <a:cs typeface="Calibri"/>
                <a:sym typeface="Calibri"/>
              </a:defRPr>
            </a:lvl2pPr>
            <a:lvl3pPr indent="0" lvl="2" marL="0" algn="r">
              <a:spcBef>
                <a:spcPts val="0"/>
              </a:spcBef>
              <a:buNone/>
              <a:defRPr b="0" i="0" sz="5700" u="none" cap="none" strike="noStrike">
                <a:solidFill>
                  <a:srgbClr val="888888"/>
                </a:solidFill>
                <a:latin typeface="Calibri"/>
                <a:ea typeface="Calibri"/>
                <a:cs typeface="Calibri"/>
                <a:sym typeface="Calibri"/>
              </a:defRPr>
            </a:lvl3pPr>
            <a:lvl4pPr indent="0" lvl="3" marL="0" algn="r">
              <a:spcBef>
                <a:spcPts val="0"/>
              </a:spcBef>
              <a:buNone/>
              <a:defRPr b="0" i="0" sz="5700" u="none" cap="none" strike="noStrike">
                <a:solidFill>
                  <a:srgbClr val="888888"/>
                </a:solidFill>
                <a:latin typeface="Calibri"/>
                <a:ea typeface="Calibri"/>
                <a:cs typeface="Calibri"/>
                <a:sym typeface="Calibri"/>
              </a:defRPr>
            </a:lvl4pPr>
            <a:lvl5pPr indent="0" lvl="4" marL="0" algn="r">
              <a:spcBef>
                <a:spcPts val="0"/>
              </a:spcBef>
              <a:buNone/>
              <a:defRPr b="0" i="0" sz="5700" u="none" cap="none" strike="noStrike">
                <a:solidFill>
                  <a:srgbClr val="888888"/>
                </a:solidFill>
                <a:latin typeface="Calibri"/>
                <a:ea typeface="Calibri"/>
                <a:cs typeface="Calibri"/>
                <a:sym typeface="Calibri"/>
              </a:defRPr>
            </a:lvl5pPr>
            <a:lvl6pPr indent="0" lvl="5" marL="0" algn="r">
              <a:spcBef>
                <a:spcPts val="0"/>
              </a:spcBef>
              <a:buNone/>
              <a:defRPr b="0" i="0" sz="5700" u="none" cap="none" strike="noStrike">
                <a:solidFill>
                  <a:srgbClr val="888888"/>
                </a:solidFill>
                <a:latin typeface="Calibri"/>
                <a:ea typeface="Calibri"/>
                <a:cs typeface="Calibri"/>
                <a:sym typeface="Calibri"/>
              </a:defRPr>
            </a:lvl6pPr>
            <a:lvl7pPr indent="0" lvl="6" marL="0" algn="r">
              <a:spcBef>
                <a:spcPts val="0"/>
              </a:spcBef>
              <a:buNone/>
              <a:defRPr b="0" i="0" sz="5700" u="none" cap="none" strike="noStrike">
                <a:solidFill>
                  <a:srgbClr val="888888"/>
                </a:solidFill>
                <a:latin typeface="Calibri"/>
                <a:ea typeface="Calibri"/>
                <a:cs typeface="Calibri"/>
                <a:sym typeface="Calibri"/>
              </a:defRPr>
            </a:lvl7pPr>
            <a:lvl8pPr indent="0" lvl="7" marL="0" algn="r">
              <a:spcBef>
                <a:spcPts val="0"/>
              </a:spcBef>
              <a:buNone/>
              <a:defRPr b="0" i="0" sz="5700" u="none" cap="none" strike="noStrike">
                <a:solidFill>
                  <a:srgbClr val="888888"/>
                </a:solidFill>
                <a:latin typeface="Calibri"/>
                <a:ea typeface="Calibri"/>
                <a:cs typeface="Calibri"/>
                <a:sym typeface="Calibri"/>
              </a:defRPr>
            </a:lvl8pPr>
            <a:lvl9pPr indent="0" lvl="8" mar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5" name="Shape 35"/>
        <p:cNvGrpSpPr/>
        <p:nvPr/>
      </p:nvGrpSpPr>
      <p:grpSpPr>
        <a:xfrm>
          <a:off x="0" y="0"/>
          <a:ext cx="0" cy="0"/>
          <a:chOff x="0" y="0"/>
          <a:chExt cx="0" cy="0"/>
        </a:xfrm>
      </p:grpSpPr>
      <p:sp>
        <p:nvSpPr>
          <p:cNvPr id="36" name="Google Shape;36;p7"/>
          <p:cNvSpPr txBox="1"/>
          <p:nvPr>
            <p:ph type="title"/>
          </p:nvPr>
        </p:nvSpPr>
        <p:spPr>
          <a:xfrm>
            <a:off x="2194560" y="1318263"/>
            <a:ext cx="39502078" cy="5486400"/>
          </a:xfrm>
          <a:prstGeom prst="rect">
            <a:avLst/>
          </a:prstGeom>
          <a:noFill/>
          <a:ln>
            <a:noFill/>
          </a:ln>
        </p:spPr>
        <p:txBody>
          <a:bodyPr anchorCtr="0" anchor="ctr" bIns="219450" lIns="438900" spcFirstLastPara="1" rIns="438900" wrap="square" tIns="219450">
            <a:normAutofit/>
          </a:bodyPr>
          <a:lstStyle>
            <a:lvl1pPr lvl="0" algn="ctr">
              <a:spcBef>
                <a:spcPts val="0"/>
              </a:spcBef>
              <a:spcAft>
                <a:spcPts val="0"/>
              </a:spcAft>
              <a:buClr>
                <a:schemeClr val="dk1"/>
              </a:buClr>
              <a:buSzPts val="211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7"/>
          <p:cNvSpPr txBox="1"/>
          <p:nvPr>
            <p:ph idx="1" type="body"/>
          </p:nvPr>
        </p:nvSpPr>
        <p:spPr>
          <a:xfrm>
            <a:off x="2194562" y="7368545"/>
            <a:ext cx="19392903" cy="3070857"/>
          </a:xfrm>
          <a:prstGeom prst="rect">
            <a:avLst/>
          </a:prstGeom>
          <a:noFill/>
          <a:ln>
            <a:noFill/>
          </a:ln>
        </p:spPr>
        <p:txBody>
          <a:bodyPr anchorCtr="0" anchor="b" bIns="219450" lIns="438900" spcFirstLastPara="1" rIns="438900" wrap="square" tIns="219450">
            <a:normAutofit/>
          </a:bodyPr>
          <a:lstStyle>
            <a:lvl1pPr indent="-228600" lvl="0" marL="457200" algn="l">
              <a:spcBef>
                <a:spcPts val="2300"/>
              </a:spcBef>
              <a:spcAft>
                <a:spcPts val="0"/>
              </a:spcAft>
              <a:buClr>
                <a:schemeClr val="dk1"/>
              </a:buClr>
              <a:buSzPts val="11500"/>
              <a:buNone/>
              <a:defRPr b="1" sz="11500"/>
            </a:lvl1pPr>
            <a:lvl2pPr indent="-228600" lvl="1" marL="914400" algn="l">
              <a:spcBef>
                <a:spcPts val="1940"/>
              </a:spcBef>
              <a:spcAft>
                <a:spcPts val="0"/>
              </a:spcAft>
              <a:buClr>
                <a:schemeClr val="dk1"/>
              </a:buClr>
              <a:buSzPts val="9700"/>
              <a:buNone/>
              <a:defRPr b="1" sz="9700"/>
            </a:lvl2pPr>
            <a:lvl3pPr indent="-228600" lvl="2" marL="1371600" algn="l">
              <a:spcBef>
                <a:spcPts val="1740"/>
              </a:spcBef>
              <a:spcAft>
                <a:spcPts val="0"/>
              </a:spcAft>
              <a:buClr>
                <a:schemeClr val="dk1"/>
              </a:buClr>
              <a:buSzPts val="8700"/>
              <a:buNone/>
              <a:defRPr b="1" sz="8700"/>
            </a:lvl3pPr>
            <a:lvl4pPr indent="-228600" lvl="3" marL="1828800" algn="l">
              <a:spcBef>
                <a:spcPts val="1540"/>
              </a:spcBef>
              <a:spcAft>
                <a:spcPts val="0"/>
              </a:spcAft>
              <a:buClr>
                <a:schemeClr val="dk1"/>
              </a:buClr>
              <a:buSzPts val="7700"/>
              <a:buNone/>
              <a:defRPr b="1" sz="7700"/>
            </a:lvl4pPr>
            <a:lvl5pPr indent="-228600" lvl="4" marL="2286000" algn="l">
              <a:spcBef>
                <a:spcPts val="1540"/>
              </a:spcBef>
              <a:spcAft>
                <a:spcPts val="0"/>
              </a:spcAft>
              <a:buClr>
                <a:schemeClr val="dk1"/>
              </a:buClr>
              <a:buSzPts val="7700"/>
              <a:buNone/>
              <a:defRPr b="1" sz="7700"/>
            </a:lvl5pPr>
            <a:lvl6pPr indent="-228600" lvl="5" marL="2743200" algn="l">
              <a:spcBef>
                <a:spcPts val="1540"/>
              </a:spcBef>
              <a:spcAft>
                <a:spcPts val="0"/>
              </a:spcAft>
              <a:buClr>
                <a:schemeClr val="dk1"/>
              </a:buClr>
              <a:buSzPts val="7700"/>
              <a:buNone/>
              <a:defRPr b="1" sz="7700"/>
            </a:lvl6pPr>
            <a:lvl7pPr indent="-228600" lvl="6" marL="3200400" algn="l">
              <a:spcBef>
                <a:spcPts val="1540"/>
              </a:spcBef>
              <a:spcAft>
                <a:spcPts val="0"/>
              </a:spcAft>
              <a:buClr>
                <a:schemeClr val="dk1"/>
              </a:buClr>
              <a:buSzPts val="7700"/>
              <a:buNone/>
              <a:defRPr b="1" sz="7700"/>
            </a:lvl7pPr>
            <a:lvl8pPr indent="-228600" lvl="7" marL="3657600" algn="l">
              <a:spcBef>
                <a:spcPts val="1540"/>
              </a:spcBef>
              <a:spcAft>
                <a:spcPts val="0"/>
              </a:spcAft>
              <a:buClr>
                <a:schemeClr val="dk1"/>
              </a:buClr>
              <a:buSzPts val="7700"/>
              <a:buNone/>
              <a:defRPr b="1" sz="7700"/>
            </a:lvl8pPr>
            <a:lvl9pPr indent="-228600" lvl="8" marL="4114800" algn="l">
              <a:spcBef>
                <a:spcPts val="1540"/>
              </a:spcBef>
              <a:spcAft>
                <a:spcPts val="0"/>
              </a:spcAft>
              <a:buClr>
                <a:schemeClr val="dk1"/>
              </a:buClr>
              <a:buSzPts val="7700"/>
              <a:buNone/>
              <a:defRPr b="1" sz="7700"/>
            </a:lvl9pPr>
          </a:lstStyle>
          <a:p/>
        </p:txBody>
      </p:sp>
      <p:sp>
        <p:nvSpPr>
          <p:cNvPr id="38" name="Google Shape;38;p7"/>
          <p:cNvSpPr txBox="1"/>
          <p:nvPr>
            <p:ph idx="2" type="body"/>
          </p:nvPr>
        </p:nvSpPr>
        <p:spPr>
          <a:xfrm>
            <a:off x="2194562" y="10439402"/>
            <a:ext cx="19392903" cy="18966183"/>
          </a:xfrm>
          <a:prstGeom prst="rect">
            <a:avLst/>
          </a:prstGeom>
          <a:noFill/>
          <a:ln>
            <a:noFill/>
          </a:ln>
        </p:spPr>
        <p:txBody>
          <a:bodyPr anchorCtr="0" anchor="t" bIns="219450" lIns="438900" spcFirstLastPara="1" rIns="438900" wrap="square" tIns="219450">
            <a:normAutofit/>
          </a:bodyPr>
          <a:lstStyle>
            <a:lvl1pPr indent="-958850" lvl="0" marL="457200" algn="l">
              <a:spcBef>
                <a:spcPts val="2300"/>
              </a:spcBef>
              <a:spcAft>
                <a:spcPts val="0"/>
              </a:spcAft>
              <a:buClr>
                <a:schemeClr val="dk1"/>
              </a:buClr>
              <a:buSzPts val="11500"/>
              <a:buChar char="•"/>
              <a:defRPr sz="11500"/>
            </a:lvl1pPr>
            <a:lvl2pPr indent="-844550" lvl="1" marL="914400" algn="l">
              <a:spcBef>
                <a:spcPts val="1940"/>
              </a:spcBef>
              <a:spcAft>
                <a:spcPts val="0"/>
              </a:spcAft>
              <a:buClr>
                <a:schemeClr val="dk1"/>
              </a:buClr>
              <a:buSzPts val="9700"/>
              <a:buChar char="–"/>
              <a:defRPr sz="9700"/>
            </a:lvl2pPr>
            <a:lvl3pPr indent="-781050" lvl="2" marL="1371600" algn="l">
              <a:spcBef>
                <a:spcPts val="1740"/>
              </a:spcBef>
              <a:spcAft>
                <a:spcPts val="0"/>
              </a:spcAft>
              <a:buClr>
                <a:schemeClr val="dk1"/>
              </a:buClr>
              <a:buSzPts val="8700"/>
              <a:buChar char="•"/>
              <a:defRPr sz="8700"/>
            </a:lvl3pPr>
            <a:lvl4pPr indent="-717550" lvl="3" marL="1828800" algn="l">
              <a:spcBef>
                <a:spcPts val="1540"/>
              </a:spcBef>
              <a:spcAft>
                <a:spcPts val="0"/>
              </a:spcAft>
              <a:buClr>
                <a:schemeClr val="dk1"/>
              </a:buClr>
              <a:buSzPts val="7700"/>
              <a:buChar char="–"/>
              <a:defRPr sz="7700"/>
            </a:lvl4pPr>
            <a:lvl5pPr indent="-717550" lvl="4" marL="2286000" algn="l">
              <a:spcBef>
                <a:spcPts val="1540"/>
              </a:spcBef>
              <a:spcAft>
                <a:spcPts val="0"/>
              </a:spcAft>
              <a:buClr>
                <a:schemeClr val="dk1"/>
              </a:buClr>
              <a:buSzPts val="7700"/>
              <a:buChar char="»"/>
              <a:defRPr sz="7700"/>
            </a:lvl5pPr>
            <a:lvl6pPr indent="-717550" lvl="5" marL="2743200" algn="l">
              <a:spcBef>
                <a:spcPts val="1540"/>
              </a:spcBef>
              <a:spcAft>
                <a:spcPts val="0"/>
              </a:spcAft>
              <a:buClr>
                <a:schemeClr val="dk1"/>
              </a:buClr>
              <a:buSzPts val="7700"/>
              <a:buChar char="•"/>
              <a:defRPr sz="7700"/>
            </a:lvl6pPr>
            <a:lvl7pPr indent="-717550" lvl="6" marL="3200400" algn="l">
              <a:spcBef>
                <a:spcPts val="1540"/>
              </a:spcBef>
              <a:spcAft>
                <a:spcPts val="0"/>
              </a:spcAft>
              <a:buClr>
                <a:schemeClr val="dk1"/>
              </a:buClr>
              <a:buSzPts val="7700"/>
              <a:buChar char="•"/>
              <a:defRPr sz="7700"/>
            </a:lvl7pPr>
            <a:lvl8pPr indent="-717550" lvl="7" marL="3657600" algn="l">
              <a:spcBef>
                <a:spcPts val="1540"/>
              </a:spcBef>
              <a:spcAft>
                <a:spcPts val="0"/>
              </a:spcAft>
              <a:buClr>
                <a:schemeClr val="dk1"/>
              </a:buClr>
              <a:buSzPts val="7700"/>
              <a:buChar char="•"/>
              <a:defRPr sz="7700"/>
            </a:lvl8pPr>
            <a:lvl9pPr indent="-717550" lvl="8" marL="4114800" algn="l">
              <a:spcBef>
                <a:spcPts val="1540"/>
              </a:spcBef>
              <a:spcAft>
                <a:spcPts val="0"/>
              </a:spcAft>
              <a:buClr>
                <a:schemeClr val="dk1"/>
              </a:buClr>
              <a:buSzPts val="7700"/>
              <a:buChar char="•"/>
              <a:defRPr sz="7700"/>
            </a:lvl9pPr>
          </a:lstStyle>
          <a:p/>
        </p:txBody>
      </p:sp>
      <p:sp>
        <p:nvSpPr>
          <p:cNvPr id="39" name="Google Shape;39;p7"/>
          <p:cNvSpPr txBox="1"/>
          <p:nvPr>
            <p:ph idx="3" type="body"/>
          </p:nvPr>
        </p:nvSpPr>
        <p:spPr>
          <a:xfrm>
            <a:off x="22296123" y="7368545"/>
            <a:ext cx="19400519" cy="3070857"/>
          </a:xfrm>
          <a:prstGeom prst="rect">
            <a:avLst/>
          </a:prstGeom>
          <a:noFill/>
          <a:ln>
            <a:noFill/>
          </a:ln>
        </p:spPr>
        <p:txBody>
          <a:bodyPr anchorCtr="0" anchor="b" bIns="219450" lIns="438900" spcFirstLastPara="1" rIns="438900" wrap="square" tIns="219450">
            <a:normAutofit/>
          </a:bodyPr>
          <a:lstStyle>
            <a:lvl1pPr indent="-228600" lvl="0" marL="457200" algn="l">
              <a:spcBef>
                <a:spcPts val="2300"/>
              </a:spcBef>
              <a:spcAft>
                <a:spcPts val="0"/>
              </a:spcAft>
              <a:buClr>
                <a:schemeClr val="dk1"/>
              </a:buClr>
              <a:buSzPts val="11500"/>
              <a:buNone/>
              <a:defRPr b="1" sz="11500"/>
            </a:lvl1pPr>
            <a:lvl2pPr indent="-228600" lvl="1" marL="914400" algn="l">
              <a:spcBef>
                <a:spcPts val="1940"/>
              </a:spcBef>
              <a:spcAft>
                <a:spcPts val="0"/>
              </a:spcAft>
              <a:buClr>
                <a:schemeClr val="dk1"/>
              </a:buClr>
              <a:buSzPts val="9700"/>
              <a:buNone/>
              <a:defRPr b="1" sz="9700"/>
            </a:lvl2pPr>
            <a:lvl3pPr indent="-228600" lvl="2" marL="1371600" algn="l">
              <a:spcBef>
                <a:spcPts val="1740"/>
              </a:spcBef>
              <a:spcAft>
                <a:spcPts val="0"/>
              </a:spcAft>
              <a:buClr>
                <a:schemeClr val="dk1"/>
              </a:buClr>
              <a:buSzPts val="8700"/>
              <a:buNone/>
              <a:defRPr b="1" sz="8700"/>
            </a:lvl3pPr>
            <a:lvl4pPr indent="-228600" lvl="3" marL="1828800" algn="l">
              <a:spcBef>
                <a:spcPts val="1540"/>
              </a:spcBef>
              <a:spcAft>
                <a:spcPts val="0"/>
              </a:spcAft>
              <a:buClr>
                <a:schemeClr val="dk1"/>
              </a:buClr>
              <a:buSzPts val="7700"/>
              <a:buNone/>
              <a:defRPr b="1" sz="7700"/>
            </a:lvl4pPr>
            <a:lvl5pPr indent="-228600" lvl="4" marL="2286000" algn="l">
              <a:spcBef>
                <a:spcPts val="1540"/>
              </a:spcBef>
              <a:spcAft>
                <a:spcPts val="0"/>
              </a:spcAft>
              <a:buClr>
                <a:schemeClr val="dk1"/>
              </a:buClr>
              <a:buSzPts val="7700"/>
              <a:buNone/>
              <a:defRPr b="1" sz="7700"/>
            </a:lvl5pPr>
            <a:lvl6pPr indent="-228600" lvl="5" marL="2743200" algn="l">
              <a:spcBef>
                <a:spcPts val="1540"/>
              </a:spcBef>
              <a:spcAft>
                <a:spcPts val="0"/>
              </a:spcAft>
              <a:buClr>
                <a:schemeClr val="dk1"/>
              </a:buClr>
              <a:buSzPts val="7700"/>
              <a:buNone/>
              <a:defRPr b="1" sz="7700"/>
            </a:lvl6pPr>
            <a:lvl7pPr indent="-228600" lvl="6" marL="3200400" algn="l">
              <a:spcBef>
                <a:spcPts val="1540"/>
              </a:spcBef>
              <a:spcAft>
                <a:spcPts val="0"/>
              </a:spcAft>
              <a:buClr>
                <a:schemeClr val="dk1"/>
              </a:buClr>
              <a:buSzPts val="7700"/>
              <a:buNone/>
              <a:defRPr b="1" sz="7700"/>
            </a:lvl7pPr>
            <a:lvl8pPr indent="-228600" lvl="7" marL="3657600" algn="l">
              <a:spcBef>
                <a:spcPts val="1540"/>
              </a:spcBef>
              <a:spcAft>
                <a:spcPts val="0"/>
              </a:spcAft>
              <a:buClr>
                <a:schemeClr val="dk1"/>
              </a:buClr>
              <a:buSzPts val="7700"/>
              <a:buNone/>
              <a:defRPr b="1" sz="7700"/>
            </a:lvl8pPr>
            <a:lvl9pPr indent="-228600" lvl="8" marL="4114800" algn="l">
              <a:spcBef>
                <a:spcPts val="1540"/>
              </a:spcBef>
              <a:spcAft>
                <a:spcPts val="0"/>
              </a:spcAft>
              <a:buClr>
                <a:schemeClr val="dk1"/>
              </a:buClr>
              <a:buSzPts val="7700"/>
              <a:buNone/>
              <a:defRPr b="1" sz="7700"/>
            </a:lvl9pPr>
          </a:lstStyle>
          <a:p/>
        </p:txBody>
      </p:sp>
      <p:sp>
        <p:nvSpPr>
          <p:cNvPr id="40" name="Google Shape;40;p7"/>
          <p:cNvSpPr txBox="1"/>
          <p:nvPr>
            <p:ph idx="4" type="body"/>
          </p:nvPr>
        </p:nvSpPr>
        <p:spPr>
          <a:xfrm>
            <a:off x="22296123" y="10439402"/>
            <a:ext cx="19400519" cy="18966183"/>
          </a:xfrm>
          <a:prstGeom prst="rect">
            <a:avLst/>
          </a:prstGeom>
          <a:noFill/>
          <a:ln>
            <a:noFill/>
          </a:ln>
        </p:spPr>
        <p:txBody>
          <a:bodyPr anchorCtr="0" anchor="t" bIns="219450" lIns="438900" spcFirstLastPara="1" rIns="438900" wrap="square" tIns="219450">
            <a:normAutofit/>
          </a:bodyPr>
          <a:lstStyle>
            <a:lvl1pPr indent="-958850" lvl="0" marL="457200" algn="l">
              <a:spcBef>
                <a:spcPts val="2300"/>
              </a:spcBef>
              <a:spcAft>
                <a:spcPts val="0"/>
              </a:spcAft>
              <a:buClr>
                <a:schemeClr val="dk1"/>
              </a:buClr>
              <a:buSzPts val="11500"/>
              <a:buChar char="•"/>
              <a:defRPr sz="11500"/>
            </a:lvl1pPr>
            <a:lvl2pPr indent="-844550" lvl="1" marL="914400" algn="l">
              <a:spcBef>
                <a:spcPts val="1940"/>
              </a:spcBef>
              <a:spcAft>
                <a:spcPts val="0"/>
              </a:spcAft>
              <a:buClr>
                <a:schemeClr val="dk1"/>
              </a:buClr>
              <a:buSzPts val="9700"/>
              <a:buChar char="–"/>
              <a:defRPr sz="9700"/>
            </a:lvl2pPr>
            <a:lvl3pPr indent="-781050" lvl="2" marL="1371600" algn="l">
              <a:spcBef>
                <a:spcPts val="1740"/>
              </a:spcBef>
              <a:spcAft>
                <a:spcPts val="0"/>
              </a:spcAft>
              <a:buClr>
                <a:schemeClr val="dk1"/>
              </a:buClr>
              <a:buSzPts val="8700"/>
              <a:buChar char="•"/>
              <a:defRPr sz="8700"/>
            </a:lvl3pPr>
            <a:lvl4pPr indent="-717550" lvl="3" marL="1828800" algn="l">
              <a:spcBef>
                <a:spcPts val="1540"/>
              </a:spcBef>
              <a:spcAft>
                <a:spcPts val="0"/>
              </a:spcAft>
              <a:buClr>
                <a:schemeClr val="dk1"/>
              </a:buClr>
              <a:buSzPts val="7700"/>
              <a:buChar char="–"/>
              <a:defRPr sz="7700"/>
            </a:lvl4pPr>
            <a:lvl5pPr indent="-717550" lvl="4" marL="2286000" algn="l">
              <a:spcBef>
                <a:spcPts val="1540"/>
              </a:spcBef>
              <a:spcAft>
                <a:spcPts val="0"/>
              </a:spcAft>
              <a:buClr>
                <a:schemeClr val="dk1"/>
              </a:buClr>
              <a:buSzPts val="7700"/>
              <a:buChar char="»"/>
              <a:defRPr sz="7700"/>
            </a:lvl5pPr>
            <a:lvl6pPr indent="-717550" lvl="5" marL="2743200" algn="l">
              <a:spcBef>
                <a:spcPts val="1540"/>
              </a:spcBef>
              <a:spcAft>
                <a:spcPts val="0"/>
              </a:spcAft>
              <a:buClr>
                <a:schemeClr val="dk1"/>
              </a:buClr>
              <a:buSzPts val="7700"/>
              <a:buChar char="•"/>
              <a:defRPr sz="7700"/>
            </a:lvl6pPr>
            <a:lvl7pPr indent="-717550" lvl="6" marL="3200400" algn="l">
              <a:spcBef>
                <a:spcPts val="1540"/>
              </a:spcBef>
              <a:spcAft>
                <a:spcPts val="0"/>
              </a:spcAft>
              <a:buClr>
                <a:schemeClr val="dk1"/>
              </a:buClr>
              <a:buSzPts val="7700"/>
              <a:buChar char="•"/>
              <a:defRPr sz="7700"/>
            </a:lvl7pPr>
            <a:lvl8pPr indent="-717550" lvl="7" marL="3657600" algn="l">
              <a:spcBef>
                <a:spcPts val="1540"/>
              </a:spcBef>
              <a:spcAft>
                <a:spcPts val="0"/>
              </a:spcAft>
              <a:buClr>
                <a:schemeClr val="dk1"/>
              </a:buClr>
              <a:buSzPts val="7700"/>
              <a:buChar char="•"/>
              <a:defRPr sz="7700"/>
            </a:lvl8pPr>
            <a:lvl9pPr indent="-717550" lvl="8" marL="4114800" algn="l">
              <a:spcBef>
                <a:spcPts val="1540"/>
              </a:spcBef>
              <a:spcAft>
                <a:spcPts val="0"/>
              </a:spcAft>
              <a:buClr>
                <a:schemeClr val="dk1"/>
              </a:buClr>
              <a:buSzPts val="7700"/>
              <a:buChar char="•"/>
              <a:defRPr sz="7700"/>
            </a:lvl9pPr>
          </a:lstStyle>
          <a:p/>
        </p:txBody>
      </p:sp>
      <p:sp>
        <p:nvSpPr>
          <p:cNvPr id="41" name="Google Shape;41;p7"/>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7"/>
          <p:cNvSpPr txBox="1"/>
          <p:nvPr>
            <p:ph idx="11" type="ftr"/>
          </p:nvPr>
        </p:nvSpPr>
        <p:spPr>
          <a:xfrm>
            <a:off x="14996161"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2" type="sldNum"/>
          </p:nvPr>
        </p:nvSpPr>
        <p:spPr>
          <a:xfrm>
            <a:off x="31455363"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b="0" i="0" sz="5700" u="none" cap="none" strike="noStrike">
                <a:solidFill>
                  <a:srgbClr val="888888"/>
                </a:solidFill>
                <a:latin typeface="Calibri"/>
                <a:ea typeface="Calibri"/>
                <a:cs typeface="Calibri"/>
                <a:sym typeface="Calibri"/>
              </a:defRPr>
            </a:lvl1pPr>
            <a:lvl2pPr indent="0" lvl="1" marL="0" algn="r">
              <a:spcBef>
                <a:spcPts val="0"/>
              </a:spcBef>
              <a:buNone/>
              <a:defRPr b="0" i="0" sz="5700" u="none" cap="none" strike="noStrike">
                <a:solidFill>
                  <a:srgbClr val="888888"/>
                </a:solidFill>
                <a:latin typeface="Calibri"/>
                <a:ea typeface="Calibri"/>
                <a:cs typeface="Calibri"/>
                <a:sym typeface="Calibri"/>
              </a:defRPr>
            </a:lvl2pPr>
            <a:lvl3pPr indent="0" lvl="2" marL="0" algn="r">
              <a:spcBef>
                <a:spcPts val="0"/>
              </a:spcBef>
              <a:buNone/>
              <a:defRPr b="0" i="0" sz="5700" u="none" cap="none" strike="noStrike">
                <a:solidFill>
                  <a:srgbClr val="888888"/>
                </a:solidFill>
                <a:latin typeface="Calibri"/>
                <a:ea typeface="Calibri"/>
                <a:cs typeface="Calibri"/>
                <a:sym typeface="Calibri"/>
              </a:defRPr>
            </a:lvl3pPr>
            <a:lvl4pPr indent="0" lvl="3" marL="0" algn="r">
              <a:spcBef>
                <a:spcPts val="0"/>
              </a:spcBef>
              <a:buNone/>
              <a:defRPr b="0" i="0" sz="5700" u="none" cap="none" strike="noStrike">
                <a:solidFill>
                  <a:srgbClr val="888888"/>
                </a:solidFill>
                <a:latin typeface="Calibri"/>
                <a:ea typeface="Calibri"/>
                <a:cs typeface="Calibri"/>
                <a:sym typeface="Calibri"/>
              </a:defRPr>
            </a:lvl4pPr>
            <a:lvl5pPr indent="0" lvl="4" marL="0" algn="r">
              <a:spcBef>
                <a:spcPts val="0"/>
              </a:spcBef>
              <a:buNone/>
              <a:defRPr b="0" i="0" sz="5700" u="none" cap="none" strike="noStrike">
                <a:solidFill>
                  <a:srgbClr val="888888"/>
                </a:solidFill>
                <a:latin typeface="Calibri"/>
                <a:ea typeface="Calibri"/>
                <a:cs typeface="Calibri"/>
                <a:sym typeface="Calibri"/>
              </a:defRPr>
            </a:lvl5pPr>
            <a:lvl6pPr indent="0" lvl="5" marL="0" algn="r">
              <a:spcBef>
                <a:spcPts val="0"/>
              </a:spcBef>
              <a:buNone/>
              <a:defRPr b="0" i="0" sz="5700" u="none" cap="none" strike="noStrike">
                <a:solidFill>
                  <a:srgbClr val="888888"/>
                </a:solidFill>
                <a:latin typeface="Calibri"/>
                <a:ea typeface="Calibri"/>
                <a:cs typeface="Calibri"/>
                <a:sym typeface="Calibri"/>
              </a:defRPr>
            </a:lvl6pPr>
            <a:lvl7pPr indent="0" lvl="6" marL="0" algn="r">
              <a:spcBef>
                <a:spcPts val="0"/>
              </a:spcBef>
              <a:buNone/>
              <a:defRPr b="0" i="0" sz="5700" u="none" cap="none" strike="noStrike">
                <a:solidFill>
                  <a:srgbClr val="888888"/>
                </a:solidFill>
                <a:latin typeface="Calibri"/>
                <a:ea typeface="Calibri"/>
                <a:cs typeface="Calibri"/>
                <a:sym typeface="Calibri"/>
              </a:defRPr>
            </a:lvl7pPr>
            <a:lvl8pPr indent="0" lvl="7" marL="0" algn="r">
              <a:spcBef>
                <a:spcPts val="0"/>
              </a:spcBef>
              <a:buNone/>
              <a:defRPr b="0" i="0" sz="5700" u="none" cap="none" strike="noStrike">
                <a:solidFill>
                  <a:srgbClr val="888888"/>
                </a:solidFill>
                <a:latin typeface="Calibri"/>
                <a:ea typeface="Calibri"/>
                <a:cs typeface="Calibri"/>
                <a:sym typeface="Calibri"/>
              </a:defRPr>
            </a:lvl8pPr>
            <a:lvl9pPr indent="0" lvl="8" mar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4" name="Shape 44"/>
        <p:cNvGrpSpPr/>
        <p:nvPr/>
      </p:nvGrpSpPr>
      <p:grpSpPr>
        <a:xfrm>
          <a:off x="0" y="0"/>
          <a:ext cx="0" cy="0"/>
          <a:chOff x="0" y="0"/>
          <a:chExt cx="0" cy="0"/>
        </a:xfrm>
      </p:grpSpPr>
      <p:sp>
        <p:nvSpPr>
          <p:cNvPr id="45" name="Google Shape;45;p8"/>
          <p:cNvSpPr txBox="1"/>
          <p:nvPr>
            <p:ph type="title"/>
          </p:nvPr>
        </p:nvSpPr>
        <p:spPr>
          <a:xfrm>
            <a:off x="2194560" y="1318263"/>
            <a:ext cx="39502078" cy="5486400"/>
          </a:xfrm>
          <a:prstGeom prst="rect">
            <a:avLst/>
          </a:prstGeom>
          <a:noFill/>
          <a:ln>
            <a:noFill/>
          </a:ln>
        </p:spPr>
        <p:txBody>
          <a:bodyPr anchorCtr="0" anchor="ctr" bIns="219450" lIns="438900" spcFirstLastPara="1" rIns="438900" wrap="square" tIns="21945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8"/>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8"/>
          <p:cNvSpPr txBox="1"/>
          <p:nvPr>
            <p:ph idx="11" type="ftr"/>
          </p:nvPr>
        </p:nvSpPr>
        <p:spPr>
          <a:xfrm>
            <a:off x="14996161"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2" type="sldNum"/>
          </p:nvPr>
        </p:nvSpPr>
        <p:spPr>
          <a:xfrm>
            <a:off x="31455363"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b="0" i="0" sz="5700" u="none" cap="none" strike="noStrike">
                <a:solidFill>
                  <a:srgbClr val="888888"/>
                </a:solidFill>
                <a:latin typeface="Calibri"/>
                <a:ea typeface="Calibri"/>
                <a:cs typeface="Calibri"/>
                <a:sym typeface="Calibri"/>
              </a:defRPr>
            </a:lvl1pPr>
            <a:lvl2pPr indent="0" lvl="1" marL="0" algn="r">
              <a:spcBef>
                <a:spcPts val="0"/>
              </a:spcBef>
              <a:buNone/>
              <a:defRPr b="0" i="0" sz="5700" u="none" cap="none" strike="noStrike">
                <a:solidFill>
                  <a:srgbClr val="888888"/>
                </a:solidFill>
                <a:latin typeface="Calibri"/>
                <a:ea typeface="Calibri"/>
                <a:cs typeface="Calibri"/>
                <a:sym typeface="Calibri"/>
              </a:defRPr>
            </a:lvl2pPr>
            <a:lvl3pPr indent="0" lvl="2" marL="0" algn="r">
              <a:spcBef>
                <a:spcPts val="0"/>
              </a:spcBef>
              <a:buNone/>
              <a:defRPr b="0" i="0" sz="5700" u="none" cap="none" strike="noStrike">
                <a:solidFill>
                  <a:srgbClr val="888888"/>
                </a:solidFill>
                <a:latin typeface="Calibri"/>
                <a:ea typeface="Calibri"/>
                <a:cs typeface="Calibri"/>
                <a:sym typeface="Calibri"/>
              </a:defRPr>
            </a:lvl3pPr>
            <a:lvl4pPr indent="0" lvl="3" marL="0" algn="r">
              <a:spcBef>
                <a:spcPts val="0"/>
              </a:spcBef>
              <a:buNone/>
              <a:defRPr b="0" i="0" sz="5700" u="none" cap="none" strike="noStrike">
                <a:solidFill>
                  <a:srgbClr val="888888"/>
                </a:solidFill>
                <a:latin typeface="Calibri"/>
                <a:ea typeface="Calibri"/>
                <a:cs typeface="Calibri"/>
                <a:sym typeface="Calibri"/>
              </a:defRPr>
            </a:lvl4pPr>
            <a:lvl5pPr indent="0" lvl="4" marL="0" algn="r">
              <a:spcBef>
                <a:spcPts val="0"/>
              </a:spcBef>
              <a:buNone/>
              <a:defRPr b="0" i="0" sz="5700" u="none" cap="none" strike="noStrike">
                <a:solidFill>
                  <a:srgbClr val="888888"/>
                </a:solidFill>
                <a:latin typeface="Calibri"/>
                <a:ea typeface="Calibri"/>
                <a:cs typeface="Calibri"/>
                <a:sym typeface="Calibri"/>
              </a:defRPr>
            </a:lvl5pPr>
            <a:lvl6pPr indent="0" lvl="5" marL="0" algn="r">
              <a:spcBef>
                <a:spcPts val="0"/>
              </a:spcBef>
              <a:buNone/>
              <a:defRPr b="0" i="0" sz="5700" u="none" cap="none" strike="noStrike">
                <a:solidFill>
                  <a:srgbClr val="888888"/>
                </a:solidFill>
                <a:latin typeface="Calibri"/>
                <a:ea typeface="Calibri"/>
                <a:cs typeface="Calibri"/>
                <a:sym typeface="Calibri"/>
              </a:defRPr>
            </a:lvl6pPr>
            <a:lvl7pPr indent="0" lvl="6" marL="0" algn="r">
              <a:spcBef>
                <a:spcPts val="0"/>
              </a:spcBef>
              <a:buNone/>
              <a:defRPr b="0" i="0" sz="5700" u="none" cap="none" strike="noStrike">
                <a:solidFill>
                  <a:srgbClr val="888888"/>
                </a:solidFill>
                <a:latin typeface="Calibri"/>
                <a:ea typeface="Calibri"/>
                <a:cs typeface="Calibri"/>
                <a:sym typeface="Calibri"/>
              </a:defRPr>
            </a:lvl7pPr>
            <a:lvl8pPr indent="0" lvl="7" marL="0" algn="r">
              <a:spcBef>
                <a:spcPts val="0"/>
              </a:spcBef>
              <a:buNone/>
              <a:defRPr b="0" i="0" sz="5700" u="none" cap="none" strike="noStrike">
                <a:solidFill>
                  <a:srgbClr val="888888"/>
                </a:solidFill>
                <a:latin typeface="Calibri"/>
                <a:ea typeface="Calibri"/>
                <a:cs typeface="Calibri"/>
                <a:sym typeface="Calibri"/>
              </a:defRPr>
            </a:lvl8pPr>
            <a:lvl9pPr indent="0" lvl="8" mar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9" name="Shape 49"/>
        <p:cNvGrpSpPr/>
        <p:nvPr/>
      </p:nvGrpSpPr>
      <p:grpSpPr>
        <a:xfrm>
          <a:off x="0" y="0"/>
          <a:ext cx="0" cy="0"/>
          <a:chOff x="0" y="0"/>
          <a:chExt cx="0" cy="0"/>
        </a:xfrm>
      </p:grpSpPr>
      <p:sp>
        <p:nvSpPr>
          <p:cNvPr id="50" name="Google Shape;50;p9"/>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9"/>
          <p:cNvSpPr txBox="1"/>
          <p:nvPr>
            <p:ph idx="11" type="ftr"/>
          </p:nvPr>
        </p:nvSpPr>
        <p:spPr>
          <a:xfrm>
            <a:off x="14996161"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2" type="sldNum"/>
          </p:nvPr>
        </p:nvSpPr>
        <p:spPr>
          <a:xfrm>
            <a:off x="31455363"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b="0" i="0" sz="5700" u="none" cap="none" strike="noStrike">
                <a:solidFill>
                  <a:srgbClr val="888888"/>
                </a:solidFill>
                <a:latin typeface="Calibri"/>
                <a:ea typeface="Calibri"/>
                <a:cs typeface="Calibri"/>
                <a:sym typeface="Calibri"/>
              </a:defRPr>
            </a:lvl1pPr>
            <a:lvl2pPr indent="0" lvl="1" marL="0" algn="r">
              <a:spcBef>
                <a:spcPts val="0"/>
              </a:spcBef>
              <a:buNone/>
              <a:defRPr b="0" i="0" sz="5700" u="none" cap="none" strike="noStrike">
                <a:solidFill>
                  <a:srgbClr val="888888"/>
                </a:solidFill>
                <a:latin typeface="Calibri"/>
                <a:ea typeface="Calibri"/>
                <a:cs typeface="Calibri"/>
                <a:sym typeface="Calibri"/>
              </a:defRPr>
            </a:lvl2pPr>
            <a:lvl3pPr indent="0" lvl="2" marL="0" algn="r">
              <a:spcBef>
                <a:spcPts val="0"/>
              </a:spcBef>
              <a:buNone/>
              <a:defRPr b="0" i="0" sz="5700" u="none" cap="none" strike="noStrike">
                <a:solidFill>
                  <a:srgbClr val="888888"/>
                </a:solidFill>
                <a:latin typeface="Calibri"/>
                <a:ea typeface="Calibri"/>
                <a:cs typeface="Calibri"/>
                <a:sym typeface="Calibri"/>
              </a:defRPr>
            </a:lvl3pPr>
            <a:lvl4pPr indent="0" lvl="3" marL="0" algn="r">
              <a:spcBef>
                <a:spcPts val="0"/>
              </a:spcBef>
              <a:buNone/>
              <a:defRPr b="0" i="0" sz="5700" u="none" cap="none" strike="noStrike">
                <a:solidFill>
                  <a:srgbClr val="888888"/>
                </a:solidFill>
                <a:latin typeface="Calibri"/>
                <a:ea typeface="Calibri"/>
                <a:cs typeface="Calibri"/>
                <a:sym typeface="Calibri"/>
              </a:defRPr>
            </a:lvl4pPr>
            <a:lvl5pPr indent="0" lvl="4" marL="0" algn="r">
              <a:spcBef>
                <a:spcPts val="0"/>
              </a:spcBef>
              <a:buNone/>
              <a:defRPr b="0" i="0" sz="5700" u="none" cap="none" strike="noStrike">
                <a:solidFill>
                  <a:srgbClr val="888888"/>
                </a:solidFill>
                <a:latin typeface="Calibri"/>
                <a:ea typeface="Calibri"/>
                <a:cs typeface="Calibri"/>
                <a:sym typeface="Calibri"/>
              </a:defRPr>
            </a:lvl5pPr>
            <a:lvl6pPr indent="0" lvl="5" marL="0" algn="r">
              <a:spcBef>
                <a:spcPts val="0"/>
              </a:spcBef>
              <a:buNone/>
              <a:defRPr b="0" i="0" sz="5700" u="none" cap="none" strike="noStrike">
                <a:solidFill>
                  <a:srgbClr val="888888"/>
                </a:solidFill>
                <a:latin typeface="Calibri"/>
                <a:ea typeface="Calibri"/>
                <a:cs typeface="Calibri"/>
                <a:sym typeface="Calibri"/>
              </a:defRPr>
            </a:lvl6pPr>
            <a:lvl7pPr indent="0" lvl="6" marL="0" algn="r">
              <a:spcBef>
                <a:spcPts val="0"/>
              </a:spcBef>
              <a:buNone/>
              <a:defRPr b="0" i="0" sz="5700" u="none" cap="none" strike="noStrike">
                <a:solidFill>
                  <a:srgbClr val="888888"/>
                </a:solidFill>
                <a:latin typeface="Calibri"/>
                <a:ea typeface="Calibri"/>
                <a:cs typeface="Calibri"/>
                <a:sym typeface="Calibri"/>
              </a:defRPr>
            </a:lvl7pPr>
            <a:lvl8pPr indent="0" lvl="7" marL="0" algn="r">
              <a:spcBef>
                <a:spcPts val="0"/>
              </a:spcBef>
              <a:buNone/>
              <a:defRPr b="0" i="0" sz="5700" u="none" cap="none" strike="noStrike">
                <a:solidFill>
                  <a:srgbClr val="888888"/>
                </a:solidFill>
                <a:latin typeface="Calibri"/>
                <a:ea typeface="Calibri"/>
                <a:cs typeface="Calibri"/>
                <a:sym typeface="Calibri"/>
              </a:defRPr>
            </a:lvl8pPr>
            <a:lvl9pPr indent="0" lvl="8" mar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3" name="Shape 53"/>
        <p:cNvGrpSpPr/>
        <p:nvPr/>
      </p:nvGrpSpPr>
      <p:grpSpPr>
        <a:xfrm>
          <a:off x="0" y="0"/>
          <a:ext cx="0" cy="0"/>
          <a:chOff x="0" y="0"/>
          <a:chExt cx="0" cy="0"/>
        </a:xfrm>
      </p:grpSpPr>
      <p:sp>
        <p:nvSpPr>
          <p:cNvPr id="54" name="Google Shape;54;p10"/>
          <p:cNvSpPr txBox="1"/>
          <p:nvPr>
            <p:ph type="title"/>
          </p:nvPr>
        </p:nvSpPr>
        <p:spPr>
          <a:xfrm>
            <a:off x="2194564" y="1310640"/>
            <a:ext cx="14439903" cy="5577840"/>
          </a:xfrm>
          <a:prstGeom prst="rect">
            <a:avLst/>
          </a:prstGeom>
          <a:noFill/>
          <a:ln>
            <a:noFill/>
          </a:ln>
        </p:spPr>
        <p:txBody>
          <a:bodyPr anchorCtr="0" anchor="b" bIns="219450" lIns="438900" spcFirstLastPara="1" rIns="438900" wrap="square" tIns="219450">
            <a:normAutofit/>
          </a:bodyPr>
          <a:lstStyle>
            <a:lvl1pPr lvl="0" algn="l">
              <a:spcBef>
                <a:spcPts val="0"/>
              </a:spcBef>
              <a:spcAft>
                <a:spcPts val="0"/>
              </a:spcAft>
              <a:buClr>
                <a:schemeClr val="dk1"/>
              </a:buClr>
              <a:buSzPts val="9700"/>
              <a:buFont typeface="Calibri"/>
              <a:buNone/>
              <a:defRPr b="1" sz="97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10"/>
          <p:cNvSpPr txBox="1"/>
          <p:nvPr>
            <p:ph idx="1" type="body"/>
          </p:nvPr>
        </p:nvSpPr>
        <p:spPr>
          <a:xfrm>
            <a:off x="17160239" y="1310643"/>
            <a:ext cx="24536399" cy="28094942"/>
          </a:xfrm>
          <a:prstGeom prst="rect">
            <a:avLst/>
          </a:prstGeom>
          <a:noFill/>
          <a:ln>
            <a:noFill/>
          </a:ln>
        </p:spPr>
        <p:txBody>
          <a:bodyPr anchorCtr="0" anchor="t" bIns="219450" lIns="438900" spcFirstLastPara="1" rIns="438900" wrap="square" tIns="219450">
            <a:normAutofit/>
          </a:bodyPr>
          <a:lstStyle>
            <a:lvl1pPr indent="-1206500" lvl="0" marL="457200" algn="l">
              <a:spcBef>
                <a:spcPts val="3080"/>
              </a:spcBef>
              <a:spcAft>
                <a:spcPts val="0"/>
              </a:spcAft>
              <a:buClr>
                <a:schemeClr val="dk1"/>
              </a:buClr>
              <a:buSzPts val="15400"/>
              <a:buChar char="•"/>
              <a:defRPr sz="15400"/>
            </a:lvl1pPr>
            <a:lvl2pPr indent="-1079500" lvl="1" marL="914400" algn="l">
              <a:spcBef>
                <a:spcPts val="2680"/>
              </a:spcBef>
              <a:spcAft>
                <a:spcPts val="0"/>
              </a:spcAft>
              <a:buClr>
                <a:schemeClr val="dk1"/>
              </a:buClr>
              <a:buSzPts val="13400"/>
              <a:buChar char="–"/>
              <a:defRPr sz="13400"/>
            </a:lvl2pPr>
            <a:lvl3pPr indent="-958850" lvl="2" marL="1371600" algn="l">
              <a:spcBef>
                <a:spcPts val="2300"/>
              </a:spcBef>
              <a:spcAft>
                <a:spcPts val="0"/>
              </a:spcAft>
              <a:buClr>
                <a:schemeClr val="dk1"/>
              </a:buClr>
              <a:buSzPts val="11500"/>
              <a:buChar char="•"/>
              <a:defRPr sz="11500"/>
            </a:lvl3pPr>
            <a:lvl4pPr indent="-844550" lvl="3" marL="1828800" algn="l">
              <a:spcBef>
                <a:spcPts val="1940"/>
              </a:spcBef>
              <a:spcAft>
                <a:spcPts val="0"/>
              </a:spcAft>
              <a:buClr>
                <a:schemeClr val="dk1"/>
              </a:buClr>
              <a:buSzPts val="9700"/>
              <a:buChar char="–"/>
              <a:defRPr sz="9700"/>
            </a:lvl4pPr>
            <a:lvl5pPr indent="-844550" lvl="4" marL="2286000" algn="l">
              <a:spcBef>
                <a:spcPts val="1940"/>
              </a:spcBef>
              <a:spcAft>
                <a:spcPts val="0"/>
              </a:spcAft>
              <a:buClr>
                <a:schemeClr val="dk1"/>
              </a:buClr>
              <a:buSzPts val="9700"/>
              <a:buChar char="»"/>
              <a:defRPr sz="9700"/>
            </a:lvl5pPr>
            <a:lvl6pPr indent="-844550" lvl="5" marL="2743200" algn="l">
              <a:spcBef>
                <a:spcPts val="1940"/>
              </a:spcBef>
              <a:spcAft>
                <a:spcPts val="0"/>
              </a:spcAft>
              <a:buClr>
                <a:schemeClr val="dk1"/>
              </a:buClr>
              <a:buSzPts val="9700"/>
              <a:buChar char="•"/>
              <a:defRPr sz="9700"/>
            </a:lvl6pPr>
            <a:lvl7pPr indent="-844550" lvl="6" marL="3200400" algn="l">
              <a:spcBef>
                <a:spcPts val="1940"/>
              </a:spcBef>
              <a:spcAft>
                <a:spcPts val="0"/>
              </a:spcAft>
              <a:buClr>
                <a:schemeClr val="dk1"/>
              </a:buClr>
              <a:buSzPts val="9700"/>
              <a:buChar char="•"/>
              <a:defRPr sz="9700"/>
            </a:lvl7pPr>
            <a:lvl8pPr indent="-844550" lvl="7" marL="3657600" algn="l">
              <a:spcBef>
                <a:spcPts val="1940"/>
              </a:spcBef>
              <a:spcAft>
                <a:spcPts val="0"/>
              </a:spcAft>
              <a:buClr>
                <a:schemeClr val="dk1"/>
              </a:buClr>
              <a:buSzPts val="9700"/>
              <a:buChar char="•"/>
              <a:defRPr sz="9700"/>
            </a:lvl8pPr>
            <a:lvl9pPr indent="-844550" lvl="8" marL="4114800" algn="l">
              <a:spcBef>
                <a:spcPts val="1940"/>
              </a:spcBef>
              <a:spcAft>
                <a:spcPts val="0"/>
              </a:spcAft>
              <a:buClr>
                <a:schemeClr val="dk1"/>
              </a:buClr>
              <a:buSzPts val="9700"/>
              <a:buChar char="•"/>
              <a:defRPr sz="9700"/>
            </a:lvl9pPr>
          </a:lstStyle>
          <a:p/>
        </p:txBody>
      </p:sp>
      <p:sp>
        <p:nvSpPr>
          <p:cNvPr id="56" name="Google Shape;56;p10"/>
          <p:cNvSpPr txBox="1"/>
          <p:nvPr>
            <p:ph idx="2" type="body"/>
          </p:nvPr>
        </p:nvSpPr>
        <p:spPr>
          <a:xfrm>
            <a:off x="2194564" y="6888483"/>
            <a:ext cx="14439903" cy="22517103"/>
          </a:xfrm>
          <a:prstGeom prst="rect">
            <a:avLst/>
          </a:prstGeom>
          <a:noFill/>
          <a:ln>
            <a:noFill/>
          </a:ln>
        </p:spPr>
        <p:txBody>
          <a:bodyPr anchorCtr="0" anchor="t" bIns="219450" lIns="438900" spcFirstLastPara="1" rIns="438900" wrap="square" tIns="219450">
            <a:normAutofit/>
          </a:bodyPr>
          <a:lstStyle>
            <a:lvl1pPr indent="-228600" lvl="0" marL="457200" algn="l">
              <a:spcBef>
                <a:spcPts val="1340"/>
              </a:spcBef>
              <a:spcAft>
                <a:spcPts val="0"/>
              </a:spcAft>
              <a:buClr>
                <a:schemeClr val="dk1"/>
              </a:buClr>
              <a:buSzPts val="6700"/>
              <a:buNone/>
              <a:defRPr sz="6700"/>
            </a:lvl1pPr>
            <a:lvl2pPr indent="-228600" lvl="1" marL="914400" algn="l">
              <a:spcBef>
                <a:spcPts val="1140"/>
              </a:spcBef>
              <a:spcAft>
                <a:spcPts val="0"/>
              </a:spcAft>
              <a:buClr>
                <a:schemeClr val="dk1"/>
              </a:buClr>
              <a:buSzPts val="5700"/>
              <a:buNone/>
              <a:defRPr sz="5700"/>
            </a:lvl2pPr>
            <a:lvl3pPr indent="-228600" lvl="2" marL="1371600" algn="l">
              <a:spcBef>
                <a:spcPts val="960"/>
              </a:spcBef>
              <a:spcAft>
                <a:spcPts val="0"/>
              </a:spcAft>
              <a:buClr>
                <a:schemeClr val="dk1"/>
              </a:buClr>
              <a:buSzPts val="4800"/>
              <a:buNone/>
              <a:defRPr sz="4800"/>
            </a:lvl3pPr>
            <a:lvl4pPr indent="-228600" lvl="3" marL="1828800" algn="l">
              <a:spcBef>
                <a:spcPts val="860"/>
              </a:spcBef>
              <a:spcAft>
                <a:spcPts val="0"/>
              </a:spcAft>
              <a:buClr>
                <a:schemeClr val="dk1"/>
              </a:buClr>
              <a:buSzPts val="4300"/>
              <a:buNone/>
              <a:defRPr sz="4300"/>
            </a:lvl4pPr>
            <a:lvl5pPr indent="-228600" lvl="4" marL="2286000" algn="l">
              <a:spcBef>
                <a:spcPts val="860"/>
              </a:spcBef>
              <a:spcAft>
                <a:spcPts val="0"/>
              </a:spcAft>
              <a:buClr>
                <a:schemeClr val="dk1"/>
              </a:buClr>
              <a:buSzPts val="4300"/>
              <a:buNone/>
              <a:defRPr sz="4300"/>
            </a:lvl5pPr>
            <a:lvl6pPr indent="-228600" lvl="5" marL="2743200" algn="l">
              <a:spcBef>
                <a:spcPts val="860"/>
              </a:spcBef>
              <a:spcAft>
                <a:spcPts val="0"/>
              </a:spcAft>
              <a:buClr>
                <a:schemeClr val="dk1"/>
              </a:buClr>
              <a:buSzPts val="4300"/>
              <a:buNone/>
              <a:defRPr sz="4300"/>
            </a:lvl6pPr>
            <a:lvl7pPr indent="-228600" lvl="6" marL="3200400" algn="l">
              <a:spcBef>
                <a:spcPts val="860"/>
              </a:spcBef>
              <a:spcAft>
                <a:spcPts val="0"/>
              </a:spcAft>
              <a:buClr>
                <a:schemeClr val="dk1"/>
              </a:buClr>
              <a:buSzPts val="4300"/>
              <a:buNone/>
              <a:defRPr sz="4300"/>
            </a:lvl7pPr>
            <a:lvl8pPr indent="-228600" lvl="7" marL="3657600" algn="l">
              <a:spcBef>
                <a:spcPts val="860"/>
              </a:spcBef>
              <a:spcAft>
                <a:spcPts val="0"/>
              </a:spcAft>
              <a:buClr>
                <a:schemeClr val="dk1"/>
              </a:buClr>
              <a:buSzPts val="4300"/>
              <a:buNone/>
              <a:defRPr sz="4300"/>
            </a:lvl8pPr>
            <a:lvl9pPr indent="-228600" lvl="8" marL="4114800" algn="l">
              <a:spcBef>
                <a:spcPts val="860"/>
              </a:spcBef>
              <a:spcAft>
                <a:spcPts val="0"/>
              </a:spcAft>
              <a:buClr>
                <a:schemeClr val="dk1"/>
              </a:buClr>
              <a:buSzPts val="4300"/>
              <a:buNone/>
              <a:defRPr sz="4300"/>
            </a:lvl9pPr>
          </a:lstStyle>
          <a:p/>
        </p:txBody>
      </p:sp>
      <p:sp>
        <p:nvSpPr>
          <p:cNvPr id="57" name="Google Shape;57;p10"/>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0"/>
          <p:cNvSpPr txBox="1"/>
          <p:nvPr>
            <p:ph idx="11" type="ftr"/>
          </p:nvPr>
        </p:nvSpPr>
        <p:spPr>
          <a:xfrm>
            <a:off x="14996161"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2" type="sldNum"/>
          </p:nvPr>
        </p:nvSpPr>
        <p:spPr>
          <a:xfrm>
            <a:off x="31455363"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b="0" i="0" sz="5700" u="none" cap="none" strike="noStrike">
                <a:solidFill>
                  <a:srgbClr val="888888"/>
                </a:solidFill>
                <a:latin typeface="Calibri"/>
                <a:ea typeface="Calibri"/>
                <a:cs typeface="Calibri"/>
                <a:sym typeface="Calibri"/>
              </a:defRPr>
            </a:lvl1pPr>
            <a:lvl2pPr indent="0" lvl="1" marL="0" algn="r">
              <a:spcBef>
                <a:spcPts val="0"/>
              </a:spcBef>
              <a:buNone/>
              <a:defRPr b="0" i="0" sz="5700" u="none" cap="none" strike="noStrike">
                <a:solidFill>
                  <a:srgbClr val="888888"/>
                </a:solidFill>
                <a:latin typeface="Calibri"/>
                <a:ea typeface="Calibri"/>
                <a:cs typeface="Calibri"/>
                <a:sym typeface="Calibri"/>
              </a:defRPr>
            </a:lvl2pPr>
            <a:lvl3pPr indent="0" lvl="2" marL="0" algn="r">
              <a:spcBef>
                <a:spcPts val="0"/>
              </a:spcBef>
              <a:buNone/>
              <a:defRPr b="0" i="0" sz="5700" u="none" cap="none" strike="noStrike">
                <a:solidFill>
                  <a:srgbClr val="888888"/>
                </a:solidFill>
                <a:latin typeface="Calibri"/>
                <a:ea typeface="Calibri"/>
                <a:cs typeface="Calibri"/>
                <a:sym typeface="Calibri"/>
              </a:defRPr>
            </a:lvl3pPr>
            <a:lvl4pPr indent="0" lvl="3" marL="0" algn="r">
              <a:spcBef>
                <a:spcPts val="0"/>
              </a:spcBef>
              <a:buNone/>
              <a:defRPr b="0" i="0" sz="5700" u="none" cap="none" strike="noStrike">
                <a:solidFill>
                  <a:srgbClr val="888888"/>
                </a:solidFill>
                <a:latin typeface="Calibri"/>
                <a:ea typeface="Calibri"/>
                <a:cs typeface="Calibri"/>
                <a:sym typeface="Calibri"/>
              </a:defRPr>
            </a:lvl4pPr>
            <a:lvl5pPr indent="0" lvl="4" marL="0" algn="r">
              <a:spcBef>
                <a:spcPts val="0"/>
              </a:spcBef>
              <a:buNone/>
              <a:defRPr b="0" i="0" sz="5700" u="none" cap="none" strike="noStrike">
                <a:solidFill>
                  <a:srgbClr val="888888"/>
                </a:solidFill>
                <a:latin typeface="Calibri"/>
                <a:ea typeface="Calibri"/>
                <a:cs typeface="Calibri"/>
                <a:sym typeface="Calibri"/>
              </a:defRPr>
            </a:lvl5pPr>
            <a:lvl6pPr indent="0" lvl="5" marL="0" algn="r">
              <a:spcBef>
                <a:spcPts val="0"/>
              </a:spcBef>
              <a:buNone/>
              <a:defRPr b="0" i="0" sz="5700" u="none" cap="none" strike="noStrike">
                <a:solidFill>
                  <a:srgbClr val="888888"/>
                </a:solidFill>
                <a:latin typeface="Calibri"/>
                <a:ea typeface="Calibri"/>
                <a:cs typeface="Calibri"/>
                <a:sym typeface="Calibri"/>
              </a:defRPr>
            </a:lvl6pPr>
            <a:lvl7pPr indent="0" lvl="6" marL="0" algn="r">
              <a:spcBef>
                <a:spcPts val="0"/>
              </a:spcBef>
              <a:buNone/>
              <a:defRPr b="0" i="0" sz="5700" u="none" cap="none" strike="noStrike">
                <a:solidFill>
                  <a:srgbClr val="888888"/>
                </a:solidFill>
                <a:latin typeface="Calibri"/>
                <a:ea typeface="Calibri"/>
                <a:cs typeface="Calibri"/>
                <a:sym typeface="Calibri"/>
              </a:defRPr>
            </a:lvl7pPr>
            <a:lvl8pPr indent="0" lvl="7" marL="0" algn="r">
              <a:spcBef>
                <a:spcPts val="0"/>
              </a:spcBef>
              <a:buNone/>
              <a:defRPr b="0" i="0" sz="5700" u="none" cap="none" strike="noStrike">
                <a:solidFill>
                  <a:srgbClr val="888888"/>
                </a:solidFill>
                <a:latin typeface="Calibri"/>
                <a:ea typeface="Calibri"/>
                <a:cs typeface="Calibri"/>
                <a:sym typeface="Calibri"/>
              </a:defRPr>
            </a:lvl8pPr>
            <a:lvl9pPr indent="0" lvl="8" mar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0" name="Shape 60"/>
        <p:cNvGrpSpPr/>
        <p:nvPr/>
      </p:nvGrpSpPr>
      <p:grpSpPr>
        <a:xfrm>
          <a:off x="0" y="0"/>
          <a:ext cx="0" cy="0"/>
          <a:chOff x="0" y="0"/>
          <a:chExt cx="0" cy="0"/>
        </a:xfrm>
      </p:grpSpPr>
      <p:sp>
        <p:nvSpPr>
          <p:cNvPr id="61" name="Google Shape;61;p11"/>
          <p:cNvSpPr txBox="1"/>
          <p:nvPr>
            <p:ph type="title"/>
          </p:nvPr>
        </p:nvSpPr>
        <p:spPr>
          <a:xfrm>
            <a:off x="8602983" y="23042881"/>
            <a:ext cx="26334721" cy="2720343"/>
          </a:xfrm>
          <a:prstGeom prst="rect">
            <a:avLst/>
          </a:prstGeom>
          <a:noFill/>
          <a:ln>
            <a:noFill/>
          </a:ln>
        </p:spPr>
        <p:txBody>
          <a:bodyPr anchorCtr="0" anchor="b" bIns="219450" lIns="438900" spcFirstLastPara="1" rIns="438900" wrap="square" tIns="219450">
            <a:normAutofit/>
          </a:bodyPr>
          <a:lstStyle>
            <a:lvl1pPr lvl="0" algn="l">
              <a:spcBef>
                <a:spcPts val="0"/>
              </a:spcBef>
              <a:spcAft>
                <a:spcPts val="0"/>
              </a:spcAft>
              <a:buClr>
                <a:schemeClr val="dk1"/>
              </a:buClr>
              <a:buSzPts val="9700"/>
              <a:buFont typeface="Calibri"/>
              <a:buNone/>
              <a:defRPr b="1" sz="97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11"/>
          <p:cNvSpPr/>
          <p:nvPr>
            <p:ph idx="2" type="pic"/>
          </p:nvPr>
        </p:nvSpPr>
        <p:spPr>
          <a:xfrm>
            <a:off x="8602983" y="2941320"/>
            <a:ext cx="26334721" cy="19751039"/>
          </a:xfrm>
          <a:prstGeom prst="rect">
            <a:avLst/>
          </a:prstGeom>
          <a:noFill/>
          <a:ln>
            <a:noFill/>
          </a:ln>
        </p:spPr>
        <p:txBody>
          <a:bodyPr anchorCtr="0" anchor="t" bIns="219450" lIns="438900" spcFirstLastPara="1" rIns="438900" wrap="square" tIns="219450">
            <a:normAutofit/>
          </a:bodyPr>
          <a:lstStyle>
            <a:lvl1pPr lvl="0" marR="0" rtl="0" algn="l">
              <a:spcBef>
                <a:spcPts val="3080"/>
              </a:spcBef>
              <a:spcAft>
                <a:spcPts val="0"/>
              </a:spcAft>
              <a:buClr>
                <a:schemeClr val="dk1"/>
              </a:buClr>
              <a:buSzPts val="15400"/>
              <a:buFont typeface="Arial"/>
              <a:buNone/>
              <a:defRPr b="0" i="0" sz="15400" u="none" cap="none" strike="noStrike">
                <a:solidFill>
                  <a:schemeClr val="dk1"/>
                </a:solidFill>
                <a:latin typeface="Calibri"/>
                <a:ea typeface="Calibri"/>
                <a:cs typeface="Calibri"/>
                <a:sym typeface="Calibri"/>
              </a:defRPr>
            </a:lvl1pPr>
            <a:lvl2pPr lvl="1" marR="0" rtl="0" algn="l">
              <a:spcBef>
                <a:spcPts val="2680"/>
              </a:spcBef>
              <a:spcAft>
                <a:spcPts val="0"/>
              </a:spcAft>
              <a:buClr>
                <a:schemeClr val="dk1"/>
              </a:buClr>
              <a:buSzPts val="13400"/>
              <a:buFont typeface="Arial"/>
              <a:buNone/>
              <a:defRPr b="0" i="0" sz="13400" u="none" cap="none" strike="noStrike">
                <a:solidFill>
                  <a:schemeClr val="dk1"/>
                </a:solidFill>
                <a:latin typeface="Calibri"/>
                <a:ea typeface="Calibri"/>
                <a:cs typeface="Calibri"/>
                <a:sym typeface="Calibri"/>
              </a:defRPr>
            </a:lvl2pPr>
            <a:lvl3pPr lvl="2" marR="0" rtl="0" algn="l">
              <a:spcBef>
                <a:spcPts val="2300"/>
              </a:spcBef>
              <a:spcAft>
                <a:spcPts val="0"/>
              </a:spcAft>
              <a:buClr>
                <a:schemeClr val="dk1"/>
              </a:buClr>
              <a:buSzPts val="11500"/>
              <a:buFont typeface="Arial"/>
              <a:buNone/>
              <a:defRPr b="0" i="0" sz="11500" u="none" cap="none" strike="noStrike">
                <a:solidFill>
                  <a:schemeClr val="dk1"/>
                </a:solidFill>
                <a:latin typeface="Calibri"/>
                <a:ea typeface="Calibri"/>
                <a:cs typeface="Calibri"/>
                <a:sym typeface="Calibri"/>
              </a:defRPr>
            </a:lvl3pPr>
            <a:lvl4pPr lvl="3" marR="0" rtl="0" algn="l">
              <a:spcBef>
                <a:spcPts val="1940"/>
              </a:spcBef>
              <a:spcAft>
                <a:spcPts val="0"/>
              </a:spcAft>
              <a:buClr>
                <a:schemeClr val="dk1"/>
              </a:buClr>
              <a:buSzPts val="9700"/>
              <a:buFont typeface="Arial"/>
              <a:buNone/>
              <a:defRPr b="0" i="0" sz="9700" u="none" cap="none" strike="noStrike">
                <a:solidFill>
                  <a:schemeClr val="dk1"/>
                </a:solidFill>
                <a:latin typeface="Calibri"/>
                <a:ea typeface="Calibri"/>
                <a:cs typeface="Calibri"/>
                <a:sym typeface="Calibri"/>
              </a:defRPr>
            </a:lvl4pPr>
            <a:lvl5pPr lvl="4" marR="0" rtl="0" algn="l">
              <a:spcBef>
                <a:spcPts val="1940"/>
              </a:spcBef>
              <a:spcAft>
                <a:spcPts val="0"/>
              </a:spcAft>
              <a:buClr>
                <a:schemeClr val="dk1"/>
              </a:buClr>
              <a:buSzPts val="9700"/>
              <a:buFont typeface="Arial"/>
              <a:buNone/>
              <a:defRPr b="0" i="0" sz="9700" u="none" cap="none" strike="noStrike">
                <a:solidFill>
                  <a:schemeClr val="dk1"/>
                </a:solidFill>
                <a:latin typeface="Calibri"/>
                <a:ea typeface="Calibri"/>
                <a:cs typeface="Calibri"/>
                <a:sym typeface="Calibri"/>
              </a:defRPr>
            </a:lvl5pPr>
            <a:lvl6pPr lvl="5" marR="0" rtl="0" algn="l">
              <a:spcBef>
                <a:spcPts val="1940"/>
              </a:spcBef>
              <a:spcAft>
                <a:spcPts val="0"/>
              </a:spcAft>
              <a:buClr>
                <a:schemeClr val="dk1"/>
              </a:buClr>
              <a:buSzPts val="9700"/>
              <a:buFont typeface="Arial"/>
              <a:buNone/>
              <a:defRPr b="0" i="0" sz="9700" u="none" cap="none" strike="noStrike">
                <a:solidFill>
                  <a:schemeClr val="dk1"/>
                </a:solidFill>
                <a:latin typeface="Calibri"/>
                <a:ea typeface="Calibri"/>
                <a:cs typeface="Calibri"/>
                <a:sym typeface="Calibri"/>
              </a:defRPr>
            </a:lvl6pPr>
            <a:lvl7pPr lvl="6" marR="0" rtl="0" algn="l">
              <a:spcBef>
                <a:spcPts val="1940"/>
              </a:spcBef>
              <a:spcAft>
                <a:spcPts val="0"/>
              </a:spcAft>
              <a:buClr>
                <a:schemeClr val="dk1"/>
              </a:buClr>
              <a:buSzPts val="9700"/>
              <a:buFont typeface="Arial"/>
              <a:buNone/>
              <a:defRPr b="0" i="0" sz="9700" u="none" cap="none" strike="noStrike">
                <a:solidFill>
                  <a:schemeClr val="dk1"/>
                </a:solidFill>
                <a:latin typeface="Calibri"/>
                <a:ea typeface="Calibri"/>
                <a:cs typeface="Calibri"/>
                <a:sym typeface="Calibri"/>
              </a:defRPr>
            </a:lvl7pPr>
            <a:lvl8pPr lvl="7" marR="0" rtl="0" algn="l">
              <a:spcBef>
                <a:spcPts val="1940"/>
              </a:spcBef>
              <a:spcAft>
                <a:spcPts val="0"/>
              </a:spcAft>
              <a:buClr>
                <a:schemeClr val="dk1"/>
              </a:buClr>
              <a:buSzPts val="9700"/>
              <a:buFont typeface="Arial"/>
              <a:buNone/>
              <a:defRPr b="0" i="0" sz="9700" u="none" cap="none" strike="noStrike">
                <a:solidFill>
                  <a:schemeClr val="dk1"/>
                </a:solidFill>
                <a:latin typeface="Calibri"/>
                <a:ea typeface="Calibri"/>
                <a:cs typeface="Calibri"/>
                <a:sym typeface="Calibri"/>
              </a:defRPr>
            </a:lvl8pPr>
            <a:lvl9pPr lvl="8" marR="0" rtl="0" algn="l">
              <a:spcBef>
                <a:spcPts val="1940"/>
              </a:spcBef>
              <a:spcAft>
                <a:spcPts val="0"/>
              </a:spcAft>
              <a:buClr>
                <a:schemeClr val="dk1"/>
              </a:buClr>
              <a:buSzPts val="9700"/>
              <a:buFont typeface="Arial"/>
              <a:buNone/>
              <a:defRPr b="0" i="0" sz="9700" u="none" cap="none" strike="noStrike">
                <a:solidFill>
                  <a:schemeClr val="dk1"/>
                </a:solidFill>
                <a:latin typeface="Calibri"/>
                <a:ea typeface="Calibri"/>
                <a:cs typeface="Calibri"/>
                <a:sym typeface="Calibri"/>
              </a:defRPr>
            </a:lvl9pPr>
          </a:lstStyle>
          <a:p/>
        </p:txBody>
      </p:sp>
      <p:sp>
        <p:nvSpPr>
          <p:cNvPr id="63" name="Google Shape;63;p11"/>
          <p:cNvSpPr txBox="1"/>
          <p:nvPr>
            <p:ph idx="1" type="body"/>
          </p:nvPr>
        </p:nvSpPr>
        <p:spPr>
          <a:xfrm>
            <a:off x="8602983" y="25763223"/>
            <a:ext cx="26334721" cy="3863337"/>
          </a:xfrm>
          <a:prstGeom prst="rect">
            <a:avLst/>
          </a:prstGeom>
          <a:noFill/>
          <a:ln>
            <a:noFill/>
          </a:ln>
        </p:spPr>
        <p:txBody>
          <a:bodyPr anchorCtr="0" anchor="t" bIns="219450" lIns="438900" spcFirstLastPara="1" rIns="438900" wrap="square" tIns="219450">
            <a:normAutofit/>
          </a:bodyPr>
          <a:lstStyle>
            <a:lvl1pPr indent="-228600" lvl="0" marL="457200" algn="l">
              <a:spcBef>
                <a:spcPts val="1340"/>
              </a:spcBef>
              <a:spcAft>
                <a:spcPts val="0"/>
              </a:spcAft>
              <a:buClr>
                <a:schemeClr val="dk1"/>
              </a:buClr>
              <a:buSzPts val="6700"/>
              <a:buNone/>
              <a:defRPr sz="6700"/>
            </a:lvl1pPr>
            <a:lvl2pPr indent="-228600" lvl="1" marL="914400" algn="l">
              <a:spcBef>
                <a:spcPts val="1140"/>
              </a:spcBef>
              <a:spcAft>
                <a:spcPts val="0"/>
              </a:spcAft>
              <a:buClr>
                <a:schemeClr val="dk1"/>
              </a:buClr>
              <a:buSzPts val="5700"/>
              <a:buNone/>
              <a:defRPr sz="5700"/>
            </a:lvl2pPr>
            <a:lvl3pPr indent="-228600" lvl="2" marL="1371600" algn="l">
              <a:spcBef>
                <a:spcPts val="960"/>
              </a:spcBef>
              <a:spcAft>
                <a:spcPts val="0"/>
              </a:spcAft>
              <a:buClr>
                <a:schemeClr val="dk1"/>
              </a:buClr>
              <a:buSzPts val="4800"/>
              <a:buNone/>
              <a:defRPr sz="4800"/>
            </a:lvl3pPr>
            <a:lvl4pPr indent="-228600" lvl="3" marL="1828800" algn="l">
              <a:spcBef>
                <a:spcPts val="860"/>
              </a:spcBef>
              <a:spcAft>
                <a:spcPts val="0"/>
              </a:spcAft>
              <a:buClr>
                <a:schemeClr val="dk1"/>
              </a:buClr>
              <a:buSzPts val="4300"/>
              <a:buNone/>
              <a:defRPr sz="4300"/>
            </a:lvl4pPr>
            <a:lvl5pPr indent="-228600" lvl="4" marL="2286000" algn="l">
              <a:spcBef>
                <a:spcPts val="860"/>
              </a:spcBef>
              <a:spcAft>
                <a:spcPts val="0"/>
              </a:spcAft>
              <a:buClr>
                <a:schemeClr val="dk1"/>
              </a:buClr>
              <a:buSzPts val="4300"/>
              <a:buNone/>
              <a:defRPr sz="4300"/>
            </a:lvl5pPr>
            <a:lvl6pPr indent="-228600" lvl="5" marL="2743200" algn="l">
              <a:spcBef>
                <a:spcPts val="860"/>
              </a:spcBef>
              <a:spcAft>
                <a:spcPts val="0"/>
              </a:spcAft>
              <a:buClr>
                <a:schemeClr val="dk1"/>
              </a:buClr>
              <a:buSzPts val="4300"/>
              <a:buNone/>
              <a:defRPr sz="4300"/>
            </a:lvl6pPr>
            <a:lvl7pPr indent="-228600" lvl="6" marL="3200400" algn="l">
              <a:spcBef>
                <a:spcPts val="860"/>
              </a:spcBef>
              <a:spcAft>
                <a:spcPts val="0"/>
              </a:spcAft>
              <a:buClr>
                <a:schemeClr val="dk1"/>
              </a:buClr>
              <a:buSzPts val="4300"/>
              <a:buNone/>
              <a:defRPr sz="4300"/>
            </a:lvl7pPr>
            <a:lvl8pPr indent="-228600" lvl="7" marL="3657600" algn="l">
              <a:spcBef>
                <a:spcPts val="860"/>
              </a:spcBef>
              <a:spcAft>
                <a:spcPts val="0"/>
              </a:spcAft>
              <a:buClr>
                <a:schemeClr val="dk1"/>
              </a:buClr>
              <a:buSzPts val="4300"/>
              <a:buNone/>
              <a:defRPr sz="4300"/>
            </a:lvl8pPr>
            <a:lvl9pPr indent="-228600" lvl="8" marL="4114800" algn="l">
              <a:spcBef>
                <a:spcPts val="860"/>
              </a:spcBef>
              <a:spcAft>
                <a:spcPts val="0"/>
              </a:spcAft>
              <a:buClr>
                <a:schemeClr val="dk1"/>
              </a:buClr>
              <a:buSzPts val="4300"/>
              <a:buNone/>
              <a:defRPr sz="4300"/>
            </a:lvl9pPr>
          </a:lstStyle>
          <a:p/>
        </p:txBody>
      </p:sp>
      <p:sp>
        <p:nvSpPr>
          <p:cNvPr id="64" name="Google Shape;64;p11"/>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1"/>
          <p:cNvSpPr txBox="1"/>
          <p:nvPr>
            <p:ph idx="11" type="ftr"/>
          </p:nvPr>
        </p:nvSpPr>
        <p:spPr>
          <a:xfrm>
            <a:off x="14996161"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2" type="sldNum"/>
          </p:nvPr>
        </p:nvSpPr>
        <p:spPr>
          <a:xfrm>
            <a:off x="31455363"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b="0" i="0" sz="5700" u="none" cap="none" strike="noStrike">
                <a:solidFill>
                  <a:srgbClr val="888888"/>
                </a:solidFill>
                <a:latin typeface="Calibri"/>
                <a:ea typeface="Calibri"/>
                <a:cs typeface="Calibri"/>
                <a:sym typeface="Calibri"/>
              </a:defRPr>
            </a:lvl1pPr>
            <a:lvl2pPr indent="0" lvl="1" marL="0" algn="r">
              <a:spcBef>
                <a:spcPts val="0"/>
              </a:spcBef>
              <a:buNone/>
              <a:defRPr b="0" i="0" sz="5700" u="none" cap="none" strike="noStrike">
                <a:solidFill>
                  <a:srgbClr val="888888"/>
                </a:solidFill>
                <a:latin typeface="Calibri"/>
                <a:ea typeface="Calibri"/>
                <a:cs typeface="Calibri"/>
                <a:sym typeface="Calibri"/>
              </a:defRPr>
            </a:lvl2pPr>
            <a:lvl3pPr indent="0" lvl="2" marL="0" algn="r">
              <a:spcBef>
                <a:spcPts val="0"/>
              </a:spcBef>
              <a:buNone/>
              <a:defRPr b="0" i="0" sz="5700" u="none" cap="none" strike="noStrike">
                <a:solidFill>
                  <a:srgbClr val="888888"/>
                </a:solidFill>
                <a:latin typeface="Calibri"/>
                <a:ea typeface="Calibri"/>
                <a:cs typeface="Calibri"/>
                <a:sym typeface="Calibri"/>
              </a:defRPr>
            </a:lvl3pPr>
            <a:lvl4pPr indent="0" lvl="3" marL="0" algn="r">
              <a:spcBef>
                <a:spcPts val="0"/>
              </a:spcBef>
              <a:buNone/>
              <a:defRPr b="0" i="0" sz="5700" u="none" cap="none" strike="noStrike">
                <a:solidFill>
                  <a:srgbClr val="888888"/>
                </a:solidFill>
                <a:latin typeface="Calibri"/>
                <a:ea typeface="Calibri"/>
                <a:cs typeface="Calibri"/>
                <a:sym typeface="Calibri"/>
              </a:defRPr>
            </a:lvl4pPr>
            <a:lvl5pPr indent="0" lvl="4" marL="0" algn="r">
              <a:spcBef>
                <a:spcPts val="0"/>
              </a:spcBef>
              <a:buNone/>
              <a:defRPr b="0" i="0" sz="5700" u="none" cap="none" strike="noStrike">
                <a:solidFill>
                  <a:srgbClr val="888888"/>
                </a:solidFill>
                <a:latin typeface="Calibri"/>
                <a:ea typeface="Calibri"/>
                <a:cs typeface="Calibri"/>
                <a:sym typeface="Calibri"/>
              </a:defRPr>
            </a:lvl5pPr>
            <a:lvl6pPr indent="0" lvl="5" marL="0" algn="r">
              <a:spcBef>
                <a:spcPts val="0"/>
              </a:spcBef>
              <a:buNone/>
              <a:defRPr b="0" i="0" sz="5700" u="none" cap="none" strike="noStrike">
                <a:solidFill>
                  <a:srgbClr val="888888"/>
                </a:solidFill>
                <a:latin typeface="Calibri"/>
                <a:ea typeface="Calibri"/>
                <a:cs typeface="Calibri"/>
                <a:sym typeface="Calibri"/>
              </a:defRPr>
            </a:lvl6pPr>
            <a:lvl7pPr indent="0" lvl="6" marL="0" algn="r">
              <a:spcBef>
                <a:spcPts val="0"/>
              </a:spcBef>
              <a:buNone/>
              <a:defRPr b="0" i="0" sz="5700" u="none" cap="none" strike="noStrike">
                <a:solidFill>
                  <a:srgbClr val="888888"/>
                </a:solidFill>
                <a:latin typeface="Calibri"/>
                <a:ea typeface="Calibri"/>
                <a:cs typeface="Calibri"/>
                <a:sym typeface="Calibri"/>
              </a:defRPr>
            </a:lvl7pPr>
            <a:lvl8pPr indent="0" lvl="7" marL="0" algn="r">
              <a:spcBef>
                <a:spcPts val="0"/>
              </a:spcBef>
              <a:buNone/>
              <a:defRPr b="0" i="0" sz="5700" u="none" cap="none" strike="noStrike">
                <a:solidFill>
                  <a:srgbClr val="888888"/>
                </a:solidFill>
                <a:latin typeface="Calibri"/>
                <a:ea typeface="Calibri"/>
                <a:cs typeface="Calibri"/>
                <a:sym typeface="Calibri"/>
              </a:defRPr>
            </a:lvl8pPr>
            <a:lvl9pPr indent="0" lvl="8" mar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2194560" y="1318263"/>
            <a:ext cx="39502078" cy="5486400"/>
          </a:xfrm>
          <a:prstGeom prst="rect">
            <a:avLst/>
          </a:prstGeom>
          <a:noFill/>
          <a:ln>
            <a:noFill/>
          </a:ln>
        </p:spPr>
        <p:txBody>
          <a:bodyPr anchorCtr="0" anchor="ctr" bIns="219450" lIns="438900" spcFirstLastPara="1" rIns="438900" wrap="square" tIns="219450">
            <a:normAutofit/>
          </a:bodyPr>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2194560" y="7680964"/>
            <a:ext cx="39502078" cy="21724623"/>
          </a:xfrm>
          <a:prstGeom prst="rect">
            <a:avLst/>
          </a:prstGeom>
          <a:noFill/>
          <a:ln>
            <a:noFill/>
          </a:ln>
        </p:spPr>
        <p:txBody>
          <a:bodyPr anchorCtr="0" anchor="t" bIns="219450" lIns="438900" spcFirstLastPara="1" rIns="438900" wrap="square" tIns="219450">
            <a:normAutofit/>
          </a:bodyPr>
          <a:lstStyle>
            <a:lvl1pPr indent="-1206500" lvl="0" marL="457200" marR="0" rtl="0" algn="l">
              <a:spcBef>
                <a:spcPts val="3080"/>
              </a:spcBef>
              <a:spcAft>
                <a:spcPts val="0"/>
              </a:spcAft>
              <a:buClr>
                <a:schemeClr val="dk1"/>
              </a:buClr>
              <a:buSzPts val="15400"/>
              <a:buFont typeface="Arial"/>
              <a:buChar char="•"/>
              <a:defRPr b="0" i="0" sz="15400" u="none" cap="none" strike="noStrike">
                <a:solidFill>
                  <a:schemeClr val="dk1"/>
                </a:solidFill>
                <a:latin typeface="Calibri"/>
                <a:ea typeface="Calibri"/>
                <a:cs typeface="Calibri"/>
                <a:sym typeface="Calibri"/>
              </a:defRPr>
            </a:lvl1pPr>
            <a:lvl2pPr indent="-1079500" lvl="1" marL="914400" marR="0" rtl="0" algn="l">
              <a:spcBef>
                <a:spcPts val="2680"/>
              </a:spcBef>
              <a:spcAft>
                <a:spcPts val="0"/>
              </a:spcAft>
              <a:buClr>
                <a:schemeClr val="dk1"/>
              </a:buClr>
              <a:buSzPts val="13400"/>
              <a:buFont typeface="Arial"/>
              <a:buChar char="–"/>
              <a:defRPr b="0" i="0" sz="13400" u="none" cap="none" strike="noStrike">
                <a:solidFill>
                  <a:schemeClr val="dk1"/>
                </a:solidFill>
                <a:latin typeface="Calibri"/>
                <a:ea typeface="Calibri"/>
                <a:cs typeface="Calibri"/>
                <a:sym typeface="Calibri"/>
              </a:defRPr>
            </a:lvl2pPr>
            <a:lvl3pPr indent="-958850" lvl="2" marL="13716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3pPr>
            <a:lvl4pPr indent="-844550" lvl="3" marL="1828800" marR="0" rtl="0" algn="l">
              <a:spcBef>
                <a:spcPts val="1940"/>
              </a:spcBef>
              <a:spcAft>
                <a:spcPts val="0"/>
              </a:spcAft>
              <a:buClr>
                <a:schemeClr val="dk1"/>
              </a:buClr>
              <a:buSzPts val="9700"/>
              <a:buFont typeface="Arial"/>
              <a:buChar char="–"/>
              <a:defRPr b="0" i="0" sz="9700" u="none" cap="none" strike="noStrike">
                <a:solidFill>
                  <a:schemeClr val="dk1"/>
                </a:solidFill>
                <a:latin typeface="Calibri"/>
                <a:ea typeface="Calibri"/>
                <a:cs typeface="Calibri"/>
                <a:sym typeface="Calibri"/>
              </a:defRPr>
            </a:lvl4pPr>
            <a:lvl5pPr indent="-844550" lvl="4" marL="2286000" marR="0" rtl="0" algn="l">
              <a:spcBef>
                <a:spcPts val="1940"/>
              </a:spcBef>
              <a:spcAft>
                <a:spcPts val="0"/>
              </a:spcAft>
              <a:buClr>
                <a:schemeClr val="dk1"/>
              </a:buClr>
              <a:buSzPts val="9700"/>
              <a:buFont typeface="Arial"/>
              <a:buChar char="»"/>
              <a:defRPr b="0" i="0" sz="9700" u="none" cap="none" strike="noStrike">
                <a:solidFill>
                  <a:schemeClr val="dk1"/>
                </a:solidFill>
                <a:latin typeface="Calibri"/>
                <a:ea typeface="Calibri"/>
                <a:cs typeface="Calibri"/>
                <a:sym typeface="Calibri"/>
              </a:defRPr>
            </a:lvl5pPr>
            <a:lvl6pPr indent="-844550" lvl="5" marL="2743200" marR="0" rtl="0" algn="l">
              <a:spcBef>
                <a:spcPts val="1940"/>
              </a:spcBef>
              <a:spcAft>
                <a:spcPts val="0"/>
              </a:spcAft>
              <a:buClr>
                <a:schemeClr val="dk1"/>
              </a:buClr>
              <a:buSzPts val="9700"/>
              <a:buFont typeface="Arial"/>
              <a:buChar char="•"/>
              <a:defRPr b="0" i="0" sz="9700" u="none" cap="none" strike="noStrike">
                <a:solidFill>
                  <a:schemeClr val="dk1"/>
                </a:solidFill>
                <a:latin typeface="Calibri"/>
                <a:ea typeface="Calibri"/>
                <a:cs typeface="Calibri"/>
                <a:sym typeface="Calibri"/>
              </a:defRPr>
            </a:lvl6pPr>
            <a:lvl7pPr indent="-844550" lvl="6" marL="3200400" marR="0" rtl="0" algn="l">
              <a:spcBef>
                <a:spcPts val="1940"/>
              </a:spcBef>
              <a:spcAft>
                <a:spcPts val="0"/>
              </a:spcAft>
              <a:buClr>
                <a:schemeClr val="dk1"/>
              </a:buClr>
              <a:buSzPts val="9700"/>
              <a:buFont typeface="Arial"/>
              <a:buChar char="•"/>
              <a:defRPr b="0" i="0" sz="9700" u="none" cap="none" strike="noStrike">
                <a:solidFill>
                  <a:schemeClr val="dk1"/>
                </a:solidFill>
                <a:latin typeface="Calibri"/>
                <a:ea typeface="Calibri"/>
                <a:cs typeface="Calibri"/>
                <a:sym typeface="Calibri"/>
              </a:defRPr>
            </a:lvl7pPr>
            <a:lvl8pPr indent="-844550" lvl="7" marL="3657600" marR="0" rtl="0" algn="l">
              <a:spcBef>
                <a:spcPts val="1940"/>
              </a:spcBef>
              <a:spcAft>
                <a:spcPts val="0"/>
              </a:spcAft>
              <a:buClr>
                <a:schemeClr val="dk1"/>
              </a:buClr>
              <a:buSzPts val="9700"/>
              <a:buFont typeface="Arial"/>
              <a:buChar char="•"/>
              <a:defRPr b="0" i="0" sz="9700" u="none" cap="none" strike="noStrike">
                <a:solidFill>
                  <a:schemeClr val="dk1"/>
                </a:solidFill>
                <a:latin typeface="Calibri"/>
                <a:ea typeface="Calibri"/>
                <a:cs typeface="Calibri"/>
                <a:sym typeface="Calibri"/>
              </a:defRPr>
            </a:lvl8pPr>
            <a:lvl9pPr indent="-844550" lvl="8" marL="4114800" marR="0" rtl="0" algn="l">
              <a:spcBef>
                <a:spcPts val="1940"/>
              </a:spcBef>
              <a:spcAft>
                <a:spcPts val="0"/>
              </a:spcAft>
              <a:buClr>
                <a:schemeClr val="dk1"/>
              </a:buClr>
              <a:buSzPts val="9700"/>
              <a:buFont typeface="Arial"/>
              <a:buChar char="•"/>
              <a:defRPr b="0" i="0" sz="97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marR="0" rtl="0" algn="l">
              <a:spcBef>
                <a:spcPts val="0"/>
              </a:spcBef>
              <a:spcAft>
                <a:spcPts val="0"/>
              </a:spcAft>
              <a:buSzPts val="1400"/>
              <a:buNone/>
              <a:defRPr b="0" i="0" sz="57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14996161" y="30510481"/>
            <a:ext cx="13898880" cy="1752600"/>
          </a:xfrm>
          <a:prstGeom prst="rect">
            <a:avLst/>
          </a:prstGeom>
          <a:noFill/>
          <a:ln>
            <a:noFill/>
          </a:ln>
        </p:spPr>
        <p:txBody>
          <a:bodyPr anchorCtr="0" anchor="ctr" bIns="219450" lIns="438900" spcFirstLastPara="1" rIns="438900" wrap="square" tIns="219450">
            <a:noAutofit/>
          </a:bodyPr>
          <a:lstStyle>
            <a:lvl1pPr lvl="0" marR="0" rtl="0" algn="ctr">
              <a:spcBef>
                <a:spcPts val="0"/>
              </a:spcBef>
              <a:spcAft>
                <a:spcPts val="0"/>
              </a:spcAft>
              <a:buSzPts val="1400"/>
              <a:buNone/>
              <a:defRPr b="0" i="0" sz="57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31455363" y="30510481"/>
            <a:ext cx="10241280" cy="1752600"/>
          </a:xfrm>
          <a:prstGeom prst="rect">
            <a:avLst/>
          </a:prstGeom>
          <a:noFill/>
          <a:ln>
            <a:noFill/>
          </a:ln>
        </p:spPr>
        <p:txBody>
          <a:bodyPr anchorCtr="0" anchor="ctr" bIns="219450" lIns="438900" spcFirstLastPara="1" rIns="438900" wrap="square" tIns="219450">
            <a:noAutofit/>
          </a:bodyPr>
          <a:lstStyle>
            <a:lvl1pPr indent="0" lvl="0" marL="0" marR="0" rtl="0" algn="r">
              <a:spcBef>
                <a:spcPts val="0"/>
              </a:spcBef>
              <a:buNone/>
              <a:defRPr b="0" i="0" sz="5700" u="none" cap="none" strike="noStrike">
                <a:solidFill>
                  <a:srgbClr val="888888"/>
                </a:solidFill>
                <a:latin typeface="Calibri"/>
                <a:ea typeface="Calibri"/>
                <a:cs typeface="Calibri"/>
                <a:sym typeface="Calibri"/>
              </a:defRPr>
            </a:lvl1pPr>
            <a:lvl2pPr indent="0" lvl="1" marL="0" marR="0" rtl="0" algn="r">
              <a:spcBef>
                <a:spcPts val="0"/>
              </a:spcBef>
              <a:buNone/>
              <a:defRPr b="0" i="0" sz="5700" u="none" cap="none" strike="noStrike">
                <a:solidFill>
                  <a:srgbClr val="888888"/>
                </a:solidFill>
                <a:latin typeface="Calibri"/>
                <a:ea typeface="Calibri"/>
                <a:cs typeface="Calibri"/>
                <a:sym typeface="Calibri"/>
              </a:defRPr>
            </a:lvl2pPr>
            <a:lvl3pPr indent="0" lvl="2" marL="0" marR="0" rtl="0" algn="r">
              <a:spcBef>
                <a:spcPts val="0"/>
              </a:spcBef>
              <a:buNone/>
              <a:defRPr b="0" i="0" sz="5700" u="none" cap="none" strike="noStrike">
                <a:solidFill>
                  <a:srgbClr val="888888"/>
                </a:solidFill>
                <a:latin typeface="Calibri"/>
                <a:ea typeface="Calibri"/>
                <a:cs typeface="Calibri"/>
                <a:sym typeface="Calibri"/>
              </a:defRPr>
            </a:lvl3pPr>
            <a:lvl4pPr indent="0" lvl="3" marL="0" marR="0" rtl="0" algn="r">
              <a:spcBef>
                <a:spcPts val="0"/>
              </a:spcBef>
              <a:buNone/>
              <a:defRPr b="0" i="0" sz="5700" u="none" cap="none" strike="noStrike">
                <a:solidFill>
                  <a:srgbClr val="888888"/>
                </a:solidFill>
                <a:latin typeface="Calibri"/>
                <a:ea typeface="Calibri"/>
                <a:cs typeface="Calibri"/>
                <a:sym typeface="Calibri"/>
              </a:defRPr>
            </a:lvl4pPr>
            <a:lvl5pPr indent="0" lvl="4" marL="0" marR="0" rtl="0" algn="r">
              <a:spcBef>
                <a:spcPts val="0"/>
              </a:spcBef>
              <a:buNone/>
              <a:defRPr b="0" i="0" sz="5700" u="none" cap="none" strike="noStrike">
                <a:solidFill>
                  <a:srgbClr val="888888"/>
                </a:solidFill>
                <a:latin typeface="Calibri"/>
                <a:ea typeface="Calibri"/>
                <a:cs typeface="Calibri"/>
                <a:sym typeface="Calibri"/>
              </a:defRPr>
            </a:lvl5pPr>
            <a:lvl6pPr indent="0" lvl="5" marL="0" marR="0" rtl="0" algn="r">
              <a:spcBef>
                <a:spcPts val="0"/>
              </a:spcBef>
              <a:buNone/>
              <a:defRPr b="0" i="0" sz="5700" u="none" cap="none" strike="noStrike">
                <a:solidFill>
                  <a:srgbClr val="888888"/>
                </a:solidFill>
                <a:latin typeface="Calibri"/>
                <a:ea typeface="Calibri"/>
                <a:cs typeface="Calibri"/>
                <a:sym typeface="Calibri"/>
              </a:defRPr>
            </a:lvl6pPr>
            <a:lvl7pPr indent="0" lvl="6" marL="0" marR="0" rtl="0" algn="r">
              <a:spcBef>
                <a:spcPts val="0"/>
              </a:spcBef>
              <a:buNone/>
              <a:defRPr b="0" i="0" sz="5700" u="none" cap="none" strike="noStrike">
                <a:solidFill>
                  <a:srgbClr val="888888"/>
                </a:solidFill>
                <a:latin typeface="Calibri"/>
                <a:ea typeface="Calibri"/>
                <a:cs typeface="Calibri"/>
                <a:sym typeface="Calibri"/>
              </a:defRPr>
            </a:lvl7pPr>
            <a:lvl8pPr indent="0" lvl="7" marL="0" marR="0" rtl="0" algn="r">
              <a:spcBef>
                <a:spcPts val="0"/>
              </a:spcBef>
              <a:buNone/>
              <a:defRPr b="0" i="0" sz="5700" u="none" cap="none" strike="noStrike">
                <a:solidFill>
                  <a:srgbClr val="888888"/>
                </a:solidFill>
                <a:latin typeface="Calibri"/>
                <a:ea typeface="Calibri"/>
                <a:cs typeface="Calibri"/>
                <a:sym typeface="Calibri"/>
              </a:defRPr>
            </a:lvl8pPr>
            <a:lvl9pPr indent="0" lvl="8" marL="0" marR="0" rt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11" name="Google Shape;11;p2"/>
          <p:cNvPicPr preferRelativeResize="0"/>
          <p:nvPr/>
        </p:nvPicPr>
        <p:blipFill rotWithShape="1">
          <a:blip r:embed="rId1">
            <a:alphaModFix/>
          </a:blip>
          <a:srcRect b="0" l="0" r="0" t="0"/>
          <a:stretch/>
        </p:blipFill>
        <p:spPr>
          <a:xfrm rot="-5400000">
            <a:off x="-11506200" y="16459200"/>
            <a:ext cx="14274800" cy="4368800"/>
          </a:xfrm>
          <a:prstGeom prst="rect">
            <a:avLst/>
          </a:prstGeom>
          <a:noFill/>
          <a:ln>
            <a:noFill/>
          </a:ln>
        </p:spPr>
      </p:pic>
      <p:pic>
        <p:nvPicPr>
          <p:cNvPr id="12" name="Google Shape;12;p2"/>
          <p:cNvPicPr preferRelativeResize="0"/>
          <p:nvPr/>
        </p:nvPicPr>
        <p:blipFill rotWithShape="1">
          <a:blip r:embed="rId1">
            <a:alphaModFix/>
          </a:blip>
          <a:srcRect b="0" l="0" r="0" t="0"/>
          <a:stretch/>
        </p:blipFill>
        <p:spPr>
          <a:xfrm rot="5400000">
            <a:off x="41122600" y="16459200"/>
            <a:ext cx="14274800" cy="4368800"/>
          </a:xfrm>
          <a:prstGeom prst="rect">
            <a:avLst/>
          </a:prstGeom>
          <a:noFill/>
          <a:ln>
            <a:noFill/>
          </a:ln>
        </p:spPr>
      </p:pic>
      <p:pic>
        <p:nvPicPr>
          <p:cNvPr id="13" name="Google Shape;13;p2"/>
          <p:cNvPicPr preferRelativeResize="0"/>
          <p:nvPr/>
        </p:nvPicPr>
        <p:blipFill rotWithShape="1">
          <a:blip r:embed="rId2">
            <a:alphaModFix/>
          </a:blip>
          <a:srcRect b="0" l="0" r="0" t="0"/>
          <a:stretch/>
        </p:blipFill>
        <p:spPr>
          <a:xfrm>
            <a:off x="6959600" y="33426400"/>
            <a:ext cx="29972000" cy="1549400"/>
          </a:xfrm>
          <a:prstGeom prst="rect">
            <a:avLst/>
          </a:prstGeom>
          <a:noFill/>
          <a:ln>
            <a:noFill/>
          </a:ln>
        </p:spPr>
      </p:pic>
      <p:sp>
        <p:nvSpPr>
          <p:cNvPr id="14" name="Google Shape;14;p2"/>
          <p:cNvSpPr/>
          <p:nvPr/>
        </p:nvSpPr>
        <p:spPr>
          <a:xfrm>
            <a:off x="6959600" y="33997900"/>
            <a:ext cx="21945600" cy="1270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4880" u="none" cap="none" strike="noStrike">
                <a:solidFill>
                  <a:srgbClr val="808080"/>
                </a:solidFill>
                <a:latin typeface="Calibri"/>
                <a:ea typeface="Calibri"/>
                <a:cs typeface="Calibri"/>
                <a:sym typeface="Calibri"/>
              </a:rPr>
              <a:t>Template ID: deliberatingwatermelon  Size: 48x36</a:t>
            </a:r>
            <a:endParaRPr/>
          </a:p>
        </p:txBody>
      </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2" name="Shape 82"/>
        <p:cNvGrpSpPr/>
        <p:nvPr/>
      </p:nvGrpSpPr>
      <p:grpSpPr>
        <a:xfrm>
          <a:off x="0" y="0"/>
          <a:ext cx="0" cy="0"/>
          <a:chOff x="0" y="0"/>
          <a:chExt cx="0" cy="0"/>
        </a:xfrm>
      </p:grpSpPr>
      <p:sp>
        <p:nvSpPr>
          <p:cNvPr id="83" name="Google Shape;83;p1"/>
          <p:cNvSpPr/>
          <p:nvPr/>
        </p:nvSpPr>
        <p:spPr>
          <a:xfrm>
            <a:off x="797189" y="797037"/>
            <a:ext cx="42296823" cy="6365763"/>
          </a:xfrm>
          <a:prstGeom prst="roundRect">
            <a:avLst>
              <a:gd fmla="val 3157" name="adj"/>
            </a:avLst>
          </a:prstGeom>
          <a:solidFill>
            <a:srgbClr val="C2D59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1500" u="none" cap="none" strike="noStrike">
              <a:solidFill>
                <a:schemeClr val="dk1"/>
              </a:solidFill>
              <a:latin typeface="Calibri"/>
              <a:ea typeface="Calibri"/>
              <a:cs typeface="Calibri"/>
              <a:sym typeface="Calibri"/>
            </a:endParaRPr>
          </a:p>
        </p:txBody>
      </p:sp>
      <p:sp>
        <p:nvSpPr>
          <p:cNvPr id="84" name="Google Shape;84;p1"/>
          <p:cNvSpPr/>
          <p:nvPr/>
        </p:nvSpPr>
        <p:spPr>
          <a:xfrm>
            <a:off x="9793338" y="7910544"/>
            <a:ext cx="24270900" cy="24213900"/>
          </a:xfrm>
          <a:prstGeom prst="roundRect">
            <a:avLst>
              <a:gd fmla="val 902" name="adj"/>
            </a:avLst>
          </a:prstGeom>
          <a:solidFill>
            <a:srgbClr val="C6D6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1500" u="none" cap="none" strike="noStrike">
              <a:solidFill>
                <a:schemeClr val="dk1"/>
              </a:solidFill>
              <a:latin typeface="Calibri"/>
              <a:ea typeface="Calibri"/>
              <a:cs typeface="Calibri"/>
              <a:sym typeface="Calibri"/>
            </a:endParaRPr>
          </a:p>
        </p:txBody>
      </p:sp>
      <p:sp>
        <p:nvSpPr>
          <p:cNvPr id="85" name="Google Shape;85;p1"/>
          <p:cNvSpPr/>
          <p:nvPr/>
        </p:nvSpPr>
        <p:spPr>
          <a:xfrm>
            <a:off x="768071" y="7910544"/>
            <a:ext cx="8225570" cy="11596656"/>
          </a:xfrm>
          <a:prstGeom prst="roundRect">
            <a:avLst>
              <a:gd fmla="val 3206" name="adj"/>
            </a:avLst>
          </a:prstGeom>
          <a:solidFill>
            <a:srgbClr val="E0E2D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1500" u="none" cap="none" strike="noStrike">
              <a:solidFill>
                <a:schemeClr val="dk1"/>
              </a:solidFill>
              <a:latin typeface="Calibri"/>
              <a:ea typeface="Calibri"/>
              <a:cs typeface="Calibri"/>
              <a:sym typeface="Calibri"/>
            </a:endParaRPr>
          </a:p>
        </p:txBody>
      </p:sp>
      <p:sp>
        <p:nvSpPr>
          <p:cNvPr id="86" name="Google Shape;86;p1"/>
          <p:cNvSpPr/>
          <p:nvPr/>
        </p:nvSpPr>
        <p:spPr>
          <a:xfrm>
            <a:off x="767064" y="20354675"/>
            <a:ext cx="8225570" cy="11769649"/>
          </a:xfrm>
          <a:prstGeom prst="roundRect">
            <a:avLst>
              <a:gd fmla="val 3206" name="adj"/>
            </a:avLst>
          </a:prstGeom>
          <a:solidFill>
            <a:srgbClr val="E0E2D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1500" u="none" cap="none" strike="noStrike">
              <a:solidFill>
                <a:schemeClr val="dk1"/>
              </a:solidFill>
              <a:latin typeface="Calibri"/>
              <a:ea typeface="Calibri"/>
              <a:cs typeface="Calibri"/>
              <a:sym typeface="Calibri"/>
            </a:endParaRPr>
          </a:p>
        </p:txBody>
      </p:sp>
      <p:sp>
        <p:nvSpPr>
          <p:cNvPr id="87" name="Google Shape;87;p1"/>
          <p:cNvSpPr/>
          <p:nvPr/>
        </p:nvSpPr>
        <p:spPr>
          <a:xfrm>
            <a:off x="34866753" y="7910544"/>
            <a:ext cx="8225570" cy="11596656"/>
          </a:xfrm>
          <a:prstGeom prst="roundRect">
            <a:avLst>
              <a:gd fmla="val 2650" name="adj"/>
            </a:avLst>
          </a:prstGeom>
          <a:solidFill>
            <a:srgbClr val="E0E2D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1500" u="none" cap="none" strike="noStrike">
              <a:solidFill>
                <a:schemeClr val="dk1"/>
              </a:solidFill>
              <a:latin typeface="Calibri"/>
              <a:ea typeface="Calibri"/>
              <a:cs typeface="Calibri"/>
              <a:sym typeface="Calibri"/>
            </a:endParaRPr>
          </a:p>
        </p:txBody>
      </p:sp>
      <p:sp>
        <p:nvSpPr>
          <p:cNvPr id="88" name="Google Shape;88;p1"/>
          <p:cNvSpPr/>
          <p:nvPr/>
        </p:nvSpPr>
        <p:spPr>
          <a:xfrm>
            <a:off x="34864925" y="26637928"/>
            <a:ext cx="8225570" cy="5486400"/>
          </a:xfrm>
          <a:prstGeom prst="roundRect">
            <a:avLst>
              <a:gd fmla="val 3951" name="adj"/>
            </a:avLst>
          </a:prstGeom>
          <a:solidFill>
            <a:srgbClr val="C7805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1500" u="none" cap="none" strike="noStrike">
              <a:solidFill>
                <a:schemeClr val="dk1"/>
              </a:solidFill>
              <a:latin typeface="Calibri"/>
              <a:ea typeface="Calibri"/>
              <a:cs typeface="Calibri"/>
              <a:sym typeface="Calibri"/>
            </a:endParaRPr>
          </a:p>
        </p:txBody>
      </p:sp>
      <p:sp>
        <p:nvSpPr>
          <p:cNvPr id="89" name="Google Shape;89;p1"/>
          <p:cNvSpPr/>
          <p:nvPr/>
        </p:nvSpPr>
        <p:spPr>
          <a:xfrm>
            <a:off x="34864925" y="20354677"/>
            <a:ext cx="8225570" cy="5486400"/>
          </a:xfrm>
          <a:prstGeom prst="roundRect">
            <a:avLst>
              <a:gd fmla="val 3951" name="adj"/>
            </a:avLst>
          </a:prstGeom>
          <a:solidFill>
            <a:srgbClr val="E0E2D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1500" u="none" cap="none" strike="noStrike">
              <a:solidFill>
                <a:schemeClr val="dk1"/>
              </a:solidFill>
              <a:latin typeface="Calibri"/>
              <a:ea typeface="Calibri"/>
              <a:cs typeface="Calibri"/>
              <a:sym typeface="Calibri"/>
            </a:endParaRPr>
          </a:p>
        </p:txBody>
      </p:sp>
      <p:sp>
        <p:nvSpPr>
          <p:cNvPr id="90" name="Google Shape;90;p1"/>
          <p:cNvSpPr txBox="1"/>
          <p:nvPr/>
        </p:nvSpPr>
        <p:spPr>
          <a:xfrm>
            <a:off x="994656" y="8088605"/>
            <a:ext cx="7772400" cy="646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4100" u="none" cap="none" strike="noStrike">
                <a:latin typeface="Nunito"/>
                <a:ea typeface="Nunito"/>
                <a:cs typeface="Nunito"/>
                <a:sym typeface="Nunito"/>
              </a:rPr>
              <a:t>Abstract</a:t>
            </a:r>
            <a:endParaRPr sz="1900"/>
          </a:p>
        </p:txBody>
      </p:sp>
      <p:sp>
        <p:nvSpPr>
          <p:cNvPr id="91" name="Google Shape;91;p1"/>
          <p:cNvSpPr txBox="1"/>
          <p:nvPr/>
        </p:nvSpPr>
        <p:spPr>
          <a:xfrm>
            <a:off x="1531963" y="9009413"/>
            <a:ext cx="6697800" cy="10298100"/>
          </a:xfrm>
          <a:prstGeom prst="rect">
            <a:avLst/>
          </a:prstGeom>
          <a:noFill/>
          <a:ln>
            <a:noFill/>
          </a:ln>
        </p:spPr>
        <p:txBody>
          <a:bodyPr anchorCtr="0" anchor="t" bIns="45700" lIns="91425" spcFirstLastPara="1" rIns="91425" wrap="square" tIns="45700">
            <a:spAutoFit/>
          </a:bodyPr>
          <a:lstStyle/>
          <a:p>
            <a:pPr indent="0" lvl="0" marL="0" rtl="0" algn="l">
              <a:lnSpc>
                <a:spcPct val="115000"/>
              </a:lnSpc>
              <a:spcBef>
                <a:spcPts val="0"/>
              </a:spcBef>
              <a:spcAft>
                <a:spcPts val="0"/>
              </a:spcAft>
              <a:buClr>
                <a:schemeClr val="dk1"/>
              </a:buClr>
              <a:buSzPts val="1100"/>
              <a:buFont typeface="Arial"/>
              <a:buNone/>
            </a:pPr>
            <a:r>
              <a:rPr lang="en-US" sz="3200">
                <a:solidFill>
                  <a:schemeClr val="dk1"/>
                </a:solidFill>
                <a:latin typeface="Calibri"/>
                <a:ea typeface="Calibri"/>
                <a:cs typeface="Calibri"/>
                <a:sym typeface="Calibri"/>
              </a:rPr>
              <a:t>D</a:t>
            </a:r>
            <a:r>
              <a:rPr lang="en-US" sz="3200">
                <a:solidFill>
                  <a:schemeClr val="dk1"/>
                </a:solidFill>
                <a:latin typeface="Calibri"/>
                <a:ea typeface="Calibri"/>
                <a:cs typeface="Calibri"/>
                <a:sym typeface="Calibri"/>
              </a:rPr>
              <a:t>eveloping sentence variety and elaboration are important skills for all students, so we wanted to create </a:t>
            </a:r>
            <a:r>
              <a:rPr lang="en-US" sz="3200">
                <a:solidFill>
                  <a:schemeClr val="dk1"/>
                </a:solidFill>
                <a:latin typeface="Calibri"/>
                <a:ea typeface="Calibri"/>
                <a:cs typeface="Calibri"/>
                <a:sym typeface="Calibri"/>
              </a:rPr>
              <a:t>grammar lessons to help </a:t>
            </a:r>
            <a:r>
              <a:rPr lang="en-US" sz="3200">
                <a:solidFill>
                  <a:schemeClr val="dk1"/>
                </a:solidFill>
                <a:latin typeface="Calibri"/>
                <a:ea typeface="Calibri"/>
                <a:cs typeface="Calibri"/>
                <a:sym typeface="Calibri"/>
              </a:rPr>
              <a:t>children with autism. </a:t>
            </a:r>
            <a:r>
              <a:rPr lang="en-US" sz="3200">
                <a:solidFill>
                  <a:schemeClr val="dk1"/>
                </a:solidFill>
                <a:latin typeface="Calibri"/>
                <a:ea typeface="Calibri"/>
                <a:cs typeface="Calibri"/>
                <a:sym typeface="Calibri"/>
              </a:rPr>
              <a:t>After assessing a group of lesson plans found in Amy Benjamin and Joan Berger’s (2014) book, </a:t>
            </a:r>
            <a:r>
              <a:rPr i="1" lang="en-US" sz="3200">
                <a:solidFill>
                  <a:schemeClr val="dk1"/>
                </a:solidFill>
                <a:latin typeface="Calibri"/>
                <a:ea typeface="Calibri"/>
                <a:cs typeface="Calibri"/>
                <a:sym typeface="Calibri"/>
              </a:rPr>
              <a:t>Teaching Grammar: What Really Works</a:t>
            </a:r>
            <a:r>
              <a:rPr lang="en-US" sz="3200">
                <a:solidFill>
                  <a:schemeClr val="dk1"/>
                </a:solidFill>
                <a:latin typeface="Calibri"/>
                <a:ea typeface="Calibri"/>
                <a:cs typeface="Calibri"/>
                <a:sym typeface="Calibri"/>
              </a:rPr>
              <a:t>, we adapted lesson plans to cater to the needs of students with autism. We used strategies such as modeling, think-alouds, Applied Behavior Analysis, and the Discrete Trial Teaching Method. W</a:t>
            </a:r>
            <a:r>
              <a:rPr lang="en-US" sz="3200">
                <a:solidFill>
                  <a:schemeClr val="dk1"/>
                </a:solidFill>
                <a:latin typeface="Calibri"/>
                <a:ea typeface="Calibri"/>
                <a:cs typeface="Calibri"/>
                <a:sym typeface="Calibri"/>
              </a:rPr>
              <a:t>e created our l</a:t>
            </a:r>
            <a:r>
              <a:rPr lang="en-US" sz="3200">
                <a:solidFill>
                  <a:schemeClr val="dk1"/>
                </a:solidFill>
                <a:latin typeface="Calibri"/>
                <a:ea typeface="Calibri"/>
                <a:cs typeface="Calibri"/>
                <a:sym typeface="Calibri"/>
              </a:rPr>
              <a:t>esson plan revisions in order to provide teachers with the best resources to create an inclusive environment within their classrooms. </a:t>
            </a:r>
            <a:endParaRPr sz="3500"/>
          </a:p>
        </p:txBody>
      </p:sp>
      <p:sp>
        <p:nvSpPr>
          <p:cNvPr id="92" name="Google Shape;92;p1"/>
          <p:cNvSpPr txBox="1"/>
          <p:nvPr/>
        </p:nvSpPr>
        <p:spPr>
          <a:xfrm>
            <a:off x="994655" y="1544781"/>
            <a:ext cx="41871082" cy="293744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chemeClr val="lt1"/>
              </a:buClr>
              <a:buSzPts val="8500"/>
              <a:buFont typeface="Nunito"/>
              <a:buNone/>
            </a:pPr>
            <a:r>
              <a:rPr b="1" i="0" lang="en-US" sz="8500" u="none" cap="none" strike="noStrike">
                <a:solidFill>
                  <a:schemeClr val="lt1"/>
                </a:solidFill>
                <a:latin typeface="Nunito"/>
                <a:ea typeface="Nunito"/>
                <a:cs typeface="Nunito"/>
                <a:sym typeface="Nunito"/>
              </a:rPr>
              <a:t>Autism Speaks: Extending Grammar in the </a:t>
            </a:r>
            <a:endParaRPr/>
          </a:p>
          <a:p>
            <a:pPr indent="0" lvl="0" marL="0" marR="0" rtl="0" algn="ctr">
              <a:lnSpc>
                <a:spcPct val="100000"/>
              </a:lnSpc>
              <a:spcBef>
                <a:spcPts val="1700"/>
              </a:spcBef>
              <a:spcAft>
                <a:spcPts val="0"/>
              </a:spcAft>
              <a:buClr>
                <a:schemeClr val="lt1"/>
              </a:buClr>
              <a:buSzPts val="8500"/>
              <a:buFont typeface="Nunito"/>
              <a:buNone/>
            </a:pPr>
            <a:r>
              <a:rPr b="1" i="0" lang="en-US" sz="8500" u="none" cap="none" strike="noStrike">
                <a:solidFill>
                  <a:schemeClr val="lt1"/>
                </a:solidFill>
                <a:latin typeface="Nunito"/>
                <a:ea typeface="Nunito"/>
                <a:cs typeface="Nunito"/>
                <a:sym typeface="Nunito"/>
              </a:rPr>
              <a:t>Classroom to Students with Autism</a:t>
            </a:r>
            <a:endParaRPr/>
          </a:p>
        </p:txBody>
      </p:sp>
      <p:sp>
        <p:nvSpPr>
          <p:cNvPr id="93" name="Google Shape;93;p1"/>
          <p:cNvSpPr txBox="1"/>
          <p:nvPr/>
        </p:nvSpPr>
        <p:spPr>
          <a:xfrm>
            <a:off x="3657600" y="4343400"/>
            <a:ext cx="36576001" cy="2708434"/>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chemeClr val="lt1"/>
              </a:buClr>
              <a:buSzPts val="8000"/>
              <a:buFont typeface="Arial"/>
              <a:buNone/>
            </a:pPr>
            <a:r>
              <a:rPr b="0" i="0" lang="en-US" sz="8000" u="none" cap="none" strike="noStrike">
                <a:solidFill>
                  <a:schemeClr val="lt1"/>
                </a:solidFill>
                <a:latin typeface="Calibri"/>
                <a:ea typeface="Calibri"/>
                <a:cs typeface="Calibri"/>
                <a:sym typeface="Calibri"/>
              </a:rPr>
              <a:t>Bailey Nixon and Ashley Schweizer</a:t>
            </a:r>
            <a:endParaRPr/>
          </a:p>
          <a:p>
            <a:pPr indent="0" lvl="0" marL="0" marR="0" rtl="0" algn="ctr">
              <a:lnSpc>
                <a:spcPct val="100000"/>
              </a:lnSpc>
              <a:spcBef>
                <a:spcPts val="1600"/>
              </a:spcBef>
              <a:spcAft>
                <a:spcPts val="0"/>
              </a:spcAft>
              <a:buClr>
                <a:schemeClr val="lt1"/>
              </a:buClr>
              <a:buSzPts val="8000"/>
              <a:buFont typeface="Arial"/>
              <a:buNone/>
            </a:pPr>
            <a:r>
              <a:rPr b="0" i="0" lang="en-US" sz="8000" u="none" cap="none" strike="noStrike">
                <a:solidFill>
                  <a:schemeClr val="lt1"/>
                </a:solidFill>
                <a:latin typeface="Calibri"/>
                <a:ea typeface="Calibri"/>
                <a:cs typeface="Calibri"/>
                <a:sym typeface="Calibri"/>
              </a:rPr>
              <a:t>Longwood University</a:t>
            </a:r>
            <a:endParaRPr/>
          </a:p>
        </p:txBody>
      </p:sp>
      <p:sp>
        <p:nvSpPr>
          <p:cNvPr id="94" name="Google Shape;94;p1"/>
          <p:cNvSpPr/>
          <p:nvPr/>
        </p:nvSpPr>
        <p:spPr>
          <a:xfrm>
            <a:off x="1105718" y="8793480"/>
            <a:ext cx="914400" cy="45720"/>
          </a:xfrm>
          <a:prstGeom prst="roundRect">
            <a:avLst>
              <a:gd fmla="val 50000" name="adj"/>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8700" u="none" cap="none" strike="noStrike">
              <a:solidFill>
                <a:schemeClr val="lt1"/>
              </a:solidFill>
              <a:latin typeface="Calibri"/>
              <a:ea typeface="Calibri"/>
              <a:cs typeface="Calibri"/>
              <a:sym typeface="Calibri"/>
            </a:endParaRPr>
          </a:p>
        </p:txBody>
      </p:sp>
      <p:sp>
        <p:nvSpPr>
          <p:cNvPr id="95" name="Google Shape;95;p1"/>
          <p:cNvSpPr txBox="1"/>
          <p:nvPr/>
        </p:nvSpPr>
        <p:spPr>
          <a:xfrm>
            <a:off x="994656" y="20549891"/>
            <a:ext cx="7772400" cy="646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4200" u="none" cap="none" strike="noStrike">
                <a:latin typeface="Nunito"/>
                <a:ea typeface="Nunito"/>
                <a:cs typeface="Nunito"/>
                <a:sym typeface="Nunito"/>
              </a:rPr>
              <a:t>Introduction</a:t>
            </a:r>
            <a:endParaRPr sz="2000"/>
          </a:p>
        </p:txBody>
      </p:sp>
      <p:sp>
        <p:nvSpPr>
          <p:cNvPr id="96" name="Google Shape;96;p1"/>
          <p:cNvSpPr txBox="1"/>
          <p:nvPr/>
        </p:nvSpPr>
        <p:spPr>
          <a:xfrm>
            <a:off x="1296650" y="21379825"/>
            <a:ext cx="7315200" cy="10298100"/>
          </a:xfrm>
          <a:prstGeom prst="rect">
            <a:avLst/>
          </a:prstGeom>
          <a:noFill/>
          <a:ln>
            <a:noFill/>
          </a:ln>
        </p:spPr>
        <p:txBody>
          <a:bodyPr anchorCtr="0" anchor="t" bIns="45700" lIns="91425" spcFirstLastPara="1" rIns="91425" wrap="square" tIns="45700">
            <a:spAutoFit/>
          </a:bodyPr>
          <a:lstStyle/>
          <a:p>
            <a:pPr indent="0" lvl="0" marL="0" rtl="0" algn="l">
              <a:lnSpc>
                <a:spcPct val="115000"/>
              </a:lnSpc>
              <a:spcBef>
                <a:spcPts val="0"/>
              </a:spcBef>
              <a:spcAft>
                <a:spcPts val="0"/>
              </a:spcAft>
              <a:buClr>
                <a:schemeClr val="dk1"/>
              </a:buClr>
              <a:buSzPts val="1100"/>
              <a:buFont typeface="Arial"/>
              <a:buNone/>
            </a:pPr>
            <a:r>
              <a:rPr lang="en-US" sz="3200">
                <a:solidFill>
                  <a:schemeClr val="dk1"/>
                </a:solidFill>
                <a:latin typeface="Calibri"/>
                <a:ea typeface="Calibri"/>
                <a:cs typeface="Calibri"/>
                <a:sym typeface="Calibri"/>
              </a:rPr>
              <a:t>After discussing participles in our college grammar course, we began to wonder how grammar lessons could be applied to students with autism. Both of us are passionate about learning and are studying to become teachers. After graduation, we plan on having inclusive classrooms, where learning is not limited to just general education students. In order to do this and gain the best skills possible, we wanted to delve into research about students with autism and how to provide them with an effective education. Since grammar is such an important topic in every grade, we decided to research and enhance a grammar lesson that teachers could easily adapt and use with their students--whatever their learning abilities.</a:t>
            </a:r>
            <a:endParaRPr sz="3500"/>
          </a:p>
        </p:txBody>
      </p:sp>
      <p:sp>
        <p:nvSpPr>
          <p:cNvPr id="97" name="Google Shape;97;p1"/>
          <p:cNvSpPr/>
          <p:nvPr/>
        </p:nvSpPr>
        <p:spPr>
          <a:xfrm>
            <a:off x="1105718" y="21265097"/>
            <a:ext cx="914400" cy="45720"/>
          </a:xfrm>
          <a:prstGeom prst="roundRect">
            <a:avLst>
              <a:gd fmla="val 50000" name="adj"/>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8700" u="none" cap="none" strike="noStrike">
              <a:solidFill>
                <a:schemeClr val="lt1"/>
              </a:solidFill>
              <a:latin typeface="Calibri"/>
              <a:ea typeface="Calibri"/>
              <a:cs typeface="Calibri"/>
              <a:sym typeface="Calibri"/>
            </a:endParaRPr>
          </a:p>
        </p:txBody>
      </p:sp>
      <p:sp>
        <p:nvSpPr>
          <p:cNvPr id="98" name="Google Shape;98;p1"/>
          <p:cNvSpPr txBox="1"/>
          <p:nvPr/>
        </p:nvSpPr>
        <p:spPr>
          <a:xfrm>
            <a:off x="10058400" y="8088605"/>
            <a:ext cx="7315200" cy="646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200">
                <a:latin typeface="Nunito"/>
                <a:ea typeface="Nunito"/>
                <a:cs typeface="Nunito"/>
                <a:sym typeface="Nunito"/>
              </a:rPr>
              <a:t>Adapted Lesson Plans</a:t>
            </a:r>
            <a:endParaRPr sz="4200"/>
          </a:p>
        </p:txBody>
      </p:sp>
      <p:sp>
        <p:nvSpPr>
          <p:cNvPr id="99" name="Google Shape;99;p1"/>
          <p:cNvSpPr/>
          <p:nvPr/>
        </p:nvSpPr>
        <p:spPr>
          <a:xfrm>
            <a:off x="10134600" y="8793480"/>
            <a:ext cx="914400" cy="45720"/>
          </a:xfrm>
          <a:prstGeom prst="roundRect">
            <a:avLst>
              <a:gd fmla="val 50000" name="adj"/>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8700" u="none" cap="none" strike="noStrike">
              <a:solidFill>
                <a:schemeClr val="lt1"/>
              </a:solidFill>
              <a:latin typeface="Calibri"/>
              <a:ea typeface="Calibri"/>
              <a:cs typeface="Calibri"/>
              <a:sym typeface="Calibri"/>
            </a:endParaRPr>
          </a:p>
        </p:txBody>
      </p:sp>
      <p:sp>
        <p:nvSpPr>
          <p:cNvPr id="100" name="Google Shape;100;p1"/>
          <p:cNvSpPr txBox="1"/>
          <p:nvPr/>
        </p:nvSpPr>
        <p:spPr>
          <a:xfrm>
            <a:off x="35093338" y="8088605"/>
            <a:ext cx="7772400" cy="646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200">
                <a:latin typeface="Nunito"/>
                <a:ea typeface="Nunito"/>
                <a:cs typeface="Nunito"/>
                <a:sym typeface="Nunito"/>
              </a:rPr>
              <a:t>Research</a:t>
            </a:r>
            <a:endParaRPr sz="4200"/>
          </a:p>
        </p:txBody>
      </p:sp>
      <p:sp>
        <p:nvSpPr>
          <p:cNvPr id="101" name="Google Shape;101;p1"/>
          <p:cNvSpPr txBox="1"/>
          <p:nvPr/>
        </p:nvSpPr>
        <p:spPr>
          <a:xfrm>
            <a:off x="35090550" y="8796100"/>
            <a:ext cx="7772400" cy="9251700"/>
          </a:xfrm>
          <a:prstGeom prst="rect">
            <a:avLst/>
          </a:prstGeom>
          <a:noFill/>
          <a:ln>
            <a:noFill/>
          </a:ln>
        </p:spPr>
        <p:txBody>
          <a:bodyPr anchorCtr="0" anchor="t" bIns="45700" lIns="91425" spcFirstLastPara="1" rIns="91425" wrap="square" tIns="45700">
            <a:spAutoFit/>
          </a:bodyPr>
          <a:lstStyle/>
          <a:p>
            <a:pPr indent="0" lvl="0" marL="0" rtl="0" algn="l">
              <a:lnSpc>
                <a:spcPct val="115000"/>
              </a:lnSpc>
              <a:spcBef>
                <a:spcPts val="0"/>
              </a:spcBef>
              <a:spcAft>
                <a:spcPts val="0"/>
              </a:spcAft>
              <a:buClr>
                <a:schemeClr val="dk1"/>
              </a:buClr>
              <a:buSzPts val="1100"/>
              <a:buFont typeface="Arial"/>
              <a:buNone/>
            </a:pPr>
            <a:r>
              <a:rPr lang="en-US" sz="3800">
                <a:solidFill>
                  <a:schemeClr val="dk1"/>
                </a:solidFill>
                <a:latin typeface="Calibri"/>
                <a:ea typeface="Calibri"/>
                <a:cs typeface="Calibri"/>
                <a:sym typeface="Calibri"/>
              </a:rPr>
              <a:t>Modeling for General Education:</a:t>
            </a:r>
            <a:endParaRPr sz="3800">
              <a:solidFill>
                <a:schemeClr val="dk1"/>
              </a:solidFill>
              <a:latin typeface="Calibri"/>
              <a:ea typeface="Calibri"/>
              <a:cs typeface="Calibri"/>
              <a:sym typeface="Calibri"/>
            </a:endParaRPr>
          </a:p>
          <a:p>
            <a:pPr indent="-406400" lvl="0" marL="457200" rtl="0" algn="l">
              <a:lnSpc>
                <a:spcPct val="115000"/>
              </a:lnSpc>
              <a:spcBef>
                <a:spcPts val="0"/>
              </a:spcBef>
              <a:spcAft>
                <a:spcPts val="0"/>
              </a:spcAft>
              <a:buClr>
                <a:schemeClr val="dk1"/>
              </a:buClr>
              <a:buSzPts val="2800"/>
              <a:buFont typeface="Calibri"/>
              <a:buAutoNum type="arabicPeriod"/>
            </a:pPr>
            <a:r>
              <a:rPr lang="en-US" sz="2800">
                <a:solidFill>
                  <a:schemeClr val="dk1"/>
                </a:solidFill>
                <a:latin typeface="Calibri"/>
                <a:ea typeface="Calibri"/>
                <a:cs typeface="Calibri"/>
                <a:sym typeface="Calibri"/>
              </a:rPr>
              <a:t>Provide an introduction to the topic with a teacher think-aloud. </a:t>
            </a:r>
            <a:endParaRPr sz="2800">
              <a:solidFill>
                <a:schemeClr val="dk1"/>
              </a:solidFill>
              <a:latin typeface="Calibri"/>
              <a:ea typeface="Calibri"/>
              <a:cs typeface="Calibri"/>
              <a:sym typeface="Calibri"/>
            </a:endParaRPr>
          </a:p>
          <a:p>
            <a:pPr indent="-406400" lvl="0" marL="457200" rtl="0" algn="l">
              <a:lnSpc>
                <a:spcPct val="115000"/>
              </a:lnSpc>
              <a:spcBef>
                <a:spcPts val="0"/>
              </a:spcBef>
              <a:spcAft>
                <a:spcPts val="0"/>
              </a:spcAft>
              <a:buClr>
                <a:schemeClr val="dk1"/>
              </a:buClr>
              <a:buSzPts val="2800"/>
              <a:buFont typeface="Calibri"/>
              <a:buAutoNum type="arabicPeriod"/>
            </a:pPr>
            <a:r>
              <a:rPr lang="en-US" sz="2800">
                <a:solidFill>
                  <a:schemeClr val="dk1"/>
                </a:solidFill>
                <a:latin typeface="Calibri"/>
                <a:ea typeface="Calibri"/>
                <a:cs typeface="Calibri"/>
                <a:sym typeface="Calibri"/>
              </a:rPr>
              <a:t> Work examples as a class, providing modeling and examples from professional writing.</a:t>
            </a:r>
            <a:endParaRPr sz="2800">
              <a:solidFill>
                <a:schemeClr val="dk1"/>
              </a:solidFill>
              <a:latin typeface="Calibri"/>
              <a:ea typeface="Calibri"/>
              <a:cs typeface="Calibri"/>
              <a:sym typeface="Calibri"/>
            </a:endParaRPr>
          </a:p>
          <a:p>
            <a:pPr indent="-406400" lvl="0" marL="457200" rtl="0" algn="l">
              <a:lnSpc>
                <a:spcPct val="115000"/>
              </a:lnSpc>
              <a:spcBef>
                <a:spcPts val="0"/>
              </a:spcBef>
              <a:spcAft>
                <a:spcPts val="0"/>
              </a:spcAft>
              <a:buClr>
                <a:schemeClr val="dk1"/>
              </a:buClr>
              <a:buSzPts val="2800"/>
              <a:buFont typeface="Calibri"/>
              <a:buAutoNum type="arabicPeriod"/>
            </a:pPr>
            <a:r>
              <a:rPr lang="en-US" sz="2800">
                <a:solidFill>
                  <a:schemeClr val="dk1"/>
                </a:solidFill>
                <a:latin typeface="Calibri"/>
                <a:ea typeface="Calibri"/>
                <a:cs typeface="Calibri"/>
                <a:sym typeface="Calibri"/>
              </a:rPr>
              <a:t>Allow students to work in small groups or individually, imitating model sentences.</a:t>
            </a:r>
            <a:endParaRPr sz="2800">
              <a:solidFill>
                <a:schemeClr val="dk1"/>
              </a:solidFill>
              <a:latin typeface="Calibri"/>
              <a:ea typeface="Calibri"/>
              <a:cs typeface="Calibri"/>
              <a:sym typeface="Calibri"/>
            </a:endParaRPr>
          </a:p>
          <a:p>
            <a:pPr indent="-406400" lvl="0" marL="457200" rtl="0" algn="l">
              <a:lnSpc>
                <a:spcPct val="115000"/>
              </a:lnSpc>
              <a:spcBef>
                <a:spcPts val="0"/>
              </a:spcBef>
              <a:spcAft>
                <a:spcPts val="0"/>
              </a:spcAft>
              <a:buClr>
                <a:schemeClr val="dk1"/>
              </a:buClr>
              <a:buSzPts val="2800"/>
              <a:buFont typeface="Calibri"/>
              <a:buAutoNum type="arabicPeriod"/>
            </a:pPr>
            <a:r>
              <a:rPr lang="en-US" sz="2800">
                <a:solidFill>
                  <a:schemeClr val="dk1"/>
                </a:solidFill>
                <a:latin typeface="Calibri"/>
                <a:ea typeface="Calibri"/>
                <a:cs typeface="Calibri"/>
                <a:sym typeface="Calibri"/>
              </a:rPr>
              <a:t>Allow students to start creating their own sentences, individually or in small groups</a:t>
            </a:r>
            <a:endParaRPr sz="28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US" sz="3800">
                <a:solidFill>
                  <a:schemeClr val="dk1"/>
                </a:solidFill>
                <a:latin typeface="Calibri"/>
                <a:ea typeface="Calibri"/>
                <a:cs typeface="Calibri"/>
                <a:sym typeface="Calibri"/>
              </a:rPr>
              <a:t>Modeling for Students with Autism:</a:t>
            </a:r>
            <a:endParaRPr sz="3800">
              <a:solidFill>
                <a:schemeClr val="dk1"/>
              </a:solidFill>
              <a:latin typeface="Calibri"/>
              <a:ea typeface="Calibri"/>
              <a:cs typeface="Calibri"/>
              <a:sym typeface="Calibri"/>
            </a:endParaRPr>
          </a:p>
          <a:p>
            <a:pPr indent="-406400" lvl="0" marL="457200" rtl="0" algn="l">
              <a:lnSpc>
                <a:spcPct val="115000"/>
              </a:lnSpc>
              <a:spcBef>
                <a:spcPts val="0"/>
              </a:spcBef>
              <a:spcAft>
                <a:spcPts val="0"/>
              </a:spcAft>
              <a:buClr>
                <a:schemeClr val="dk1"/>
              </a:buClr>
              <a:buSzPts val="2800"/>
              <a:buFont typeface="Calibri"/>
              <a:buAutoNum type="arabicPeriod"/>
            </a:pPr>
            <a:r>
              <a:rPr lang="en-US" sz="2800">
                <a:solidFill>
                  <a:schemeClr val="dk1"/>
                </a:solidFill>
                <a:latin typeface="Calibri"/>
                <a:ea typeface="Calibri"/>
                <a:cs typeface="Calibri"/>
                <a:sym typeface="Calibri"/>
              </a:rPr>
              <a:t>Use simple language that is accompanied by visual aids.</a:t>
            </a:r>
            <a:endParaRPr sz="2800">
              <a:solidFill>
                <a:schemeClr val="dk1"/>
              </a:solidFill>
              <a:latin typeface="Calibri"/>
              <a:ea typeface="Calibri"/>
              <a:cs typeface="Calibri"/>
              <a:sym typeface="Calibri"/>
            </a:endParaRPr>
          </a:p>
          <a:p>
            <a:pPr indent="-406400" lvl="0" marL="457200" rtl="0" algn="l">
              <a:lnSpc>
                <a:spcPct val="115000"/>
              </a:lnSpc>
              <a:spcBef>
                <a:spcPts val="0"/>
              </a:spcBef>
              <a:spcAft>
                <a:spcPts val="0"/>
              </a:spcAft>
              <a:buClr>
                <a:schemeClr val="dk1"/>
              </a:buClr>
              <a:buSzPts val="2800"/>
              <a:buFont typeface="Calibri"/>
              <a:buAutoNum type="arabicPeriod"/>
            </a:pPr>
            <a:r>
              <a:rPr lang="en-US" sz="2800">
                <a:solidFill>
                  <a:schemeClr val="dk1"/>
                </a:solidFill>
                <a:latin typeface="Calibri"/>
                <a:ea typeface="Calibri"/>
                <a:cs typeface="Calibri"/>
                <a:sym typeface="Calibri"/>
              </a:rPr>
              <a:t>Give students clear choices when asking them a question.</a:t>
            </a:r>
            <a:endParaRPr sz="2800">
              <a:solidFill>
                <a:schemeClr val="dk1"/>
              </a:solidFill>
              <a:latin typeface="Calibri"/>
              <a:ea typeface="Calibri"/>
              <a:cs typeface="Calibri"/>
              <a:sym typeface="Calibri"/>
            </a:endParaRPr>
          </a:p>
          <a:p>
            <a:pPr indent="-406400" lvl="0" marL="457200" rtl="0" algn="l">
              <a:lnSpc>
                <a:spcPct val="115000"/>
              </a:lnSpc>
              <a:spcBef>
                <a:spcPts val="0"/>
              </a:spcBef>
              <a:spcAft>
                <a:spcPts val="0"/>
              </a:spcAft>
              <a:buClr>
                <a:schemeClr val="dk1"/>
              </a:buClr>
              <a:buSzPts val="2800"/>
              <a:buFont typeface="Calibri"/>
              <a:buAutoNum type="arabicPeriod"/>
            </a:pPr>
            <a:r>
              <a:rPr lang="en-US" sz="2800">
                <a:solidFill>
                  <a:schemeClr val="dk1"/>
                </a:solidFill>
                <a:latin typeface="Calibri"/>
                <a:ea typeface="Calibri"/>
                <a:cs typeface="Calibri"/>
                <a:sym typeface="Calibri"/>
              </a:rPr>
              <a:t>Use Applied Behavior </a:t>
            </a:r>
            <a:r>
              <a:rPr lang="en-US" sz="2800">
                <a:solidFill>
                  <a:schemeClr val="dk1"/>
                </a:solidFill>
                <a:latin typeface="Calibri"/>
                <a:ea typeface="Calibri"/>
                <a:cs typeface="Calibri"/>
                <a:sym typeface="Calibri"/>
              </a:rPr>
              <a:t>Analysis, a</a:t>
            </a:r>
            <a:r>
              <a:rPr lang="en-US" sz="2800">
                <a:solidFill>
                  <a:schemeClr val="dk1"/>
                </a:solidFill>
                <a:latin typeface="Calibri"/>
                <a:ea typeface="Calibri"/>
                <a:cs typeface="Calibri"/>
                <a:sym typeface="Calibri"/>
              </a:rPr>
              <a:t> method where the teacher observes students and helps them with any missing skills.</a:t>
            </a:r>
            <a:endParaRPr sz="2800">
              <a:solidFill>
                <a:schemeClr val="dk1"/>
              </a:solidFill>
              <a:latin typeface="Calibri"/>
              <a:ea typeface="Calibri"/>
              <a:cs typeface="Calibri"/>
              <a:sym typeface="Calibri"/>
            </a:endParaRPr>
          </a:p>
          <a:p>
            <a:pPr indent="-406400" lvl="0" marL="457200" rtl="0" algn="l">
              <a:lnSpc>
                <a:spcPct val="115000"/>
              </a:lnSpc>
              <a:spcBef>
                <a:spcPts val="0"/>
              </a:spcBef>
              <a:spcAft>
                <a:spcPts val="0"/>
              </a:spcAft>
              <a:buClr>
                <a:schemeClr val="dk1"/>
              </a:buClr>
              <a:buSzPts val="2800"/>
              <a:buFont typeface="Calibri"/>
              <a:buAutoNum type="arabicPeriod"/>
            </a:pPr>
            <a:r>
              <a:rPr lang="en-US" sz="2800">
                <a:solidFill>
                  <a:schemeClr val="dk1"/>
                </a:solidFill>
                <a:latin typeface="Calibri"/>
                <a:ea typeface="Calibri"/>
                <a:cs typeface="Calibri"/>
                <a:sym typeface="Calibri"/>
              </a:rPr>
              <a:t>Use the Discrete Trial Teaching Method, a method where the teacher breaks </a:t>
            </a:r>
            <a:r>
              <a:rPr lang="en-US" sz="2800">
                <a:solidFill>
                  <a:schemeClr val="dk1"/>
                </a:solidFill>
                <a:latin typeface="Calibri"/>
                <a:ea typeface="Calibri"/>
                <a:cs typeface="Calibri"/>
                <a:sym typeface="Calibri"/>
              </a:rPr>
              <a:t>the skill being taught </a:t>
            </a:r>
            <a:r>
              <a:rPr lang="en-US" sz="2800">
                <a:solidFill>
                  <a:schemeClr val="dk1"/>
                </a:solidFill>
                <a:latin typeface="Calibri"/>
                <a:ea typeface="Calibri"/>
                <a:cs typeface="Calibri"/>
                <a:sym typeface="Calibri"/>
              </a:rPr>
              <a:t>into several steps. </a:t>
            </a:r>
            <a:endParaRPr sz="2800">
              <a:solidFill>
                <a:schemeClr val="dk1"/>
              </a:solidFill>
              <a:latin typeface="Calibri"/>
              <a:ea typeface="Calibri"/>
              <a:cs typeface="Calibri"/>
              <a:sym typeface="Calibri"/>
            </a:endParaRPr>
          </a:p>
        </p:txBody>
      </p:sp>
      <p:sp>
        <p:nvSpPr>
          <p:cNvPr id="102" name="Google Shape;102;p1"/>
          <p:cNvSpPr/>
          <p:nvPr/>
        </p:nvSpPr>
        <p:spPr>
          <a:xfrm>
            <a:off x="35204400" y="8793480"/>
            <a:ext cx="914400" cy="45720"/>
          </a:xfrm>
          <a:prstGeom prst="roundRect">
            <a:avLst>
              <a:gd fmla="val 50000" name="adj"/>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8700" u="none" cap="none" strike="noStrike">
              <a:solidFill>
                <a:schemeClr val="lt1"/>
              </a:solidFill>
              <a:latin typeface="Calibri"/>
              <a:ea typeface="Calibri"/>
              <a:cs typeface="Calibri"/>
              <a:sym typeface="Calibri"/>
            </a:endParaRPr>
          </a:p>
        </p:txBody>
      </p:sp>
      <p:sp>
        <p:nvSpPr>
          <p:cNvPr id="103" name="Google Shape;103;p1"/>
          <p:cNvSpPr txBox="1"/>
          <p:nvPr/>
        </p:nvSpPr>
        <p:spPr>
          <a:xfrm>
            <a:off x="35093338" y="20575070"/>
            <a:ext cx="7772400" cy="646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4200" u="none" cap="none" strike="noStrike">
                <a:latin typeface="Nunito"/>
                <a:ea typeface="Nunito"/>
                <a:cs typeface="Nunito"/>
                <a:sym typeface="Nunito"/>
              </a:rPr>
              <a:t>Conclusion</a:t>
            </a:r>
            <a:endParaRPr sz="4200"/>
          </a:p>
        </p:txBody>
      </p:sp>
      <p:sp>
        <p:nvSpPr>
          <p:cNvPr id="104" name="Google Shape;104;p1"/>
          <p:cNvSpPr txBox="1"/>
          <p:nvPr/>
        </p:nvSpPr>
        <p:spPr>
          <a:xfrm>
            <a:off x="34974350" y="21310825"/>
            <a:ext cx="7772400" cy="831000"/>
          </a:xfrm>
          <a:prstGeom prst="rect">
            <a:avLst/>
          </a:prstGeom>
          <a:noFill/>
          <a:ln>
            <a:noFill/>
          </a:ln>
        </p:spPr>
        <p:txBody>
          <a:bodyPr anchorCtr="0" anchor="t" bIns="45700" lIns="91425" spcFirstLastPara="1" rIns="91425" wrap="square" tIns="45700">
            <a:spAutoFit/>
          </a:bodyPr>
          <a:lstStyle/>
          <a:p>
            <a:pPr indent="308864" lvl="0" marL="0" marR="0" rtl="0" algn="l">
              <a:lnSpc>
                <a:spcPct val="115000"/>
              </a:lnSpc>
              <a:spcBef>
                <a:spcPts val="672"/>
              </a:spcBef>
              <a:spcAft>
                <a:spcPts val="0"/>
              </a:spcAft>
              <a:buClr>
                <a:schemeClr val="dk1"/>
              </a:buClr>
              <a:buSzPts val="1100"/>
              <a:buFont typeface="Arial"/>
              <a:buNone/>
            </a:pPr>
            <a:r>
              <a:rPr lang="en-US" sz="2400">
                <a:solidFill>
                  <a:schemeClr val="dk1"/>
                </a:solidFill>
                <a:latin typeface="Calibri"/>
                <a:ea typeface="Calibri"/>
                <a:cs typeface="Calibri"/>
                <a:sym typeface="Calibri"/>
              </a:rPr>
              <a:t>Amy Benjamin and Joan Berger, in </a:t>
            </a:r>
            <a:r>
              <a:rPr i="1" lang="en-US" sz="2400">
                <a:solidFill>
                  <a:schemeClr val="dk1"/>
                </a:solidFill>
                <a:latin typeface="Calibri"/>
                <a:ea typeface="Calibri"/>
                <a:cs typeface="Calibri"/>
                <a:sym typeface="Calibri"/>
              </a:rPr>
              <a:t>Teaching Grammar: What Really Works</a:t>
            </a:r>
            <a:r>
              <a:rPr lang="en-US" sz="2400">
                <a:solidFill>
                  <a:schemeClr val="dk1"/>
                </a:solidFill>
                <a:latin typeface="Calibri"/>
                <a:ea typeface="Calibri"/>
                <a:cs typeface="Calibri"/>
                <a:sym typeface="Calibri"/>
              </a:rPr>
              <a:t>, provide teachers with lessons that can be easily implemented in all classrooms. Our adapted lesson plans provide students with autism with methods that will help them succeed, </a:t>
            </a:r>
            <a:r>
              <a:rPr lang="en-US" sz="2400">
                <a:solidFill>
                  <a:schemeClr val="dk1"/>
                </a:solidFill>
                <a:latin typeface="Calibri"/>
                <a:ea typeface="Calibri"/>
                <a:cs typeface="Calibri"/>
                <a:sym typeface="Calibri"/>
              </a:rPr>
              <a:t>enabling students to fully understand the concepts in ways that are applicable to them. T</a:t>
            </a:r>
            <a:r>
              <a:rPr lang="en-US" sz="2400">
                <a:solidFill>
                  <a:schemeClr val="dk1"/>
                </a:solidFill>
                <a:latin typeface="Calibri"/>
                <a:ea typeface="Calibri"/>
                <a:cs typeface="Calibri"/>
                <a:sym typeface="Calibri"/>
              </a:rPr>
              <a:t>hese step-by-step lesson plans allow the content to be modified by</a:t>
            </a:r>
            <a:r>
              <a:rPr lang="en-US" sz="2400">
                <a:solidFill>
                  <a:schemeClr val="dk1"/>
                </a:solidFill>
                <a:latin typeface="Calibri"/>
                <a:ea typeface="Calibri"/>
                <a:cs typeface="Calibri"/>
                <a:sym typeface="Calibri"/>
              </a:rPr>
              <a:t> any teacher </a:t>
            </a:r>
            <a:r>
              <a:rPr lang="en-US" sz="2400">
                <a:solidFill>
                  <a:schemeClr val="dk1"/>
                </a:solidFill>
                <a:latin typeface="Calibri"/>
                <a:ea typeface="Calibri"/>
                <a:cs typeface="Calibri"/>
                <a:sym typeface="Calibri"/>
              </a:rPr>
              <a:t>for any classroom. Teaching participial phrases in the classroom is important to developing the important skills of elaboration and sentence variety, so they should be accessible to every student. </a:t>
            </a:r>
            <a:endParaRPr sz="2400">
              <a:latin typeface="Calibri"/>
              <a:ea typeface="Calibri"/>
              <a:cs typeface="Calibri"/>
              <a:sym typeface="Calibri"/>
            </a:endParaRPr>
          </a:p>
        </p:txBody>
      </p:sp>
      <p:sp>
        <p:nvSpPr>
          <p:cNvPr id="105" name="Google Shape;105;p1"/>
          <p:cNvSpPr/>
          <p:nvPr/>
        </p:nvSpPr>
        <p:spPr>
          <a:xfrm>
            <a:off x="35204400" y="21366480"/>
            <a:ext cx="914400" cy="45720"/>
          </a:xfrm>
          <a:prstGeom prst="roundRect">
            <a:avLst>
              <a:gd fmla="val 50000" name="adj"/>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8700" u="none" cap="none" strike="noStrike">
              <a:solidFill>
                <a:schemeClr val="lt1"/>
              </a:solidFill>
              <a:latin typeface="Calibri"/>
              <a:ea typeface="Calibri"/>
              <a:cs typeface="Calibri"/>
              <a:sym typeface="Calibri"/>
            </a:endParaRPr>
          </a:p>
        </p:txBody>
      </p:sp>
      <p:sp>
        <p:nvSpPr>
          <p:cNvPr id="106" name="Google Shape;106;p1"/>
          <p:cNvSpPr txBox="1"/>
          <p:nvPr/>
        </p:nvSpPr>
        <p:spPr>
          <a:xfrm>
            <a:off x="35093338" y="26822400"/>
            <a:ext cx="7772400" cy="646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4200" u="none" cap="none" strike="noStrike">
                <a:latin typeface="Nunito"/>
                <a:ea typeface="Nunito"/>
                <a:cs typeface="Nunito"/>
                <a:sym typeface="Nunito"/>
              </a:rPr>
              <a:t>Acknowledgements</a:t>
            </a:r>
            <a:endParaRPr sz="4200"/>
          </a:p>
        </p:txBody>
      </p:sp>
      <p:sp>
        <p:nvSpPr>
          <p:cNvPr id="107" name="Google Shape;107;p1"/>
          <p:cNvSpPr txBox="1"/>
          <p:nvPr/>
        </p:nvSpPr>
        <p:spPr>
          <a:xfrm>
            <a:off x="35093338" y="27797131"/>
            <a:ext cx="7772400" cy="830997"/>
          </a:xfrm>
          <a:prstGeom prst="rect">
            <a:avLst/>
          </a:prstGeom>
          <a:noFill/>
          <a:ln>
            <a:noFill/>
          </a:ln>
        </p:spPr>
        <p:txBody>
          <a:bodyPr anchorCtr="0" anchor="t" bIns="45700" lIns="91425" spcFirstLastPara="1" rIns="91425" wrap="square" tIns="45700">
            <a:spAutoFit/>
          </a:bodyPr>
          <a:lstStyle/>
          <a:p>
            <a:pPr indent="0" lvl="0" marL="0" rtl="0" algn="l">
              <a:lnSpc>
                <a:spcPct val="115000"/>
              </a:lnSpc>
              <a:spcBef>
                <a:spcPts val="0"/>
              </a:spcBef>
              <a:spcAft>
                <a:spcPts val="0"/>
              </a:spcAft>
              <a:buClr>
                <a:schemeClr val="dk1"/>
              </a:buClr>
              <a:buSzPts val="1100"/>
              <a:buFont typeface="Arial"/>
              <a:buNone/>
            </a:pPr>
            <a:r>
              <a:rPr lang="en-US" sz="3000">
                <a:solidFill>
                  <a:schemeClr val="dk1"/>
                </a:solidFill>
                <a:latin typeface="Calibri"/>
                <a:ea typeface="Calibri"/>
                <a:cs typeface="Calibri"/>
                <a:sym typeface="Calibri"/>
              </a:rPr>
              <a:t>This project was supported by Longwood University’s Cormier Honors College. Special thanks to Dr. Robin Smith for her cooperation with this project. All lessons were adapted from Benjamin and Berger’s </a:t>
            </a:r>
            <a:r>
              <a:rPr lang="en-US" sz="3000">
                <a:solidFill>
                  <a:schemeClr val="dk1"/>
                </a:solidFill>
                <a:latin typeface="Calibri"/>
                <a:ea typeface="Calibri"/>
                <a:cs typeface="Calibri"/>
                <a:sym typeface="Calibri"/>
              </a:rPr>
              <a:t>(2014) </a:t>
            </a:r>
            <a:r>
              <a:rPr i="1" lang="en-US" sz="3000">
                <a:solidFill>
                  <a:schemeClr val="dk1"/>
                </a:solidFill>
                <a:latin typeface="Calibri"/>
                <a:ea typeface="Calibri"/>
                <a:cs typeface="Calibri"/>
                <a:sym typeface="Calibri"/>
              </a:rPr>
              <a:t>Teaching Grammar: What </a:t>
            </a:r>
            <a:r>
              <a:rPr i="1" lang="en-US" sz="3000">
                <a:solidFill>
                  <a:schemeClr val="dk1"/>
                </a:solidFill>
                <a:latin typeface="Calibri"/>
                <a:ea typeface="Calibri"/>
                <a:cs typeface="Calibri"/>
                <a:sym typeface="Calibri"/>
              </a:rPr>
              <a:t>Really </a:t>
            </a:r>
            <a:r>
              <a:rPr i="1" lang="en-US" sz="3000">
                <a:solidFill>
                  <a:schemeClr val="dk1"/>
                </a:solidFill>
                <a:latin typeface="Calibri"/>
                <a:ea typeface="Calibri"/>
                <a:cs typeface="Calibri"/>
                <a:sym typeface="Calibri"/>
              </a:rPr>
              <a:t>Works</a:t>
            </a:r>
            <a:r>
              <a:rPr lang="en-US" sz="3000">
                <a:solidFill>
                  <a:schemeClr val="dk1"/>
                </a:solidFill>
                <a:latin typeface="Calibri"/>
                <a:ea typeface="Calibri"/>
                <a:cs typeface="Calibri"/>
                <a:sym typeface="Calibri"/>
              </a:rPr>
              <a:t>. </a:t>
            </a:r>
            <a:endParaRPr sz="3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US" sz="3000">
                <a:solidFill>
                  <a:schemeClr val="dk1"/>
                </a:solidFill>
                <a:latin typeface="Calibri"/>
                <a:ea typeface="Calibri"/>
                <a:cs typeface="Calibri"/>
                <a:sym typeface="Calibri"/>
              </a:rPr>
              <a:t>Larchmont, NY: Eye on Education.</a:t>
            </a:r>
            <a:endParaRPr sz="3000">
              <a:latin typeface="Calibri"/>
              <a:ea typeface="Calibri"/>
              <a:cs typeface="Calibri"/>
              <a:sym typeface="Calibri"/>
            </a:endParaRPr>
          </a:p>
        </p:txBody>
      </p:sp>
      <p:sp>
        <p:nvSpPr>
          <p:cNvPr id="108" name="Google Shape;108;p1"/>
          <p:cNvSpPr/>
          <p:nvPr/>
        </p:nvSpPr>
        <p:spPr>
          <a:xfrm>
            <a:off x="35204400" y="27614878"/>
            <a:ext cx="914400" cy="45720"/>
          </a:xfrm>
          <a:prstGeom prst="roundRect">
            <a:avLst>
              <a:gd fmla="val 50000" name="adj"/>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8700" u="none" cap="none" strike="noStrike">
              <a:solidFill>
                <a:schemeClr val="lt1"/>
              </a:solidFill>
              <a:latin typeface="Calibri"/>
              <a:ea typeface="Calibri"/>
              <a:cs typeface="Calibri"/>
              <a:sym typeface="Calibri"/>
            </a:endParaRPr>
          </a:p>
        </p:txBody>
      </p:sp>
      <p:sp>
        <p:nvSpPr>
          <p:cNvPr id="109" name="Google Shape;109;p1"/>
          <p:cNvSpPr/>
          <p:nvPr/>
        </p:nvSpPr>
        <p:spPr>
          <a:xfrm>
            <a:off x="10893767" y="9348811"/>
            <a:ext cx="10439400" cy="6641100"/>
          </a:xfrm>
          <a:prstGeom prst="rect">
            <a:avLst/>
          </a:prstGeom>
          <a:solidFill>
            <a:schemeClr val="l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8600" u="none" cap="none" strike="noStrike">
              <a:solidFill>
                <a:schemeClr val="lt1"/>
              </a:solidFill>
              <a:latin typeface="Calibri"/>
              <a:ea typeface="Calibri"/>
              <a:cs typeface="Calibri"/>
              <a:sym typeface="Calibri"/>
            </a:endParaRPr>
          </a:p>
        </p:txBody>
      </p:sp>
      <p:sp>
        <p:nvSpPr>
          <p:cNvPr id="110" name="Google Shape;110;p1"/>
          <p:cNvSpPr/>
          <p:nvPr/>
        </p:nvSpPr>
        <p:spPr>
          <a:xfrm>
            <a:off x="10893767" y="17209531"/>
            <a:ext cx="10439400" cy="6641100"/>
          </a:xfrm>
          <a:prstGeom prst="rect">
            <a:avLst/>
          </a:prstGeom>
          <a:solidFill>
            <a:schemeClr val="lt1"/>
          </a:solidFill>
          <a:ln cap="flat" cmpd="sng" w="76200">
            <a:solidFill>
              <a:srgbClr val="000000"/>
            </a:solidFill>
            <a:prstDash val="dot"/>
            <a:round/>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b="1" lang="en-US" sz="3800">
                <a:solidFill>
                  <a:schemeClr val="dk1"/>
                </a:solidFill>
                <a:latin typeface="Calibri"/>
                <a:ea typeface="Calibri"/>
                <a:cs typeface="Calibri"/>
                <a:sym typeface="Calibri"/>
              </a:rPr>
              <a:t>Lesson 3</a:t>
            </a:r>
            <a:endParaRPr b="1" i="0" sz="8700" u="none" cap="none" strike="noStrike">
              <a:solidFill>
                <a:schemeClr val="lt1"/>
              </a:solidFill>
              <a:latin typeface="Calibri"/>
              <a:ea typeface="Calibri"/>
              <a:cs typeface="Calibri"/>
              <a:sym typeface="Calibri"/>
            </a:endParaRPr>
          </a:p>
        </p:txBody>
      </p:sp>
      <p:sp>
        <p:nvSpPr>
          <p:cNvPr id="111" name="Google Shape;111;p1"/>
          <p:cNvSpPr/>
          <p:nvPr/>
        </p:nvSpPr>
        <p:spPr>
          <a:xfrm>
            <a:off x="22106389" y="9360932"/>
            <a:ext cx="10439400" cy="6641100"/>
          </a:xfrm>
          <a:prstGeom prst="rect">
            <a:avLst/>
          </a:prstGeom>
          <a:solidFill>
            <a:schemeClr val="l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Font typeface="Arial"/>
              <a:buNone/>
            </a:pPr>
            <a:r>
              <a:t/>
            </a:r>
            <a:endParaRPr b="0" i="0" sz="8700" u="none" cap="none" strike="noStrike">
              <a:solidFill>
                <a:schemeClr val="lt1"/>
              </a:solidFill>
              <a:latin typeface="Calibri"/>
              <a:ea typeface="Calibri"/>
              <a:cs typeface="Calibri"/>
              <a:sym typeface="Calibri"/>
            </a:endParaRPr>
          </a:p>
        </p:txBody>
      </p:sp>
      <p:sp>
        <p:nvSpPr>
          <p:cNvPr id="112" name="Google Shape;112;p1"/>
          <p:cNvSpPr/>
          <p:nvPr/>
        </p:nvSpPr>
        <p:spPr>
          <a:xfrm>
            <a:off x="21986397" y="17203469"/>
            <a:ext cx="10439400" cy="6641100"/>
          </a:xfrm>
          <a:prstGeom prst="rect">
            <a:avLst/>
          </a:prstGeom>
          <a:solidFill>
            <a:schemeClr val="lt1"/>
          </a:solidFill>
          <a:ln cap="flat" cmpd="sng" w="76200">
            <a:solidFill>
              <a:srgbClr val="000000"/>
            </a:solidFill>
            <a:prstDash val="dot"/>
            <a:round/>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b="1" lang="en-US" sz="3800">
                <a:solidFill>
                  <a:schemeClr val="dk1"/>
                </a:solidFill>
                <a:latin typeface="Calibri"/>
                <a:ea typeface="Calibri"/>
                <a:cs typeface="Calibri"/>
                <a:sym typeface="Calibri"/>
              </a:rPr>
              <a:t>Lesson 4</a:t>
            </a:r>
            <a:r>
              <a:rPr lang="en-US" sz="3800">
                <a:solidFill>
                  <a:schemeClr val="dk1"/>
                </a:solidFill>
                <a:latin typeface="Calibri"/>
                <a:ea typeface="Calibri"/>
                <a:cs typeface="Calibri"/>
                <a:sym typeface="Calibri"/>
              </a:rPr>
              <a:t> </a:t>
            </a:r>
            <a:endParaRPr b="0" i="0" sz="8700" u="none" cap="none" strike="noStrike">
              <a:solidFill>
                <a:schemeClr val="lt1"/>
              </a:solidFill>
              <a:latin typeface="Calibri"/>
              <a:ea typeface="Calibri"/>
              <a:cs typeface="Calibri"/>
              <a:sym typeface="Calibri"/>
            </a:endParaRPr>
          </a:p>
        </p:txBody>
      </p:sp>
      <p:sp>
        <p:nvSpPr>
          <p:cNvPr id="113" name="Google Shape;113;p1"/>
          <p:cNvSpPr/>
          <p:nvPr/>
        </p:nvSpPr>
        <p:spPr>
          <a:xfrm>
            <a:off x="22135697" y="25058131"/>
            <a:ext cx="10439400" cy="6641100"/>
          </a:xfrm>
          <a:prstGeom prst="rect">
            <a:avLst/>
          </a:prstGeom>
          <a:solidFill>
            <a:schemeClr val="lt1"/>
          </a:solidFill>
          <a:ln cap="flat" cmpd="sng" w="76200">
            <a:solidFill>
              <a:srgbClr val="000000"/>
            </a:solidFill>
            <a:prstDash val="dot"/>
            <a:round/>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b="1" lang="en-US" sz="3800">
                <a:solidFill>
                  <a:schemeClr val="dk1"/>
                </a:solidFill>
                <a:latin typeface="Calibri"/>
                <a:ea typeface="Calibri"/>
                <a:cs typeface="Calibri"/>
                <a:sym typeface="Calibri"/>
              </a:rPr>
              <a:t>Lesson 6</a:t>
            </a:r>
            <a:endParaRPr b="1" sz="3800">
              <a:solidFill>
                <a:schemeClr val="dk1"/>
              </a:solidFill>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rPr lang="en-US" sz="3000">
                <a:latin typeface="Calibri"/>
                <a:ea typeface="Calibri"/>
                <a:cs typeface="Calibri"/>
                <a:sym typeface="Calibri"/>
              </a:rPr>
              <a:t> </a:t>
            </a:r>
            <a:endParaRPr sz="30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3800">
              <a:solidFill>
                <a:schemeClr val="dk1"/>
              </a:solidFill>
              <a:latin typeface="Calibri"/>
              <a:ea typeface="Calibri"/>
              <a:cs typeface="Calibri"/>
              <a:sym typeface="Calibri"/>
            </a:endParaRPr>
          </a:p>
        </p:txBody>
      </p:sp>
      <p:sp>
        <p:nvSpPr>
          <p:cNvPr id="114" name="Google Shape;114;p1"/>
          <p:cNvSpPr/>
          <p:nvPr/>
        </p:nvSpPr>
        <p:spPr>
          <a:xfrm>
            <a:off x="10896600" y="25058131"/>
            <a:ext cx="10439400" cy="6641100"/>
          </a:xfrm>
          <a:prstGeom prst="rect">
            <a:avLst/>
          </a:prstGeom>
          <a:solidFill>
            <a:schemeClr val="lt1"/>
          </a:solidFill>
          <a:ln cap="flat" cmpd="sng" w="76200">
            <a:solidFill>
              <a:srgbClr val="000000"/>
            </a:solidFill>
            <a:prstDash val="dot"/>
            <a:round/>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b="1" lang="en-US" sz="3800">
                <a:solidFill>
                  <a:schemeClr val="dk1"/>
                </a:solidFill>
                <a:latin typeface="Calibri"/>
                <a:ea typeface="Calibri"/>
                <a:cs typeface="Calibri"/>
                <a:sym typeface="Calibri"/>
              </a:rPr>
              <a:t>Lesson 5</a:t>
            </a:r>
            <a:endParaRPr b="1" i="0" sz="8700" u="none" cap="none" strike="noStrike">
              <a:solidFill>
                <a:schemeClr val="lt1"/>
              </a:solidFill>
              <a:latin typeface="Calibri"/>
              <a:ea typeface="Calibri"/>
              <a:cs typeface="Calibri"/>
              <a:sym typeface="Calibri"/>
            </a:endParaRPr>
          </a:p>
        </p:txBody>
      </p:sp>
      <p:sp>
        <p:nvSpPr>
          <p:cNvPr id="115" name="Google Shape;115;p1"/>
          <p:cNvSpPr txBox="1"/>
          <p:nvPr/>
        </p:nvSpPr>
        <p:spPr>
          <a:xfrm>
            <a:off x="10912800" y="9423013"/>
            <a:ext cx="10439400" cy="6641100"/>
          </a:xfrm>
          <a:prstGeom prst="rect">
            <a:avLst/>
          </a:prstGeom>
          <a:noFill/>
          <a:ln cap="flat" cmpd="sng" w="76200">
            <a:solidFill>
              <a:srgbClr val="000000"/>
            </a:solidFill>
            <a:prstDash val="dot"/>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US" sz="3800">
                <a:latin typeface="Calibri"/>
                <a:ea typeface="Calibri"/>
                <a:cs typeface="Calibri"/>
                <a:sym typeface="Calibri"/>
              </a:rPr>
              <a:t>Lesson 1</a:t>
            </a:r>
            <a:endParaRPr b="1" sz="3800">
              <a:latin typeface="Calibri"/>
              <a:ea typeface="Calibri"/>
              <a:cs typeface="Calibri"/>
              <a:sym typeface="Calibri"/>
            </a:endParaRPr>
          </a:p>
        </p:txBody>
      </p:sp>
      <p:sp>
        <p:nvSpPr>
          <p:cNvPr id="116" name="Google Shape;116;p1"/>
          <p:cNvSpPr txBox="1"/>
          <p:nvPr/>
        </p:nvSpPr>
        <p:spPr>
          <a:xfrm>
            <a:off x="22106400" y="9348800"/>
            <a:ext cx="10439400" cy="6641100"/>
          </a:xfrm>
          <a:prstGeom prst="rect">
            <a:avLst/>
          </a:prstGeom>
          <a:noFill/>
          <a:ln cap="flat" cmpd="sng" w="76200">
            <a:solidFill>
              <a:srgbClr val="000000"/>
            </a:solidFill>
            <a:prstDash val="dot"/>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US" sz="3800">
                <a:solidFill>
                  <a:schemeClr val="dk1"/>
                </a:solidFill>
                <a:latin typeface="Calibri"/>
                <a:ea typeface="Calibri"/>
                <a:cs typeface="Calibri"/>
                <a:sym typeface="Calibri"/>
              </a:rPr>
              <a:t>Lesson 2</a:t>
            </a:r>
            <a:endParaRPr b="1">
              <a:latin typeface="Calibri"/>
              <a:ea typeface="Calibri"/>
              <a:cs typeface="Calibri"/>
              <a:sym typeface="Calibri"/>
            </a:endParaRPr>
          </a:p>
        </p:txBody>
      </p:sp>
      <p:sp>
        <p:nvSpPr>
          <p:cNvPr id="117" name="Google Shape;117;p1"/>
          <p:cNvSpPr txBox="1"/>
          <p:nvPr/>
        </p:nvSpPr>
        <p:spPr>
          <a:xfrm>
            <a:off x="22106400" y="17853750"/>
            <a:ext cx="10319400" cy="83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3100">
                <a:latin typeface="Calibri"/>
                <a:ea typeface="Calibri"/>
                <a:cs typeface="Calibri"/>
                <a:sym typeface="Calibri"/>
              </a:rPr>
              <a:t>Objective:</a:t>
            </a:r>
            <a:r>
              <a:rPr lang="en-US" sz="3100">
                <a:latin typeface="Calibri"/>
                <a:ea typeface="Calibri"/>
                <a:cs typeface="Calibri"/>
                <a:sym typeface="Calibri"/>
              </a:rPr>
              <a:t> Collaborate with a group to write a paragraph using participial phrases. </a:t>
            </a:r>
            <a:endParaRPr sz="3100">
              <a:latin typeface="Calibri"/>
              <a:ea typeface="Calibri"/>
              <a:cs typeface="Calibri"/>
              <a:sym typeface="Calibri"/>
            </a:endParaRPr>
          </a:p>
        </p:txBody>
      </p:sp>
      <p:sp>
        <p:nvSpPr>
          <p:cNvPr id="118" name="Google Shape;118;p1"/>
          <p:cNvSpPr txBox="1"/>
          <p:nvPr/>
        </p:nvSpPr>
        <p:spPr>
          <a:xfrm>
            <a:off x="22106400" y="18822150"/>
            <a:ext cx="10319400" cy="1697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3100">
                <a:latin typeface="Calibri"/>
                <a:ea typeface="Calibri"/>
                <a:cs typeface="Calibri"/>
                <a:sym typeface="Calibri"/>
              </a:rPr>
              <a:t>Opening:</a:t>
            </a:r>
            <a:r>
              <a:rPr lang="en-US" sz="3100">
                <a:latin typeface="Calibri"/>
                <a:ea typeface="Calibri"/>
                <a:cs typeface="Calibri"/>
                <a:sym typeface="Calibri"/>
              </a:rPr>
              <a:t> Revisit the characteristics of </a:t>
            </a:r>
            <a:r>
              <a:rPr lang="en-US" sz="3100">
                <a:latin typeface="Calibri"/>
                <a:ea typeface="Calibri"/>
                <a:cs typeface="Calibri"/>
                <a:sym typeface="Calibri"/>
              </a:rPr>
              <a:t>participial</a:t>
            </a:r>
            <a:r>
              <a:rPr lang="en-US" sz="3100">
                <a:latin typeface="Calibri"/>
                <a:ea typeface="Calibri"/>
                <a:cs typeface="Calibri"/>
                <a:sym typeface="Calibri"/>
              </a:rPr>
              <a:t> phrases; pair students in groups. Tell the students they will be writing about the zoo. </a:t>
            </a:r>
            <a:endParaRPr sz="3100">
              <a:latin typeface="Calibri"/>
              <a:ea typeface="Calibri"/>
              <a:cs typeface="Calibri"/>
              <a:sym typeface="Calibri"/>
            </a:endParaRPr>
          </a:p>
        </p:txBody>
      </p:sp>
      <p:sp>
        <p:nvSpPr>
          <p:cNvPr id="119" name="Google Shape;119;p1"/>
          <p:cNvSpPr txBox="1"/>
          <p:nvPr/>
        </p:nvSpPr>
        <p:spPr>
          <a:xfrm>
            <a:off x="22122600" y="20181763"/>
            <a:ext cx="10319400" cy="111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3100">
                <a:latin typeface="Calibri"/>
                <a:ea typeface="Calibri"/>
                <a:cs typeface="Calibri"/>
                <a:sym typeface="Calibri"/>
              </a:rPr>
              <a:t>Demonstration</a:t>
            </a:r>
            <a:r>
              <a:rPr b="1" lang="en-US" sz="3100">
                <a:latin typeface="Calibri"/>
                <a:ea typeface="Calibri"/>
                <a:cs typeface="Calibri"/>
                <a:sym typeface="Calibri"/>
              </a:rPr>
              <a:t>:</a:t>
            </a:r>
            <a:r>
              <a:rPr lang="en-US" sz="3100">
                <a:latin typeface="Calibri"/>
                <a:ea typeface="Calibri"/>
                <a:cs typeface="Calibri"/>
                <a:sym typeface="Calibri"/>
              </a:rPr>
              <a:t> Give examples on the board of your own and from student work, e</a:t>
            </a:r>
            <a:r>
              <a:rPr i="1" lang="en-US" sz="3100">
                <a:latin typeface="Calibri"/>
                <a:ea typeface="Calibri"/>
                <a:cs typeface="Calibri"/>
                <a:sym typeface="Calibri"/>
              </a:rPr>
              <a:t>x</a:t>
            </a:r>
            <a:r>
              <a:rPr i="1" lang="en-US" sz="3100">
                <a:latin typeface="Calibri"/>
                <a:ea typeface="Calibri"/>
                <a:cs typeface="Calibri"/>
                <a:sym typeface="Calibri"/>
              </a:rPr>
              <a:t>:</a:t>
            </a:r>
            <a:r>
              <a:rPr i="1" lang="en-US" sz="3100">
                <a:solidFill>
                  <a:schemeClr val="dk1"/>
                </a:solidFill>
                <a:latin typeface="Calibri"/>
                <a:ea typeface="Calibri"/>
                <a:cs typeface="Calibri"/>
                <a:sym typeface="Calibri"/>
              </a:rPr>
              <a:t> “Peering through the glass, </a:t>
            </a:r>
            <a:r>
              <a:rPr lang="en-US" sz="3100">
                <a:solidFill>
                  <a:schemeClr val="dk1"/>
                </a:solidFill>
                <a:latin typeface="Calibri"/>
                <a:ea typeface="Calibri"/>
                <a:cs typeface="Calibri"/>
                <a:sym typeface="Calibri"/>
              </a:rPr>
              <a:t>we saw a monkey eat a banana.”</a:t>
            </a:r>
            <a:r>
              <a:rPr i="1" lang="en-US" sz="3100">
                <a:solidFill>
                  <a:schemeClr val="dk1"/>
                </a:solidFill>
                <a:latin typeface="Calibri"/>
                <a:ea typeface="Calibri"/>
                <a:cs typeface="Calibri"/>
                <a:sym typeface="Calibri"/>
              </a:rPr>
              <a:t>  </a:t>
            </a:r>
            <a:endParaRPr i="1" sz="3100">
              <a:latin typeface="Calibri"/>
              <a:ea typeface="Calibri"/>
              <a:cs typeface="Calibri"/>
              <a:sym typeface="Calibri"/>
            </a:endParaRPr>
          </a:p>
        </p:txBody>
      </p:sp>
      <p:sp>
        <p:nvSpPr>
          <p:cNvPr id="120" name="Google Shape;120;p1"/>
          <p:cNvSpPr txBox="1"/>
          <p:nvPr/>
        </p:nvSpPr>
        <p:spPr>
          <a:xfrm>
            <a:off x="22119500" y="21678150"/>
            <a:ext cx="10319400" cy="83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3100">
                <a:latin typeface="Calibri"/>
                <a:ea typeface="Calibri"/>
                <a:cs typeface="Calibri"/>
                <a:sym typeface="Calibri"/>
              </a:rPr>
              <a:t>Guided Practice</a:t>
            </a:r>
            <a:r>
              <a:rPr b="1" lang="en-US" sz="3100">
                <a:latin typeface="Calibri"/>
                <a:ea typeface="Calibri"/>
                <a:cs typeface="Calibri"/>
                <a:sym typeface="Calibri"/>
              </a:rPr>
              <a:t>:</a:t>
            </a:r>
            <a:r>
              <a:rPr lang="en-US" sz="3100">
                <a:latin typeface="Calibri"/>
                <a:ea typeface="Calibri"/>
                <a:cs typeface="Calibri"/>
                <a:sym typeface="Calibri"/>
              </a:rPr>
              <a:t> Have the class together create sentences about the zoo, using participial phrases.</a:t>
            </a:r>
            <a:endParaRPr sz="3100">
              <a:latin typeface="Calibri"/>
              <a:ea typeface="Calibri"/>
              <a:cs typeface="Calibri"/>
              <a:sym typeface="Calibri"/>
            </a:endParaRPr>
          </a:p>
          <a:p>
            <a:pPr indent="0" lvl="0" marL="0" rtl="0" algn="l">
              <a:spcBef>
                <a:spcPts val="0"/>
              </a:spcBef>
              <a:spcAft>
                <a:spcPts val="0"/>
              </a:spcAft>
              <a:buNone/>
            </a:pPr>
            <a:r>
              <a:rPr b="1" lang="en-US" sz="3100">
                <a:solidFill>
                  <a:schemeClr val="dk1"/>
                </a:solidFill>
                <a:latin typeface="Calibri"/>
                <a:ea typeface="Calibri"/>
                <a:cs typeface="Calibri"/>
                <a:sym typeface="Calibri"/>
              </a:rPr>
              <a:t>Small Group Practice: </a:t>
            </a:r>
            <a:r>
              <a:rPr lang="en-US" sz="3100">
                <a:solidFill>
                  <a:schemeClr val="dk1"/>
                </a:solidFill>
                <a:latin typeface="Calibri"/>
                <a:ea typeface="Calibri"/>
                <a:cs typeface="Calibri"/>
                <a:sym typeface="Calibri"/>
              </a:rPr>
              <a:t>Have students collaborate in a group to write a paragraph about the zoo, using participial phrases.</a:t>
            </a:r>
            <a:endParaRPr sz="3100">
              <a:solidFill>
                <a:schemeClr val="dk1"/>
              </a:solidFill>
              <a:latin typeface="Calibri"/>
              <a:ea typeface="Calibri"/>
              <a:cs typeface="Calibri"/>
              <a:sym typeface="Calibri"/>
            </a:endParaRPr>
          </a:p>
          <a:p>
            <a:pPr indent="0" lvl="0" marL="0" rtl="0" algn="l">
              <a:spcBef>
                <a:spcPts val="0"/>
              </a:spcBef>
              <a:spcAft>
                <a:spcPts val="0"/>
              </a:spcAft>
              <a:buNone/>
            </a:pPr>
            <a:r>
              <a:t/>
            </a:r>
            <a:endParaRPr b="1" sz="3100">
              <a:solidFill>
                <a:schemeClr val="dk1"/>
              </a:solidFill>
              <a:latin typeface="Calibri"/>
              <a:ea typeface="Calibri"/>
              <a:cs typeface="Calibri"/>
              <a:sym typeface="Calibri"/>
            </a:endParaRPr>
          </a:p>
        </p:txBody>
      </p:sp>
      <p:sp>
        <p:nvSpPr>
          <p:cNvPr id="121" name="Google Shape;121;p1"/>
          <p:cNvSpPr txBox="1"/>
          <p:nvPr/>
        </p:nvSpPr>
        <p:spPr>
          <a:xfrm>
            <a:off x="10956600" y="25915188"/>
            <a:ext cx="10319400" cy="83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3100">
                <a:latin typeface="Calibri"/>
                <a:ea typeface="Calibri"/>
                <a:cs typeface="Calibri"/>
                <a:sym typeface="Calibri"/>
              </a:rPr>
              <a:t>Objective:</a:t>
            </a:r>
            <a:r>
              <a:rPr lang="en-US" sz="3100">
                <a:latin typeface="Calibri"/>
                <a:ea typeface="Calibri"/>
                <a:cs typeface="Calibri"/>
                <a:sym typeface="Calibri"/>
              </a:rPr>
              <a:t> Write a paragraph using </a:t>
            </a:r>
            <a:r>
              <a:rPr lang="en-US" sz="3100">
                <a:latin typeface="Calibri"/>
                <a:ea typeface="Calibri"/>
                <a:cs typeface="Calibri"/>
                <a:sym typeface="Calibri"/>
              </a:rPr>
              <a:t>participial</a:t>
            </a:r>
            <a:r>
              <a:rPr lang="en-US" sz="3100">
                <a:latin typeface="Calibri"/>
                <a:ea typeface="Calibri"/>
                <a:cs typeface="Calibri"/>
                <a:sym typeface="Calibri"/>
              </a:rPr>
              <a:t> phrases </a:t>
            </a:r>
            <a:r>
              <a:rPr lang="en-US" sz="3100">
                <a:latin typeface="Calibri"/>
                <a:ea typeface="Calibri"/>
                <a:cs typeface="Calibri"/>
                <a:sym typeface="Calibri"/>
              </a:rPr>
              <a:t>independently </a:t>
            </a:r>
            <a:r>
              <a:rPr lang="en-US" sz="3000">
                <a:latin typeface="Calibri"/>
                <a:ea typeface="Calibri"/>
                <a:cs typeface="Calibri"/>
                <a:sym typeface="Calibri"/>
              </a:rPr>
              <a:t>  </a:t>
            </a:r>
            <a:endParaRPr sz="3000">
              <a:latin typeface="Calibri"/>
              <a:ea typeface="Calibri"/>
              <a:cs typeface="Calibri"/>
              <a:sym typeface="Calibri"/>
            </a:endParaRPr>
          </a:p>
        </p:txBody>
      </p:sp>
      <p:sp>
        <p:nvSpPr>
          <p:cNvPr id="122" name="Google Shape;122;p1"/>
          <p:cNvSpPr txBox="1"/>
          <p:nvPr/>
        </p:nvSpPr>
        <p:spPr>
          <a:xfrm>
            <a:off x="10956600" y="26809425"/>
            <a:ext cx="10319400" cy="1513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3100">
                <a:latin typeface="Calibri"/>
                <a:ea typeface="Calibri"/>
                <a:cs typeface="Calibri"/>
                <a:sym typeface="Calibri"/>
              </a:rPr>
              <a:t>Opening:</a:t>
            </a:r>
            <a:r>
              <a:rPr lang="en-US" sz="3100">
                <a:latin typeface="Calibri"/>
                <a:ea typeface="Calibri"/>
                <a:cs typeface="Calibri"/>
                <a:sym typeface="Calibri"/>
              </a:rPr>
              <a:t> Have students state what a </a:t>
            </a:r>
            <a:r>
              <a:rPr lang="en-US" sz="3100">
                <a:latin typeface="Calibri"/>
                <a:ea typeface="Calibri"/>
                <a:cs typeface="Calibri"/>
                <a:sym typeface="Calibri"/>
              </a:rPr>
              <a:t>participial</a:t>
            </a:r>
            <a:r>
              <a:rPr lang="en-US" sz="3100">
                <a:latin typeface="Calibri"/>
                <a:ea typeface="Calibri"/>
                <a:cs typeface="Calibri"/>
                <a:sym typeface="Calibri"/>
              </a:rPr>
              <a:t> phrase is and how to identify one.  </a:t>
            </a:r>
            <a:endParaRPr sz="3100">
              <a:latin typeface="Calibri"/>
              <a:ea typeface="Calibri"/>
              <a:cs typeface="Calibri"/>
              <a:sym typeface="Calibri"/>
            </a:endParaRPr>
          </a:p>
        </p:txBody>
      </p:sp>
      <p:sp>
        <p:nvSpPr>
          <p:cNvPr id="123" name="Google Shape;123;p1"/>
          <p:cNvSpPr txBox="1"/>
          <p:nvPr/>
        </p:nvSpPr>
        <p:spPr>
          <a:xfrm>
            <a:off x="10972800" y="29362825"/>
            <a:ext cx="10319400" cy="195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3100">
                <a:latin typeface="Calibri"/>
                <a:ea typeface="Calibri"/>
                <a:cs typeface="Calibri"/>
                <a:sym typeface="Calibri"/>
              </a:rPr>
              <a:t>Individual Practice</a:t>
            </a:r>
            <a:r>
              <a:rPr b="1" lang="en-US" sz="3100">
                <a:latin typeface="Calibri"/>
                <a:ea typeface="Calibri"/>
                <a:cs typeface="Calibri"/>
                <a:sym typeface="Calibri"/>
              </a:rPr>
              <a:t>:</a:t>
            </a:r>
            <a:r>
              <a:rPr lang="en-US" sz="3100">
                <a:latin typeface="Calibri"/>
                <a:ea typeface="Calibri"/>
                <a:cs typeface="Calibri"/>
                <a:sym typeface="Calibri"/>
              </a:rPr>
              <a:t> Create a “minute to win it” type setting. Give students twenty minutes, working </a:t>
            </a:r>
            <a:r>
              <a:rPr lang="en-US" sz="3100">
                <a:solidFill>
                  <a:schemeClr val="dk1"/>
                </a:solidFill>
                <a:latin typeface="Calibri"/>
                <a:ea typeface="Calibri"/>
                <a:cs typeface="Calibri"/>
                <a:sym typeface="Calibri"/>
              </a:rPr>
              <a:t>independently, </a:t>
            </a:r>
            <a:r>
              <a:rPr lang="en-US" sz="3100">
                <a:latin typeface="Calibri"/>
                <a:ea typeface="Calibri"/>
                <a:cs typeface="Calibri"/>
                <a:sym typeface="Calibri"/>
              </a:rPr>
              <a:t>to add as many participial phrases as possible within a paragraph about animals. Winner gets a homework pass. </a:t>
            </a:r>
            <a:endParaRPr sz="3100">
              <a:latin typeface="Calibri"/>
              <a:ea typeface="Calibri"/>
              <a:cs typeface="Calibri"/>
              <a:sym typeface="Calibri"/>
            </a:endParaRPr>
          </a:p>
        </p:txBody>
      </p:sp>
      <p:sp>
        <p:nvSpPr>
          <p:cNvPr id="124" name="Google Shape;124;p1"/>
          <p:cNvSpPr txBox="1"/>
          <p:nvPr/>
        </p:nvSpPr>
        <p:spPr>
          <a:xfrm>
            <a:off x="10953775" y="27831323"/>
            <a:ext cx="10319400" cy="1607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3100">
                <a:latin typeface="Calibri"/>
                <a:ea typeface="Calibri"/>
                <a:cs typeface="Calibri"/>
                <a:sym typeface="Calibri"/>
              </a:rPr>
              <a:t>Demonstration</a:t>
            </a:r>
            <a:r>
              <a:rPr b="1" lang="en-US" sz="3100">
                <a:latin typeface="Calibri"/>
                <a:ea typeface="Calibri"/>
                <a:cs typeface="Calibri"/>
                <a:sym typeface="Calibri"/>
              </a:rPr>
              <a:t>:</a:t>
            </a:r>
            <a:r>
              <a:rPr lang="en-US" sz="3100">
                <a:latin typeface="Calibri"/>
                <a:ea typeface="Calibri"/>
                <a:cs typeface="Calibri"/>
                <a:sym typeface="Calibri"/>
              </a:rPr>
              <a:t> Write examples of participial phrases and other phrases and have them identify the participials; </a:t>
            </a:r>
            <a:r>
              <a:rPr i="1" lang="en-US" sz="3100">
                <a:latin typeface="Calibri"/>
                <a:ea typeface="Calibri"/>
                <a:cs typeface="Calibri"/>
                <a:sym typeface="Calibri"/>
              </a:rPr>
              <a:t>ex</a:t>
            </a:r>
            <a:r>
              <a:rPr i="1" lang="en-US" sz="3100">
                <a:latin typeface="Calibri"/>
                <a:ea typeface="Calibri"/>
                <a:cs typeface="Calibri"/>
                <a:sym typeface="Calibri"/>
              </a:rPr>
              <a:t>: “Leaning over the rail,</a:t>
            </a:r>
            <a:r>
              <a:rPr lang="en-US" sz="3100">
                <a:latin typeface="Calibri"/>
                <a:ea typeface="Calibri"/>
                <a:cs typeface="Calibri"/>
                <a:sym typeface="Calibri"/>
              </a:rPr>
              <a:t> the bear fell.</a:t>
            </a:r>
            <a:r>
              <a:rPr i="1" lang="en-US" sz="3100">
                <a:latin typeface="Calibri"/>
                <a:ea typeface="Calibri"/>
                <a:cs typeface="Calibri"/>
                <a:sym typeface="Calibri"/>
              </a:rPr>
              <a:t> </a:t>
            </a:r>
            <a:r>
              <a:rPr lang="en-US" sz="3100">
                <a:latin typeface="Calibri"/>
                <a:ea typeface="Calibri"/>
                <a:cs typeface="Calibri"/>
                <a:sym typeface="Calibri"/>
              </a:rPr>
              <a:t>After leaning over, she fell.”  </a:t>
            </a:r>
            <a:endParaRPr sz="3100">
              <a:latin typeface="Calibri"/>
              <a:ea typeface="Calibri"/>
              <a:cs typeface="Calibri"/>
              <a:sym typeface="Calibri"/>
            </a:endParaRPr>
          </a:p>
        </p:txBody>
      </p:sp>
      <p:sp>
        <p:nvSpPr>
          <p:cNvPr id="125" name="Google Shape;125;p1"/>
          <p:cNvSpPr txBox="1"/>
          <p:nvPr/>
        </p:nvSpPr>
        <p:spPr>
          <a:xfrm>
            <a:off x="22166400" y="25617249"/>
            <a:ext cx="10319400" cy="137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3100">
                <a:latin typeface="Calibri"/>
                <a:ea typeface="Calibri"/>
                <a:cs typeface="Calibri"/>
                <a:sym typeface="Calibri"/>
              </a:rPr>
              <a:t>Objective:</a:t>
            </a:r>
            <a:r>
              <a:rPr lang="en-US" sz="3100">
                <a:latin typeface="Calibri"/>
                <a:ea typeface="Calibri"/>
                <a:cs typeface="Calibri"/>
                <a:sym typeface="Calibri"/>
              </a:rPr>
              <a:t> U</a:t>
            </a:r>
            <a:r>
              <a:rPr lang="en-US" sz="3100">
                <a:latin typeface="Calibri"/>
                <a:ea typeface="Calibri"/>
                <a:cs typeface="Calibri"/>
                <a:sym typeface="Calibri"/>
              </a:rPr>
              <a:t>se commas to punctuate </a:t>
            </a:r>
            <a:r>
              <a:rPr lang="en-US" sz="3100">
                <a:solidFill>
                  <a:schemeClr val="dk1"/>
                </a:solidFill>
                <a:latin typeface="Calibri"/>
                <a:ea typeface="Calibri"/>
                <a:cs typeface="Calibri"/>
                <a:sym typeface="Calibri"/>
              </a:rPr>
              <a:t>nonessential and introductory</a:t>
            </a:r>
            <a:r>
              <a:rPr lang="en-US" sz="3100">
                <a:latin typeface="Calibri"/>
                <a:ea typeface="Calibri"/>
                <a:cs typeface="Calibri"/>
                <a:sym typeface="Calibri"/>
              </a:rPr>
              <a:t> participial phrases.</a:t>
            </a:r>
            <a:endParaRPr sz="3100">
              <a:latin typeface="Calibri"/>
              <a:ea typeface="Calibri"/>
              <a:cs typeface="Calibri"/>
              <a:sym typeface="Calibri"/>
            </a:endParaRPr>
          </a:p>
        </p:txBody>
      </p:sp>
      <p:sp>
        <p:nvSpPr>
          <p:cNvPr id="126" name="Google Shape;126;p1"/>
          <p:cNvSpPr txBox="1"/>
          <p:nvPr/>
        </p:nvSpPr>
        <p:spPr>
          <a:xfrm>
            <a:off x="22179500" y="26672775"/>
            <a:ext cx="10319400" cy="1697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3100">
                <a:latin typeface="Calibri"/>
                <a:ea typeface="Calibri"/>
                <a:cs typeface="Calibri"/>
                <a:sym typeface="Calibri"/>
              </a:rPr>
              <a:t>Opening</a:t>
            </a:r>
            <a:r>
              <a:rPr b="1" lang="en-US" sz="3100">
                <a:latin typeface="Calibri"/>
                <a:ea typeface="Calibri"/>
                <a:cs typeface="Calibri"/>
                <a:sym typeface="Calibri"/>
              </a:rPr>
              <a:t>:</a:t>
            </a:r>
            <a:r>
              <a:rPr lang="en-US" sz="3100">
                <a:latin typeface="Calibri"/>
                <a:ea typeface="Calibri"/>
                <a:cs typeface="Calibri"/>
                <a:sym typeface="Calibri"/>
              </a:rPr>
              <a:t> Explain using commas to separate </a:t>
            </a:r>
            <a:r>
              <a:rPr lang="en-US" sz="3100">
                <a:solidFill>
                  <a:schemeClr val="dk1"/>
                </a:solidFill>
                <a:latin typeface="Calibri"/>
                <a:ea typeface="Calibri"/>
                <a:cs typeface="Calibri"/>
                <a:sym typeface="Calibri"/>
              </a:rPr>
              <a:t>nonessential and introductory participial phrases</a:t>
            </a:r>
            <a:r>
              <a:rPr lang="en-US" sz="3100">
                <a:latin typeface="Calibri"/>
                <a:ea typeface="Calibri"/>
                <a:cs typeface="Calibri"/>
                <a:sym typeface="Calibri"/>
              </a:rPr>
              <a:t> </a:t>
            </a:r>
            <a:r>
              <a:rPr lang="en-US" sz="3100">
                <a:latin typeface="Calibri"/>
                <a:ea typeface="Calibri"/>
                <a:cs typeface="Calibri"/>
                <a:sym typeface="Calibri"/>
              </a:rPr>
              <a:t>from the rest of the sentence.  </a:t>
            </a:r>
            <a:endParaRPr sz="3100">
              <a:latin typeface="Calibri"/>
              <a:ea typeface="Calibri"/>
              <a:cs typeface="Calibri"/>
              <a:sym typeface="Calibri"/>
            </a:endParaRPr>
          </a:p>
        </p:txBody>
      </p:sp>
      <p:sp>
        <p:nvSpPr>
          <p:cNvPr id="127" name="Google Shape;127;p1"/>
          <p:cNvSpPr txBox="1"/>
          <p:nvPr/>
        </p:nvSpPr>
        <p:spPr>
          <a:xfrm>
            <a:off x="22195700" y="27668675"/>
            <a:ext cx="10319400" cy="1697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3100">
                <a:latin typeface="Calibri"/>
                <a:ea typeface="Calibri"/>
                <a:cs typeface="Calibri"/>
                <a:sym typeface="Calibri"/>
              </a:rPr>
              <a:t>Demonstration</a:t>
            </a:r>
            <a:r>
              <a:rPr b="1" lang="en-US" sz="3100">
                <a:latin typeface="Calibri"/>
                <a:ea typeface="Calibri"/>
                <a:cs typeface="Calibri"/>
                <a:sym typeface="Calibri"/>
              </a:rPr>
              <a:t>:</a:t>
            </a:r>
            <a:r>
              <a:rPr lang="en-US" sz="3100">
                <a:latin typeface="Calibri"/>
                <a:ea typeface="Calibri"/>
                <a:cs typeface="Calibri"/>
                <a:sym typeface="Calibri"/>
              </a:rPr>
              <a:t> Show examples and discuss the placement and purpose of commas: “</a:t>
            </a:r>
            <a:r>
              <a:rPr i="1" lang="en-US" sz="3100">
                <a:latin typeface="Calibri"/>
                <a:ea typeface="Calibri"/>
                <a:cs typeface="Calibri"/>
                <a:sym typeface="Calibri"/>
              </a:rPr>
              <a:t>F</a:t>
            </a:r>
            <a:r>
              <a:rPr i="1" lang="en-US" sz="3100">
                <a:latin typeface="Calibri"/>
                <a:ea typeface="Calibri"/>
                <a:cs typeface="Calibri"/>
                <a:sym typeface="Calibri"/>
              </a:rPr>
              <a:t>inishing</a:t>
            </a:r>
            <a:r>
              <a:rPr i="1" lang="en-US" sz="3100">
                <a:latin typeface="Calibri"/>
                <a:ea typeface="Calibri"/>
                <a:cs typeface="Calibri"/>
                <a:sym typeface="Calibri"/>
              </a:rPr>
              <a:t> my math test, </a:t>
            </a:r>
            <a:r>
              <a:rPr lang="en-US" sz="3100">
                <a:latin typeface="Calibri"/>
                <a:ea typeface="Calibri"/>
                <a:cs typeface="Calibri"/>
                <a:sym typeface="Calibri"/>
              </a:rPr>
              <a:t>I left for band practice.</a:t>
            </a:r>
            <a:r>
              <a:rPr i="1" lang="en-US" sz="3100">
                <a:latin typeface="Calibri"/>
                <a:ea typeface="Calibri"/>
                <a:cs typeface="Calibri"/>
                <a:sym typeface="Calibri"/>
              </a:rPr>
              <a:t> </a:t>
            </a:r>
            <a:r>
              <a:rPr lang="en-US" sz="3100">
                <a:latin typeface="Calibri"/>
                <a:ea typeface="Calibri"/>
                <a:cs typeface="Calibri"/>
                <a:sym typeface="Calibri"/>
              </a:rPr>
              <a:t>Jane, </a:t>
            </a:r>
            <a:r>
              <a:rPr i="1" lang="en-US" sz="3100">
                <a:latin typeface="Calibri"/>
                <a:ea typeface="Calibri"/>
                <a:cs typeface="Calibri"/>
                <a:sym typeface="Calibri"/>
              </a:rPr>
              <a:t>finishing her math test</a:t>
            </a:r>
            <a:r>
              <a:rPr lang="en-US" sz="3100">
                <a:latin typeface="Calibri"/>
                <a:ea typeface="Calibri"/>
                <a:cs typeface="Calibri"/>
                <a:sym typeface="Calibri"/>
              </a:rPr>
              <a:t>, left for band practice.”</a:t>
            </a:r>
            <a:endParaRPr sz="3100">
              <a:latin typeface="Calibri"/>
              <a:ea typeface="Calibri"/>
              <a:cs typeface="Calibri"/>
              <a:sym typeface="Calibri"/>
            </a:endParaRPr>
          </a:p>
        </p:txBody>
      </p:sp>
      <p:sp>
        <p:nvSpPr>
          <p:cNvPr id="128" name="Google Shape;128;p1"/>
          <p:cNvSpPr txBox="1"/>
          <p:nvPr/>
        </p:nvSpPr>
        <p:spPr>
          <a:xfrm>
            <a:off x="22195700" y="29207825"/>
            <a:ext cx="10319400" cy="2098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3100">
                <a:latin typeface="Calibri"/>
                <a:ea typeface="Calibri"/>
                <a:cs typeface="Calibri"/>
                <a:sym typeface="Calibri"/>
              </a:rPr>
              <a:t>Guided Practice</a:t>
            </a:r>
            <a:r>
              <a:rPr b="1" lang="en-US" sz="3100">
                <a:latin typeface="Calibri"/>
                <a:ea typeface="Calibri"/>
                <a:cs typeface="Calibri"/>
                <a:sym typeface="Calibri"/>
              </a:rPr>
              <a:t>:</a:t>
            </a:r>
            <a:r>
              <a:rPr lang="en-US" sz="3100">
                <a:latin typeface="Calibri"/>
                <a:ea typeface="Calibri"/>
                <a:cs typeface="Calibri"/>
                <a:sym typeface="Calibri"/>
              </a:rPr>
              <a:t> Class identifies where commas are needed in sample sentences; explain if introductory or nonessential.</a:t>
            </a:r>
            <a:endParaRPr sz="3100">
              <a:latin typeface="Calibri"/>
              <a:ea typeface="Calibri"/>
              <a:cs typeface="Calibri"/>
              <a:sym typeface="Calibri"/>
            </a:endParaRPr>
          </a:p>
          <a:p>
            <a:pPr indent="0" lvl="0" marL="0" rtl="0" algn="l">
              <a:spcBef>
                <a:spcPts val="0"/>
              </a:spcBef>
              <a:spcAft>
                <a:spcPts val="0"/>
              </a:spcAft>
              <a:buNone/>
            </a:pPr>
            <a:r>
              <a:rPr b="1" lang="en-US" sz="3100">
                <a:latin typeface="Calibri"/>
                <a:ea typeface="Calibri"/>
                <a:cs typeface="Calibri"/>
                <a:sym typeface="Calibri"/>
              </a:rPr>
              <a:t>Individual Practice</a:t>
            </a:r>
            <a:r>
              <a:rPr lang="en-US" sz="3100">
                <a:latin typeface="Calibri"/>
                <a:ea typeface="Calibri"/>
                <a:cs typeface="Calibri"/>
                <a:sym typeface="Calibri"/>
              </a:rPr>
              <a:t>: Students edit their writing from Lesson 5 to assure that they have used commas with introductory and nonessential participial phrases.  </a:t>
            </a:r>
            <a:endParaRPr sz="3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3100">
              <a:latin typeface="Calibri"/>
              <a:ea typeface="Calibri"/>
              <a:cs typeface="Calibri"/>
              <a:sym typeface="Calibri"/>
            </a:endParaRPr>
          </a:p>
        </p:txBody>
      </p:sp>
      <p:sp>
        <p:nvSpPr>
          <p:cNvPr id="129" name="Google Shape;129;p1"/>
          <p:cNvSpPr txBox="1"/>
          <p:nvPr/>
        </p:nvSpPr>
        <p:spPr>
          <a:xfrm>
            <a:off x="22234988" y="9860188"/>
            <a:ext cx="10240800" cy="615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3100">
                <a:latin typeface="Calibri"/>
                <a:ea typeface="Calibri"/>
                <a:cs typeface="Calibri"/>
                <a:sym typeface="Calibri"/>
              </a:rPr>
              <a:t>Objective: </a:t>
            </a:r>
            <a:r>
              <a:rPr lang="en-US" sz="3100">
                <a:latin typeface="Calibri"/>
                <a:ea typeface="Calibri"/>
                <a:cs typeface="Calibri"/>
                <a:sym typeface="Calibri"/>
              </a:rPr>
              <a:t>Identify </a:t>
            </a:r>
            <a:r>
              <a:rPr lang="en-US" sz="3100">
                <a:solidFill>
                  <a:schemeClr val="dk1"/>
                </a:solidFill>
                <a:latin typeface="Calibri"/>
                <a:ea typeface="Calibri"/>
                <a:cs typeface="Calibri"/>
                <a:sym typeface="Calibri"/>
              </a:rPr>
              <a:t>participial phrases; w</a:t>
            </a:r>
            <a:r>
              <a:rPr lang="en-US" sz="3100">
                <a:solidFill>
                  <a:schemeClr val="dk1"/>
                </a:solidFill>
                <a:latin typeface="Calibri"/>
                <a:ea typeface="Calibri"/>
                <a:cs typeface="Calibri"/>
                <a:sym typeface="Calibri"/>
              </a:rPr>
              <a:t>rite sentences with participial phrases that add elaboration to writing.</a:t>
            </a:r>
            <a:endParaRPr b="1" sz="3100">
              <a:latin typeface="Calibri"/>
              <a:ea typeface="Calibri"/>
              <a:cs typeface="Calibri"/>
              <a:sym typeface="Calibri"/>
            </a:endParaRPr>
          </a:p>
          <a:p>
            <a:pPr indent="0" lvl="0" marL="0" rtl="0" algn="l">
              <a:spcBef>
                <a:spcPts val="0"/>
              </a:spcBef>
              <a:spcAft>
                <a:spcPts val="0"/>
              </a:spcAft>
              <a:buNone/>
            </a:pPr>
            <a:r>
              <a:rPr b="1" lang="en-US" sz="3100">
                <a:latin typeface="Calibri"/>
                <a:ea typeface="Calibri"/>
                <a:cs typeface="Calibri"/>
                <a:sym typeface="Calibri"/>
              </a:rPr>
              <a:t>Opening: </a:t>
            </a:r>
            <a:r>
              <a:rPr lang="en-US" sz="3100">
                <a:latin typeface="Calibri"/>
                <a:ea typeface="Calibri"/>
                <a:cs typeface="Calibri"/>
                <a:sym typeface="Calibri"/>
              </a:rPr>
              <a:t>Show the video featuring real-life examples of participles in famous TV shows. Explain the basics of participles and how they will be using them in their writing.</a:t>
            </a:r>
            <a:endParaRPr sz="3100">
              <a:latin typeface="Calibri"/>
              <a:ea typeface="Calibri"/>
              <a:cs typeface="Calibri"/>
              <a:sym typeface="Calibri"/>
            </a:endParaRPr>
          </a:p>
          <a:p>
            <a:pPr indent="0" lvl="0" marL="0" rtl="0" algn="l">
              <a:spcBef>
                <a:spcPts val="0"/>
              </a:spcBef>
              <a:spcAft>
                <a:spcPts val="0"/>
              </a:spcAft>
              <a:buNone/>
            </a:pPr>
            <a:r>
              <a:rPr b="1" lang="en-US" sz="3100">
                <a:latin typeface="Calibri"/>
                <a:ea typeface="Calibri"/>
                <a:cs typeface="Calibri"/>
                <a:sym typeface="Calibri"/>
              </a:rPr>
              <a:t>Demonstration: </a:t>
            </a:r>
            <a:r>
              <a:rPr lang="en-US" sz="3100">
                <a:latin typeface="Calibri"/>
                <a:ea typeface="Calibri"/>
                <a:cs typeface="Calibri"/>
                <a:sym typeface="Calibri"/>
              </a:rPr>
              <a:t>Provide examples to students; </a:t>
            </a:r>
            <a:r>
              <a:rPr i="1" lang="en-US" sz="3100">
                <a:latin typeface="Calibri"/>
                <a:ea typeface="Calibri"/>
                <a:cs typeface="Calibri"/>
                <a:sym typeface="Calibri"/>
              </a:rPr>
              <a:t>ex. “Tearing open her present, </a:t>
            </a:r>
            <a:r>
              <a:rPr lang="en-US" sz="3100">
                <a:latin typeface="Calibri"/>
                <a:ea typeface="Calibri"/>
                <a:cs typeface="Calibri"/>
                <a:sym typeface="Calibri"/>
              </a:rPr>
              <a:t>Alexis grabbed the doll in her hands</a:t>
            </a:r>
            <a:r>
              <a:rPr i="1" lang="en-US" sz="3100">
                <a:latin typeface="Calibri"/>
                <a:ea typeface="Calibri"/>
                <a:cs typeface="Calibri"/>
                <a:sym typeface="Calibri"/>
              </a:rPr>
              <a:t>.” </a:t>
            </a:r>
            <a:r>
              <a:rPr lang="en-US" sz="3100">
                <a:latin typeface="Calibri"/>
                <a:ea typeface="Calibri"/>
                <a:cs typeface="Calibri"/>
                <a:sym typeface="Calibri"/>
              </a:rPr>
              <a:t>Highlight the importance of the -</a:t>
            </a:r>
            <a:r>
              <a:rPr i="1" lang="en-US" sz="3100">
                <a:latin typeface="Calibri"/>
                <a:ea typeface="Calibri"/>
                <a:cs typeface="Calibri"/>
                <a:sym typeface="Calibri"/>
              </a:rPr>
              <a:t>ing</a:t>
            </a:r>
            <a:r>
              <a:rPr lang="en-US" sz="3100">
                <a:latin typeface="Calibri"/>
                <a:ea typeface="Calibri"/>
                <a:cs typeface="Calibri"/>
                <a:sym typeface="Calibri"/>
              </a:rPr>
              <a:t> attached to the word </a:t>
            </a:r>
            <a:r>
              <a:rPr i="1" lang="en-US" sz="3100">
                <a:latin typeface="Calibri"/>
                <a:ea typeface="Calibri"/>
                <a:cs typeface="Calibri"/>
                <a:sym typeface="Calibri"/>
              </a:rPr>
              <a:t>tear</a:t>
            </a:r>
            <a:r>
              <a:rPr lang="en-US" sz="3100">
                <a:latin typeface="Calibri"/>
                <a:ea typeface="Calibri"/>
                <a:cs typeface="Calibri"/>
                <a:sym typeface="Calibri"/>
              </a:rPr>
              <a:t>. </a:t>
            </a:r>
            <a:endParaRPr b="1" sz="3100">
              <a:latin typeface="Calibri"/>
              <a:ea typeface="Calibri"/>
              <a:cs typeface="Calibri"/>
              <a:sym typeface="Calibri"/>
            </a:endParaRPr>
          </a:p>
          <a:p>
            <a:pPr indent="0" lvl="0" marL="0" rtl="0" algn="l">
              <a:spcBef>
                <a:spcPts val="0"/>
              </a:spcBef>
              <a:spcAft>
                <a:spcPts val="0"/>
              </a:spcAft>
              <a:buNone/>
            </a:pPr>
            <a:r>
              <a:rPr b="1" lang="en-US" sz="3100">
                <a:latin typeface="Calibri"/>
                <a:ea typeface="Calibri"/>
                <a:cs typeface="Calibri"/>
                <a:sym typeface="Calibri"/>
              </a:rPr>
              <a:t>Guided Practice: </a:t>
            </a:r>
            <a:r>
              <a:rPr lang="en-US" sz="3100">
                <a:latin typeface="Calibri"/>
                <a:ea typeface="Calibri"/>
                <a:cs typeface="Calibri"/>
                <a:sym typeface="Calibri"/>
              </a:rPr>
              <a:t>Have students pick a card out of a jar with a participial phrase; </a:t>
            </a:r>
            <a:r>
              <a:rPr i="1" lang="en-US" sz="3100">
                <a:latin typeface="Calibri"/>
                <a:ea typeface="Calibri"/>
                <a:cs typeface="Calibri"/>
                <a:sym typeface="Calibri"/>
              </a:rPr>
              <a:t>ex. “tearing the paper” </a:t>
            </a:r>
            <a:r>
              <a:rPr lang="en-US" sz="3100">
                <a:latin typeface="Calibri"/>
                <a:ea typeface="Calibri"/>
                <a:cs typeface="Calibri"/>
                <a:sym typeface="Calibri"/>
              </a:rPr>
              <a:t>or </a:t>
            </a:r>
            <a:r>
              <a:rPr i="1" lang="en-US" sz="3100">
                <a:latin typeface="Calibri"/>
                <a:ea typeface="Calibri"/>
                <a:cs typeface="Calibri"/>
                <a:sym typeface="Calibri"/>
              </a:rPr>
              <a:t>“cleaning the table.”</a:t>
            </a:r>
            <a:r>
              <a:rPr lang="en-US" sz="3100">
                <a:latin typeface="Calibri"/>
                <a:ea typeface="Calibri"/>
                <a:cs typeface="Calibri"/>
                <a:sym typeface="Calibri"/>
              </a:rPr>
              <a:t> </a:t>
            </a:r>
            <a:r>
              <a:rPr lang="en-US" sz="3100">
                <a:latin typeface="Calibri"/>
                <a:ea typeface="Calibri"/>
                <a:cs typeface="Calibri"/>
                <a:sym typeface="Calibri"/>
              </a:rPr>
              <a:t>Students</a:t>
            </a:r>
            <a:r>
              <a:rPr lang="en-US" sz="3100">
                <a:latin typeface="Calibri"/>
                <a:ea typeface="Calibri"/>
                <a:cs typeface="Calibri"/>
                <a:sym typeface="Calibri"/>
              </a:rPr>
              <a:t> will act out their phrases and, </a:t>
            </a:r>
            <a:r>
              <a:rPr lang="en-US" sz="3100">
                <a:solidFill>
                  <a:schemeClr val="dk1"/>
                </a:solidFill>
                <a:latin typeface="Calibri"/>
                <a:ea typeface="Calibri"/>
                <a:cs typeface="Calibri"/>
                <a:sym typeface="Calibri"/>
              </a:rPr>
              <a:t>as a group,</a:t>
            </a:r>
            <a:r>
              <a:rPr lang="en-US" sz="3100">
                <a:latin typeface="Calibri"/>
                <a:ea typeface="Calibri"/>
                <a:cs typeface="Calibri"/>
                <a:sym typeface="Calibri"/>
              </a:rPr>
              <a:t> write complete sentences using their phrases.</a:t>
            </a:r>
            <a:endParaRPr sz="3100">
              <a:latin typeface="Calibri"/>
              <a:ea typeface="Calibri"/>
              <a:cs typeface="Calibri"/>
              <a:sym typeface="Calibri"/>
            </a:endParaRPr>
          </a:p>
        </p:txBody>
      </p:sp>
      <p:sp>
        <p:nvSpPr>
          <p:cNvPr id="130" name="Google Shape;130;p1"/>
          <p:cNvSpPr txBox="1"/>
          <p:nvPr/>
        </p:nvSpPr>
        <p:spPr>
          <a:xfrm>
            <a:off x="10950625" y="10047150"/>
            <a:ext cx="10240800" cy="585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3100">
                <a:solidFill>
                  <a:schemeClr val="dk1"/>
                </a:solidFill>
                <a:latin typeface="Calibri"/>
                <a:ea typeface="Calibri"/>
                <a:cs typeface="Calibri"/>
                <a:sym typeface="Calibri"/>
              </a:rPr>
              <a:t>Objective: </a:t>
            </a:r>
            <a:r>
              <a:rPr lang="en-US" sz="3100">
                <a:solidFill>
                  <a:schemeClr val="dk1"/>
                </a:solidFill>
                <a:latin typeface="Calibri"/>
                <a:ea typeface="Calibri"/>
                <a:cs typeface="Calibri"/>
                <a:sym typeface="Calibri"/>
              </a:rPr>
              <a:t>Identify participial phrases.</a:t>
            </a:r>
            <a:endParaRPr b="1" sz="3100">
              <a:solidFill>
                <a:schemeClr val="dk1"/>
              </a:solidFill>
              <a:latin typeface="Calibri"/>
              <a:ea typeface="Calibri"/>
              <a:cs typeface="Calibri"/>
              <a:sym typeface="Calibri"/>
            </a:endParaRPr>
          </a:p>
          <a:p>
            <a:pPr indent="0" lvl="0" marL="0" rtl="0" algn="l">
              <a:spcBef>
                <a:spcPts val="0"/>
              </a:spcBef>
              <a:spcAft>
                <a:spcPts val="0"/>
              </a:spcAft>
              <a:buNone/>
            </a:pPr>
            <a:r>
              <a:rPr b="1" lang="en-US" sz="3100">
                <a:solidFill>
                  <a:schemeClr val="dk1"/>
                </a:solidFill>
                <a:latin typeface="Calibri"/>
                <a:ea typeface="Calibri"/>
                <a:cs typeface="Calibri"/>
                <a:sym typeface="Calibri"/>
              </a:rPr>
              <a:t>Opening: </a:t>
            </a:r>
            <a:r>
              <a:rPr lang="en-US" sz="3100">
                <a:solidFill>
                  <a:schemeClr val="dk1"/>
                </a:solidFill>
                <a:latin typeface="Calibri"/>
                <a:ea typeface="Calibri"/>
                <a:cs typeface="Calibri"/>
                <a:sym typeface="Calibri"/>
              </a:rPr>
              <a:t>Read </a:t>
            </a:r>
            <a:r>
              <a:rPr lang="en-US" sz="3100">
                <a:solidFill>
                  <a:schemeClr val="dk1"/>
                </a:solidFill>
                <a:latin typeface="Calibri"/>
                <a:ea typeface="Calibri"/>
                <a:cs typeface="Calibri"/>
                <a:sym typeface="Calibri"/>
              </a:rPr>
              <a:t>students a book with participial phrases such as </a:t>
            </a:r>
            <a:r>
              <a:rPr i="1" lang="en-US" sz="3100">
                <a:solidFill>
                  <a:schemeClr val="dk1"/>
                </a:solidFill>
                <a:latin typeface="Calibri"/>
                <a:ea typeface="Calibri"/>
                <a:cs typeface="Calibri"/>
                <a:sym typeface="Calibri"/>
              </a:rPr>
              <a:t>The Napping House</a:t>
            </a:r>
            <a:r>
              <a:rPr lang="en-US" sz="3100">
                <a:solidFill>
                  <a:schemeClr val="dk1"/>
                </a:solidFill>
                <a:latin typeface="Calibri"/>
                <a:ea typeface="Calibri"/>
                <a:cs typeface="Calibri"/>
                <a:sym typeface="Calibri"/>
              </a:rPr>
              <a:t>. Ask students to identify examples.</a:t>
            </a:r>
            <a:endParaRPr b="1" sz="3100">
              <a:solidFill>
                <a:schemeClr val="dk1"/>
              </a:solidFill>
              <a:latin typeface="Calibri"/>
              <a:ea typeface="Calibri"/>
              <a:cs typeface="Calibri"/>
              <a:sym typeface="Calibri"/>
            </a:endParaRPr>
          </a:p>
          <a:p>
            <a:pPr indent="0" lvl="0" marL="0" rtl="0" algn="l">
              <a:spcBef>
                <a:spcPts val="0"/>
              </a:spcBef>
              <a:spcAft>
                <a:spcPts val="0"/>
              </a:spcAft>
              <a:buNone/>
            </a:pPr>
            <a:r>
              <a:rPr b="1" lang="en-US" sz="3100">
                <a:solidFill>
                  <a:schemeClr val="dk1"/>
                </a:solidFill>
                <a:latin typeface="Calibri"/>
                <a:ea typeface="Calibri"/>
                <a:cs typeface="Calibri"/>
                <a:sym typeface="Calibri"/>
              </a:rPr>
              <a:t>Demonstration: </a:t>
            </a:r>
            <a:r>
              <a:rPr lang="en-US" sz="3100">
                <a:solidFill>
                  <a:schemeClr val="dk1"/>
                </a:solidFill>
                <a:latin typeface="Calibri"/>
                <a:ea typeface="Calibri"/>
                <a:cs typeface="Calibri"/>
                <a:sym typeface="Calibri"/>
              </a:rPr>
              <a:t>Demonstrate a conversation with another teacher that uses participial phrases. Have students identify the </a:t>
            </a:r>
            <a:r>
              <a:rPr lang="en-US" sz="3100">
                <a:solidFill>
                  <a:schemeClr val="dk1"/>
                </a:solidFill>
                <a:latin typeface="Calibri"/>
                <a:ea typeface="Calibri"/>
                <a:cs typeface="Calibri"/>
                <a:sym typeface="Calibri"/>
              </a:rPr>
              <a:t>participial </a:t>
            </a:r>
            <a:r>
              <a:rPr lang="en-US" sz="3100">
                <a:solidFill>
                  <a:schemeClr val="dk1"/>
                </a:solidFill>
                <a:latin typeface="Calibri"/>
                <a:ea typeface="Calibri"/>
                <a:cs typeface="Calibri"/>
                <a:sym typeface="Calibri"/>
              </a:rPr>
              <a:t>phrases used.</a:t>
            </a:r>
            <a:endParaRPr sz="3100">
              <a:solidFill>
                <a:schemeClr val="dk1"/>
              </a:solidFill>
              <a:latin typeface="Calibri"/>
              <a:ea typeface="Calibri"/>
              <a:cs typeface="Calibri"/>
              <a:sym typeface="Calibri"/>
            </a:endParaRPr>
          </a:p>
          <a:p>
            <a:pPr indent="0" lvl="0" marL="0" rtl="0" algn="l">
              <a:spcBef>
                <a:spcPts val="0"/>
              </a:spcBef>
              <a:spcAft>
                <a:spcPts val="0"/>
              </a:spcAft>
              <a:buNone/>
            </a:pPr>
            <a:r>
              <a:rPr b="1" lang="en-US" sz="3100">
                <a:solidFill>
                  <a:schemeClr val="dk1"/>
                </a:solidFill>
                <a:latin typeface="Calibri"/>
                <a:ea typeface="Calibri"/>
                <a:cs typeface="Calibri"/>
                <a:sym typeface="Calibri"/>
              </a:rPr>
              <a:t>Guided Practice: </a:t>
            </a:r>
            <a:r>
              <a:rPr lang="en-US" sz="3100">
                <a:solidFill>
                  <a:schemeClr val="dk1"/>
                </a:solidFill>
                <a:latin typeface="Calibri"/>
                <a:ea typeface="Calibri"/>
                <a:cs typeface="Calibri"/>
                <a:sym typeface="Calibri"/>
              </a:rPr>
              <a:t>Using “Don’t Stop Believing” by Journey, find examples of participial phrases; </a:t>
            </a:r>
            <a:r>
              <a:rPr i="1" lang="en-US" sz="3100">
                <a:solidFill>
                  <a:schemeClr val="dk1"/>
                </a:solidFill>
                <a:latin typeface="Calibri"/>
                <a:ea typeface="Calibri"/>
                <a:cs typeface="Calibri"/>
                <a:sym typeface="Calibri"/>
              </a:rPr>
              <a:t>ex. "</a:t>
            </a:r>
            <a:r>
              <a:rPr lang="en-US" sz="3100">
                <a:solidFill>
                  <a:schemeClr val="dk1"/>
                </a:solidFill>
                <a:latin typeface="Calibri"/>
                <a:ea typeface="Calibri"/>
                <a:cs typeface="Calibri"/>
                <a:sym typeface="Calibri"/>
              </a:rPr>
              <a:t>Just a small town girl, </a:t>
            </a:r>
            <a:r>
              <a:rPr i="1" lang="en-US" sz="3100">
                <a:solidFill>
                  <a:schemeClr val="dk1"/>
                </a:solidFill>
                <a:latin typeface="Calibri"/>
                <a:ea typeface="Calibri"/>
                <a:cs typeface="Calibri"/>
                <a:sym typeface="Calibri"/>
              </a:rPr>
              <a:t>living in a lonely world.”</a:t>
            </a:r>
            <a:r>
              <a:rPr lang="en-US" sz="3100">
                <a:solidFill>
                  <a:schemeClr val="dk1"/>
                </a:solidFill>
                <a:latin typeface="Calibri"/>
                <a:ea typeface="Calibri"/>
                <a:cs typeface="Calibri"/>
                <a:sym typeface="Calibri"/>
              </a:rPr>
              <a:t> </a:t>
            </a:r>
            <a:endParaRPr sz="3100">
              <a:solidFill>
                <a:schemeClr val="dk1"/>
              </a:solidFill>
              <a:latin typeface="Calibri"/>
              <a:ea typeface="Calibri"/>
              <a:cs typeface="Calibri"/>
              <a:sym typeface="Calibri"/>
            </a:endParaRPr>
          </a:p>
          <a:p>
            <a:pPr indent="0" lvl="0" marL="0" rtl="0" algn="l">
              <a:spcBef>
                <a:spcPts val="0"/>
              </a:spcBef>
              <a:spcAft>
                <a:spcPts val="0"/>
              </a:spcAft>
              <a:buNone/>
            </a:pPr>
            <a:r>
              <a:rPr b="1" lang="en-US" sz="3100">
                <a:solidFill>
                  <a:schemeClr val="dk1"/>
                </a:solidFill>
                <a:latin typeface="Calibri"/>
                <a:ea typeface="Calibri"/>
                <a:cs typeface="Calibri"/>
                <a:sym typeface="Calibri"/>
              </a:rPr>
              <a:t>Individual Practice: </a:t>
            </a:r>
            <a:r>
              <a:rPr lang="en-US" sz="3100">
                <a:solidFill>
                  <a:schemeClr val="dk1"/>
                </a:solidFill>
                <a:latin typeface="Calibri"/>
                <a:ea typeface="Calibri"/>
                <a:cs typeface="Calibri"/>
                <a:sym typeface="Calibri"/>
              </a:rPr>
              <a:t>Have students continue identifying other participial phrases on their own, using examples you provide.</a:t>
            </a:r>
            <a:endParaRPr sz="3100">
              <a:solidFill>
                <a:schemeClr val="dk1"/>
              </a:solidFill>
              <a:latin typeface="Calibri"/>
              <a:ea typeface="Calibri"/>
              <a:cs typeface="Calibri"/>
              <a:sym typeface="Calibri"/>
            </a:endParaRPr>
          </a:p>
          <a:p>
            <a:pPr indent="0" lvl="0" marL="0" rtl="0" algn="l">
              <a:spcBef>
                <a:spcPts val="0"/>
              </a:spcBef>
              <a:spcAft>
                <a:spcPts val="0"/>
              </a:spcAft>
              <a:buNone/>
            </a:pPr>
            <a:r>
              <a:t/>
            </a:r>
            <a:endParaRPr b="1" sz="3000">
              <a:solidFill>
                <a:schemeClr val="dk1"/>
              </a:solidFill>
              <a:latin typeface="Calibri"/>
              <a:ea typeface="Calibri"/>
              <a:cs typeface="Calibri"/>
              <a:sym typeface="Calibri"/>
            </a:endParaRPr>
          </a:p>
        </p:txBody>
      </p:sp>
      <p:sp>
        <p:nvSpPr>
          <p:cNvPr id="131" name="Google Shape;131;p1"/>
          <p:cNvSpPr txBox="1"/>
          <p:nvPr/>
        </p:nvSpPr>
        <p:spPr>
          <a:xfrm>
            <a:off x="11007000" y="17601000"/>
            <a:ext cx="10240800" cy="585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3100">
                <a:solidFill>
                  <a:schemeClr val="dk1"/>
                </a:solidFill>
                <a:latin typeface="Calibri"/>
                <a:ea typeface="Calibri"/>
                <a:cs typeface="Calibri"/>
                <a:sym typeface="Calibri"/>
              </a:rPr>
              <a:t>Objective: </a:t>
            </a:r>
            <a:r>
              <a:rPr lang="en-US" sz="3100">
                <a:solidFill>
                  <a:schemeClr val="dk1"/>
                </a:solidFill>
                <a:latin typeface="Calibri"/>
                <a:ea typeface="Calibri"/>
                <a:cs typeface="Calibri"/>
                <a:sym typeface="Calibri"/>
              </a:rPr>
              <a:t>Discuss the positions of participial phrases in a sentence; examine the effect of various positions. </a:t>
            </a:r>
            <a:endParaRPr b="1" sz="3100">
              <a:solidFill>
                <a:schemeClr val="dk1"/>
              </a:solidFill>
              <a:latin typeface="Calibri"/>
              <a:ea typeface="Calibri"/>
              <a:cs typeface="Calibri"/>
              <a:sym typeface="Calibri"/>
            </a:endParaRPr>
          </a:p>
          <a:p>
            <a:pPr indent="0" lvl="0" marL="0" rtl="0" algn="l">
              <a:spcBef>
                <a:spcPts val="0"/>
              </a:spcBef>
              <a:spcAft>
                <a:spcPts val="0"/>
              </a:spcAft>
              <a:buNone/>
            </a:pPr>
            <a:r>
              <a:rPr b="1" lang="en-US" sz="3100">
                <a:solidFill>
                  <a:schemeClr val="dk1"/>
                </a:solidFill>
                <a:latin typeface="Calibri"/>
                <a:ea typeface="Calibri"/>
                <a:cs typeface="Calibri"/>
                <a:sym typeface="Calibri"/>
              </a:rPr>
              <a:t>Opening:</a:t>
            </a:r>
            <a:r>
              <a:rPr lang="en-US" sz="3100">
                <a:solidFill>
                  <a:schemeClr val="dk1"/>
                </a:solidFill>
                <a:latin typeface="Calibri"/>
                <a:ea typeface="Calibri"/>
                <a:cs typeface="Calibri"/>
                <a:sym typeface="Calibri"/>
              </a:rPr>
              <a:t> Review participles. </a:t>
            </a:r>
            <a:r>
              <a:rPr lang="en-US" sz="3100">
                <a:solidFill>
                  <a:schemeClr val="dk1"/>
                </a:solidFill>
                <a:latin typeface="Calibri"/>
                <a:ea typeface="Calibri"/>
                <a:cs typeface="Calibri"/>
                <a:sym typeface="Calibri"/>
              </a:rPr>
              <a:t>Explain that another advantage of participial phrases is their ability to be moved in a sentence, creating sentence variety and rhythm.</a:t>
            </a:r>
            <a:endParaRPr b="1" sz="3100">
              <a:solidFill>
                <a:schemeClr val="dk1"/>
              </a:solidFill>
              <a:latin typeface="Calibri"/>
              <a:ea typeface="Calibri"/>
              <a:cs typeface="Calibri"/>
              <a:sym typeface="Calibri"/>
            </a:endParaRPr>
          </a:p>
          <a:p>
            <a:pPr indent="0" lvl="0" marL="0" rtl="0" algn="l">
              <a:spcBef>
                <a:spcPts val="0"/>
              </a:spcBef>
              <a:spcAft>
                <a:spcPts val="0"/>
              </a:spcAft>
              <a:buNone/>
            </a:pPr>
            <a:r>
              <a:rPr b="1" lang="en-US" sz="3100">
                <a:solidFill>
                  <a:schemeClr val="dk1"/>
                </a:solidFill>
                <a:latin typeface="Calibri"/>
                <a:ea typeface="Calibri"/>
                <a:cs typeface="Calibri"/>
                <a:sym typeface="Calibri"/>
              </a:rPr>
              <a:t>Demonstration: </a:t>
            </a:r>
            <a:r>
              <a:rPr lang="en-US" sz="3100">
                <a:solidFill>
                  <a:schemeClr val="dk1"/>
                </a:solidFill>
                <a:latin typeface="Calibri"/>
                <a:ea typeface="Calibri"/>
                <a:cs typeface="Calibri"/>
                <a:sym typeface="Calibri"/>
              </a:rPr>
              <a:t>Put two sentences on the board </a:t>
            </a:r>
            <a:r>
              <a:rPr lang="en-US" sz="3100">
                <a:solidFill>
                  <a:schemeClr val="dk1"/>
                </a:solidFill>
                <a:latin typeface="Calibri"/>
                <a:ea typeface="Calibri"/>
                <a:cs typeface="Calibri"/>
                <a:sym typeface="Calibri"/>
              </a:rPr>
              <a:t>without participial phrases; e</a:t>
            </a:r>
            <a:r>
              <a:rPr i="1" lang="en-US" sz="3100">
                <a:solidFill>
                  <a:schemeClr val="dk1"/>
                </a:solidFill>
                <a:latin typeface="Calibri"/>
                <a:ea typeface="Calibri"/>
                <a:cs typeface="Calibri"/>
                <a:sym typeface="Calibri"/>
              </a:rPr>
              <a:t>x. </a:t>
            </a:r>
            <a:r>
              <a:rPr lang="en-US" sz="3100">
                <a:solidFill>
                  <a:schemeClr val="dk1"/>
                </a:solidFill>
                <a:latin typeface="Calibri"/>
                <a:ea typeface="Calibri"/>
                <a:cs typeface="Calibri"/>
                <a:sym typeface="Calibri"/>
              </a:rPr>
              <a:t>“Alice sees a pen on the ground. She bends over to pick it up.”</a:t>
            </a:r>
            <a:r>
              <a:rPr i="1" lang="en-US" sz="3100">
                <a:solidFill>
                  <a:schemeClr val="dk1"/>
                </a:solidFill>
                <a:latin typeface="Calibri"/>
                <a:ea typeface="Calibri"/>
                <a:cs typeface="Calibri"/>
                <a:sym typeface="Calibri"/>
              </a:rPr>
              <a:t> </a:t>
            </a:r>
            <a:r>
              <a:rPr lang="en-US" sz="3100">
                <a:solidFill>
                  <a:schemeClr val="dk1"/>
                </a:solidFill>
                <a:latin typeface="Calibri"/>
                <a:ea typeface="Calibri"/>
                <a:cs typeface="Calibri"/>
                <a:sym typeface="Calibri"/>
              </a:rPr>
              <a:t>Have students suggest </a:t>
            </a:r>
            <a:r>
              <a:rPr lang="en-US" sz="3100">
                <a:solidFill>
                  <a:schemeClr val="dk1"/>
                </a:solidFill>
                <a:latin typeface="Calibri"/>
                <a:ea typeface="Calibri"/>
                <a:cs typeface="Calibri"/>
                <a:sym typeface="Calibri"/>
              </a:rPr>
              <a:t>ways to combine them by converting one into a participial phrase.</a:t>
            </a:r>
            <a:endParaRPr b="1" sz="3100">
              <a:solidFill>
                <a:schemeClr val="dk1"/>
              </a:solidFill>
              <a:latin typeface="Calibri"/>
              <a:ea typeface="Calibri"/>
              <a:cs typeface="Calibri"/>
              <a:sym typeface="Calibri"/>
            </a:endParaRPr>
          </a:p>
          <a:p>
            <a:pPr indent="0" lvl="0" marL="0" rtl="0" algn="l">
              <a:spcBef>
                <a:spcPts val="0"/>
              </a:spcBef>
              <a:spcAft>
                <a:spcPts val="0"/>
              </a:spcAft>
              <a:buNone/>
            </a:pPr>
            <a:r>
              <a:rPr b="1" lang="en-US" sz="3100">
                <a:solidFill>
                  <a:schemeClr val="dk1"/>
                </a:solidFill>
                <a:latin typeface="Calibri"/>
                <a:ea typeface="Calibri"/>
                <a:cs typeface="Calibri"/>
                <a:sym typeface="Calibri"/>
              </a:rPr>
              <a:t>Guided Practice:</a:t>
            </a:r>
            <a:r>
              <a:rPr lang="en-US" sz="3100">
                <a:solidFill>
                  <a:schemeClr val="dk1"/>
                </a:solidFill>
                <a:latin typeface="Calibri"/>
                <a:ea typeface="Calibri"/>
                <a:cs typeface="Calibri"/>
                <a:sym typeface="Calibri"/>
              </a:rPr>
              <a:t> Have students rearrange cards on their desks to make sentences with participles. Have students try multiple positions to see t</a:t>
            </a:r>
            <a:r>
              <a:rPr lang="en-US" sz="3100">
                <a:solidFill>
                  <a:schemeClr val="dk1"/>
                </a:solidFill>
                <a:latin typeface="Calibri"/>
                <a:ea typeface="Calibri"/>
                <a:cs typeface="Calibri"/>
                <a:sym typeface="Calibri"/>
              </a:rPr>
              <a:t>he effects produced by</a:t>
            </a:r>
            <a:r>
              <a:rPr lang="en-US" sz="3100">
                <a:solidFill>
                  <a:schemeClr val="dk1"/>
                </a:solidFill>
                <a:latin typeface="Calibri"/>
                <a:ea typeface="Calibri"/>
                <a:cs typeface="Calibri"/>
                <a:sym typeface="Calibri"/>
              </a:rPr>
              <a:t> moving them around.</a:t>
            </a:r>
            <a:endParaRPr sz="1500"/>
          </a:p>
        </p:txBody>
      </p:sp>
      <p:sp>
        <p:nvSpPr>
          <p:cNvPr id="132" name="Google Shape;132;p1"/>
          <p:cNvSpPr/>
          <p:nvPr/>
        </p:nvSpPr>
        <p:spPr>
          <a:xfrm>
            <a:off x="3657600" y="1716013"/>
            <a:ext cx="5414700" cy="3906600"/>
          </a:xfrm>
          <a:prstGeom prst="wedgeEllipseCallout">
            <a:avLst>
              <a:gd fmla="val -35008" name="adj1"/>
              <a:gd fmla="val 75481" name="adj2"/>
            </a:avLst>
          </a:prstGeom>
          <a:solidFill>
            <a:schemeClr val="lt1"/>
          </a:solidFill>
          <a:ln cap="flat" cmpd="sng" w="114300">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
          <p:cNvSpPr/>
          <p:nvPr/>
        </p:nvSpPr>
        <p:spPr>
          <a:xfrm flipH="1">
            <a:off x="35204400" y="1716025"/>
            <a:ext cx="5414700" cy="3906600"/>
          </a:xfrm>
          <a:prstGeom prst="wedgeEllipseCallout">
            <a:avLst>
              <a:gd fmla="val -45879" name="adj1"/>
              <a:gd fmla="val 77681" name="adj2"/>
            </a:avLst>
          </a:prstGeom>
          <a:solidFill>
            <a:schemeClr val="lt1"/>
          </a:solidFill>
          <a:ln cap="flat" cmpd="sng" w="114300">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4" name="Google Shape;134;p1"/>
          <p:cNvPicPr preferRelativeResize="0"/>
          <p:nvPr/>
        </p:nvPicPr>
        <p:blipFill>
          <a:blip r:embed="rId3">
            <a:alphaModFix/>
          </a:blip>
          <a:stretch>
            <a:fillRect/>
          </a:stretch>
        </p:blipFill>
        <p:spPr>
          <a:xfrm>
            <a:off x="5383875" y="2135800"/>
            <a:ext cx="1962150" cy="3067050"/>
          </a:xfrm>
          <a:prstGeom prst="rect">
            <a:avLst/>
          </a:prstGeom>
          <a:noFill/>
          <a:ln>
            <a:noFill/>
          </a:ln>
        </p:spPr>
      </p:pic>
      <p:pic>
        <p:nvPicPr>
          <p:cNvPr id="135" name="Google Shape;135;p1"/>
          <p:cNvPicPr preferRelativeResize="0"/>
          <p:nvPr/>
        </p:nvPicPr>
        <p:blipFill>
          <a:blip r:embed="rId4">
            <a:alphaModFix/>
          </a:blip>
          <a:stretch>
            <a:fillRect/>
          </a:stretch>
        </p:blipFill>
        <p:spPr>
          <a:xfrm>
            <a:off x="36930675" y="2135800"/>
            <a:ext cx="1962150" cy="3067050"/>
          </a:xfrm>
          <a:prstGeom prst="rect">
            <a:avLst/>
          </a:prstGeom>
          <a:noFill/>
          <a:ln>
            <a:noFill/>
          </a:ln>
        </p:spPr>
      </p:pic>
      <p:pic>
        <p:nvPicPr>
          <p:cNvPr id="136" name="Google Shape;136;p1"/>
          <p:cNvPicPr preferRelativeResize="0"/>
          <p:nvPr/>
        </p:nvPicPr>
        <p:blipFill>
          <a:blip r:embed="rId5">
            <a:alphaModFix/>
          </a:blip>
          <a:stretch>
            <a:fillRect/>
          </a:stretch>
        </p:blipFill>
        <p:spPr>
          <a:xfrm>
            <a:off x="41089400" y="29922800"/>
            <a:ext cx="1962150" cy="19621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Graphicsland/MakeSigns.com</dc:creator>
</cp:coreProperties>
</file>