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38481000" cy="28676600"/>
  <p:defaultTextStyle>
    <a:defPPr>
      <a:defRPr lang="en-US"/>
    </a:defPPr>
    <a:lvl1pPr algn="l" rtl="0" eaLnBrk="0" fontAlgn="base" hangingPunct="0">
      <a:spcBef>
        <a:spcPct val="0"/>
      </a:spcBef>
      <a:spcAft>
        <a:spcPct val="0"/>
      </a:spcAft>
      <a:defRPr sz="3000" kern="1200">
        <a:solidFill>
          <a:schemeClr val="tx1"/>
        </a:solidFill>
        <a:latin typeface="Times New Roman" pitchFamily="18" charset="0"/>
        <a:ea typeface="+mn-ea"/>
        <a:cs typeface="+mn-cs"/>
      </a:defRPr>
    </a:lvl1pPr>
    <a:lvl2pPr marL="548640" algn="l" rtl="0" eaLnBrk="0" fontAlgn="base" hangingPunct="0">
      <a:spcBef>
        <a:spcPct val="0"/>
      </a:spcBef>
      <a:spcAft>
        <a:spcPct val="0"/>
      </a:spcAft>
      <a:defRPr sz="3000" kern="1200">
        <a:solidFill>
          <a:schemeClr val="tx1"/>
        </a:solidFill>
        <a:latin typeface="Times New Roman" pitchFamily="18" charset="0"/>
        <a:ea typeface="+mn-ea"/>
        <a:cs typeface="+mn-cs"/>
      </a:defRPr>
    </a:lvl2pPr>
    <a:lvl3pPr marL="1097280" algn="l" rtl="0" eaLnBrk="0" fontAlgn="base" hangingPunct="0">
      <a:spcBef>
        <a:spcPct val="0"/>
      </a:spcBef>
      <a:spcAft>
        <a:spcPct val="0"/>
      </a:spcAft>
      <a:defRPr sz="3000" kern="1200">
        <a:solidFill>
          <a:schemeClr val="tx1"/>
        </a:solidFill>
        <a:latin typeface="Times New Roman" pitchFamily="18" charset="0"/>
        <a:ea typeface="+mn-ea"/>
        <a:cs typeface="+mn-cs"/>
      </a:defRPr>
    </a:lvl3pPr>
    <a:lvl4pPr marL="1645920" algn="l" rtl="0" eaLnBrk="0" fontAlgn="base" hangingPunct="0">
      <a:spcBef>
        <a:spcPct val="0"/>
      </a:spcBef>
      <a:spcAft>
        <a:spcPct val="0"/>
      </a:spcAft>
      <a:defRPr sz="3000" kern="1200">
        <a:solidFill>
          <a:schemeClr val="tx1"/>
        </a:solidFill>
        <a:latin typeface="Times New Roman" pitchFamily="18" charset="0"/>
        <a:ea typeface="+mn-ea"/>
        <a:cs typeface="+mn-cs"/>
      </a:defRPr>
    </a:lvl4pPr>
    <a:lvl5pPr marL="2194560" algn="l" rtl="0" eaLnBrk="0" fontAlgn="base" hangingPunct="0">
      <a:spcBef>
        <a:spcPct val="0"/>
      </a:spcBef>
      <a:spcAft>
        <a:spcPct val="0"/>
      </a:spcAft>
      <a:defRPr sz="3000" kern="1200">
        <a:solidFill>
          <a:schemeClr val="tx1"/>
        </a:solidFill>
        <a:latin typeface="Times New Roman" pitchFamily="18" charset="0"/>
        <a:ea typeface="+mn-ea"/>
        <a:cs typeface="+mn-cs"/>
      </a:defRPr>
    </a:lvl5pPr>
    <a:lvl6pPr marL="2743200" algn="l" defTabSz="1097280" rtl="0" eaLnBrk="1" latinLnBrk="0" hangingPunct="1">
      <a:defRPr sz="3000" kern="1200">
        <a:solidFill>
          <a:schemeClr val="tx1"/>
        </a:solidFill>
        <a:latin typeface="Times New Roman" pitchFamily="18" charset="0"/>
        <a:ea typeface="+mn-ea"/>
        <a:cs typeface="+mn-cs"/>
      </a:defRPr>
    </a:lvl6pPr>
    <a:lvl7pPr marL="3291840" algn="l" defTabSz="1097280" rtl="0" eaLnBrk="1" latinLnBrk="0" hangingPunct="1">
      <a:defRPr sz="3000" kern="1200">
        <a:solidFill>
          <a:schemeClr val="tx1"/>
        </a:solidFill>
        <a:latin typeface="Times New Roman" pitchFamily="18" charset="0"/>
        <a:ea typeface="+mn-ea"/>
        <a:cs typeface="+mn-cs"/>
      </a:defRPr>
    </a:lvl7pPr>
    <a:lvl8pPr marL="3840480" algn="l" defTabSz="1097280" rtl="0" eaLnBrk="1" latinLnBrk="0" hangingPunct="1">
      <a:defRPr sz="3000" kern="1200">
        <a:solidFill>
          <a:schemeClr val="tx1"/>
        </a:solidFill>
        <a:latin typeface="Times New Roman" pitchFamily="18" charset="0"/>
        <a:ea typeface="+mn-ea"/>
        <a:cs typeface="+mn-cs"/>
      </a:defRPr>
    </a:lvl8pPr>
    <a:lvl9pPr marL="4389120" algn="l" defTabSz="1097280" rtl="0" eaLnBrk="1" latinLnBrk="0" hangingPunct="1">
      <a:defRPr sz="3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6FDB1"/>
    <a:srgbClr val="00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8651" autoAdjust="0"/>
  </p:normalViewPr>
  <p:slideViewPr>
    <p:cSldViewPr>
      <p:cViewPr varScale="1">
        <p:scale>
          <a:sx n="18" d="100"/>
          <a:sy n="18" d="100"/>
        </p:scale>
        <p:origin x="1260" y="42"/>
      </p:cViewPr>
      <p:guideLst>
        <p:guide orient="horz" pos="10368"/>
        <p:guide pos="1382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6675100" cy="1595438"/>
          </a:xfrm>
          <a:prstGeom prst="rect">
            <a:avLst/>
          </a:prstGeom>
          <a:noFill/>
          <a:ln w="9525">
            <a:noFill/>
            <a:miter lim="800000"/>
            <a:headEnd/>
            <a:tailEnd/>
          </a:ln>
          <a:effectLst/>
        </p:spPr>
        <p:txBody>
          <a:bodyPr vert="horz" wrap="square" lIns="383721" tIns="191858" rIns="383721" bIns="191858" numCol="1" anchor="t" anchorCtr="0" compatLnSpc="1">
            <a:prstTxWarp prst="textNoShape">
              <a:avLst/>
            </a:prstTxWarp>
          </a:bodyPr>
          <a:lstStyle>
            <a:lvl1pPr defTabSz="3838575">
              <a:defRPr sz="4900" smtClean="0"/>
            </a:lvl1pPr>
          </a:lstStyle>
          <a:p>
            <a:pPr>
              <a:defRPr/>
            </a:pPr>
            <a:endParaRPr lang="en-US" dirty="0"/>
          </a:p>
        </p:txBody>
      </p:sp>
      <p:sp>
        <p:nvSpPr>
          <p:cNvPr id="4099" name="Rectangle 1027"/>
          <p:cNvSpPr>
            <a:spLocks noGrp="1" noChangeArrowheads="1"/>
          </p:cNvSpPr>
          <p:nvPr>
            <p:ph type="dt" sz="quarter" idx="1"/>
          </p:nvPr>
        </p:nvSpPr>
        <p:spPr bwMode="auto">
          <a:xfrm>
            <a:off x="21805900" y="0"/>
            <a:ext cx="16675100" cy="1595438"/>
          </a:xfrm>
          <a:prstGeom prst="rect">
            <a:avLst/>
          </a:prstGeom>
          <a:noFill/>
          <a:ln w="9525">
            <a:noFill/>
            <a:miter lim="800000"/>
            <a:headEnd/>
            <a:tailEnd/>
          </a:ln>
          <a:effectLst/>
        </p:spPr>
        <p:txBody>
          <a:bodyPr vert="horz" wrap="square" lIns="383721" tIns="191858" rIns="383721" bIns="191858" numCol="1" anchor="t" anchorCtr="0" compatLnSpc="1">
            <a:prstTxWarp prst="textNoShape">
              <a:avLst/>
            </a:prstTxWarp>
          </a:bodyPr>
          <a:lstStyle>
            <a:lvl1pPr algn="r" defTabSz="3838575">
              <a:defRPr sz="4900" smtClean="0"/>
            </a:lvl1pPr>
          </a:lstStyle>
          <a:p>
            <a:pPr>
              <a:defRPr/>
            </a:pPr>
            <a:endParaRPr lang="en-US" dirty="0"/>
          </a:p>
        </p:txBody>
      </p:sp>
      <p:sp>
        <p:nvSpPr>
          <p:cNvPr id="4100" name="Rectangle 1028"/>
          <p:cNvSpPr>
            <a:spLocks noGrp="1" noChangeArrowheads="1"/>
          </p:cNvSpPr>
          <p:nvPr>
            <p:ph type="ftr" sz="quarter" idx="2"/>
          </p:nvPr>
        </p:nvSpPr>
        <p:spPr bwMode="auto">
          <a:xfrm>
            <a:off x="0" y="27081163"/>
            <a:ext cx="16675100" cy="1595437"/>
          </a:xfrm>
          <a:prstGeom prst="rect">
            <a:avLst/>
          </a:prstGeom>
          <a:noFill/>
          <a:ln w="9525">
            <a:noFill/>
            <a:miter lim="800000"/>
            <a:headEnd/>
            <a:tailEnd/>
          </a:ln>
          <a:effectLst/>
        </p:spPr>
        <p:txBody>
          <a:bodyPr vert="horz" wrap="square" lIns="383721" tIns="191858" rIns="383721" bIns="191858" numCol="1" anchor="b" anchorCtr="0" compatLnSpc="1">
            <a:prstTxWarp prst="textNoShape">
              <a:avLst/>
            </a:prstTxWarp>
          </a:bodyPr>
          <a:lstStyle>
            <a:lvl1pPr defTabSz="3838575">
              <a:defRPr sz="4900" smtClean="0"/>
            </a:lvl1pPr>
          </a:lstStyle>
          <a:p>
            <a:pPr>
              <a:defRPr/>
            </a:pPr>
            <a:endParaRPr lang="en-US" dirty="0"/>
          </a:p>
        </p:txBody>
      </p:sp>
      <p:sp>
        <p:nvSpPr>
          <p:cNvPr id="4101" name="Rectangle 1029"/>
          <p:cNvSpPr>
            <a:spLocks noGrp="1" noChangeArrowheads="1"/>
          </p:cNvSpPr>
          <p:nvPr>
            <p:ph type="sldNum" sz="quarter" idx="3"/>
          </p:nvPr>
        </p:nvSpPr>
        <p:spPr bwMode="auto">
          <a:xfrm>
            <a:off x="21805900" y="27081163"/>
            <a:ext cx="16675100" cy="1595437"/>
          </a:xfrm>
          <a:prstGeom prst="rect">
            <a:avLst/>
          </a:prstGeom>
          <a:noFill/>
          <a:ln w="9525">
            <a:noFill/>
            <a:miter lim="800000"/>
            <a:headEnd/>
            <a:tailEnd/>
          </a:ln>
          <a:effectLst/>
        </p:spPr>
        <p:txBody>
          <a:bodyPr vert="horz" wrap="square" lIns="383721" tIns="191858" rIns="383721" bIns="191858" numCol="1" anchor="b" anchorCtr="0" compatLnSpc="1">
            <a:prstTxWarp prst="textNoShape">
              <a:avLst/>
            </a:prstTxWarp>
          </a:bodyPr>
          <a:lstStyle>
            <a:lvl1pPr algn="r" defTabSz="3838575">
              <a:defRPr sz="4900" smtClean="0"/>
            </a:lvl1pPr>
          </a:lstStyle>
          <a:p>
            <a:pPr>
              <a:defRPr/>
            </a:pPr>
            <a:fld id="{BB4151EB-A0EB-4839-9B0A-ED92E9BB2963}" type="slidenum">
              <a:rPr lang="en-US"/>
              <a:pPr>
                <a:defRPr/>
              </a:pPr>
              <a:t>‹#›</a:t>
            </a:fld>
            <a:endParaRPr lang="en-US" dirty="0"/>
          </a:p>
        </p:txBody>
      </p:sp>
    </p:spTree>
    <p:extLst>
      <p:ext uri="{BB962C8B-B14F-4D97-AF65-F5344CB8AC3E}">
        <p14:creationId xmlns:p14="http://schemas.microsoft.com/office/powerpoint/2010/main" val="327382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16675100" cy="1433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1267" name="Rectangle 3"/>
          <p:cNvSpPr>
            <a:spLocks noGrp="1" noChangeArrowheads="1"/>
          </p:cNvSpPr>
          <p:nvPr>
            <p:ph type="dt" idx="1"/>
          </p:nvPr>
        </p:nvSpPr>
        <p:spPr bwMode="auto">
          <a:xfrm>
            <a:off x="21796375" y="0"/>
            <a:ext cx="16675100" cy="1433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071350" y="2151063"/>
            <a:ext cx="14338300" cy="107537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3848100" y="13620750"/>
            <a:ext cx="30784800" cy="12904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27238325"/>
            <a:ext cx="16675100" cy="14335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1271" name="Rectangle 7"/>
          <p:cNvSpPr>
            <a:spLocks noGrp="1" noChangeArrowheads="1"/>
          </p:cNvSpPr>
          <p:nvPr>
            <p:ph type="sldNum" sz="quarter" idx="5"/>
          </p:nvPr>
        </p:nvSpPr>
        <p:spPr bwMode="auto">
          <a:xfrm>
            <a:off x="21796375" y="27238325"/>
            <a:ext cx="16675100" cy="14335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6BD9C7B-5591-42D6-9D40-A77104FB1443}" type="slidenum">
              <a:rPr lang="en-US"/>
              <a:pPr>
                <a:defRPr/>
              </a:pPr>
              <a:t>‹#›</a:t>
            </a:fld>
            <a:endParaRPr lang="en-US" dirty="0"/>
          </a:p>
        </p:txBody>
      </p:sp>
    </p:spTree>
    <p:extLst>
      <p:ext uri="{BB962C8B-B14F-4D97-AF65-F5344CB8AC3E}">
        <p14:creationId xmlns:p14="http://schemas.microsoft.com/office/powerpoint/2010/main" val="915838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B9CECE06-3F6F-46FA-9F97-5C0712A36ABB}" type="slidenum">
              <a:rPr lang="en-US"/>
              <a:pPr/>
              <a:t>1</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4409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43891200" cy="32918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dirty="0"/>
          </a:p>
        </p:txBody>
      </p:sp>
      <p:sp useBgFill="1">
        <p:nvSpPr>
          <p:cNvPr id="13" name="Rounded Rectangle 12"/>
          <p:cNvSpPr/>
          <p:nvPr/>
        </p:nvSpPr>
        <p:spPr>
          <a:xfrm>
            <a:off x="313502" y="334826"/>
            <a:ext cx="43264186" cy="3212256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9" name="Subtitle 8"/>
          <p:cNvSpPr>
            <a:spLocks noGrp="1"/>
          </p:cNvSpPr>
          <p:nvPr>
            <p:ph type="subTitle" idx="1"/>
          </p:nvPr>
        </p:nvSpPr>
        <p:spPr>
          <a:xfrm>
            <a:off x="6217920" y="15361920"/>
            <a:ext cx="30723840" cy="7680960"/>
          </a:xfrm>
        </p:spPr>
        <p:txBody>
          <a:bodyPr/>
          <a:lstStyle>
            <a:lvl1pPr marL="0" indent="0" algn="ctr">
              <a:buNone/>
              <a:defRPr sz="12500">
                <a:solidFill>
                  <a:schemeClr val="tx2"/>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6700">
                <a:solidFill>
                  <a:srgbClr val="FFFFFF"/>
                </a:solidFill>
              </a:defRPr>
            </a:lvl1pPr>
          </a:lstStyle>
          <a:p>
            <a:fld id="{DCAF5E7F-F4CA-4BC8-BE8F-3FE42AFACC73}" type="slidenum">
              <a:rPr lang="en-US" smtClean="0"/>
              <a:pPr/>
              <a:t>‹#›</a:t>
            </a:fld>
            <a:endParaRPr lang="en-US" dirty="0"/>
          </a:p>
        </p:txBody>
      </p:sp>
      <p:sp>
        <p:nvSpPr>
          <p:cNvPr id="7" name="Rectangle 6"/>
          <p:cNvSpPr/>
          <p:nvPr/>
        </p:nvSpPr>
        <p:spPr>
          <a:xfrm>
            <a:off x="302071" y="6956657"/>
            <a:ext cx="43303378" cy="73312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0" name="Rectangle 9"/>
          <p:cNvSpPr/>
          <p:nvPr/>
        </p:nvSpPr>
        <p:spPr>
          <a:xfrm>
            <a:off x="302071" y="6704256"/>
            <a:ext cx="43303378" cy="578784"/>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1" name="Rectangle 10"/>
          <p:cNvSpPr/>
          <p:nvPr/>
        </p:nvSpPr>
        <p:spPr>
          <a:xfrm>
            <a:off x="302071" y="14287915"/>
            <a:ext cx="43303378" cy="53055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8" name="Title 7"/>
          <p:cNvSpPr>
            <a:spLocks noGrp="1"/>
          </p:cNvSpPr>
          <p:nvPr>
            <p:ph type="ctrTitle"/>
          </p:nvPr>
        </p:nvSpPr>
        <p:spPr>
          <a:xfrm>
            <a:off x="2194560" y="7228466"/>
            <a:ext cx="39502080" cy="7056120"/>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8D8592-21A4-4358-81DF-56F70727FA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9"/>
            <a:ext cx="9656064" cy="2808732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389120" y="1318274"/>
            <a:ext cx="26700480" cy="2808732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170984-7CFA-4DEF-A799-B3C9C36B5CA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89C4B0-AA43-4164-A48E-98269E162882}" type="slidenum">
              <a:rPr lang="en-US" smtClean="0"/>
              <a:pPr/>
              <a:t>‹#›</a:t>
            </a:fld>
            <a:endParaRPr lang="en-US" dirty="0"/>
          </a:p>
        </p:txBody>
      </p:sp>
      <p:sp>
        <p:nvSpPr>
          <p:cNvPr id="8" name="Content Placeholder 7"/>
          <p:cNvSpPr>
            <a:spLocks noGrp="1"/>
          </p:cNvSpPr>
          <p:nvPr>
            <p:ph sz="quarter" idx="1"/>
          </p:nvPr>
        </p:nvSpPr>
        <p:spPr>
          <a:xfrm>
            <a:off x="4389120" y="6949440"/>
            <a:ext cx="37307520" cy="219456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43891200" cy="32918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dirty="0"/>
          </a:p>
        </p:txBody>
      </p:sp>
      <p:sp useBgFill="1">
        <p:nvSpPr>
          <p:cNvPr id="10" name="Rounded Rectangle 9"/>
          <p:cNvSpPr/>
          <p:nvPr/>
        </p:nvSpPr>
        <p:spPr>
          <a:xfrm>
            <a:off x="313502" y="334826"/>
            <a:ext cx="43264186" cy="3212256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2" name="Title 1"/>
          <p:cNvSpPr>
            <a:spLocks noGrp="1"/>
          </p:cNvSpPr>
          <p:nvPr>
            <p:ph type="title"/>
          </p:nvPr>
        </p:nvSpPr>
        <p:spPr>
          <a:xfrm>
            <a:off x="3467102" y="4572002"/>
            <a:ext cx="37307520" cy="6537960"/>
          </a:xfrm>
        </p:spPr>
        <p:txBody>
          <a:bodyPr anchor="b" anchorCtr="0"/>
          <a:lstStyle>
            <a:lvl1pPr algn="l">
              <a:buNone/>
              <a:defRPr sz="192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467102" y="12230102"/>
            <a:ext cx="37307520" cy="6423658"/>
          </a:xfrm>
        </p:spPr>
        <p:txBody>
          <a:bodyPr anchor="t" anchorCtr="0"/>
          <a:lstStyle>
            <a:lvl1pPr marL="0" indent="0">
              <a:buNone/>
              <a:defRPr sz="11500">
                <a:solidFill>
                  <a:schemeClr val="tx1">
                    <a:tint val="75000"/>
                  </a:schemeClr>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840480" y="29626560"/>
            <a:ext cx="19202400" cy="2194560"/>
          </a:xfrm>
        </p:spPr>
        <p:txBody>
          <a:bodyPr/>
          <a:lstStyle/>
          <a:p>
            <a:endParaRPr lang="en-US" dirty="0"/>
          </a:p>
        </p:txBody>
      </p:sp>
      <p:sp>
        <p:nvSpPr>
          <p:cNvPr id="7" name="Rectangle 6"/>
          <p:cNvSpPr/>
          <p:nvPr/>
        </p:nvSpPr>
        <p:spPr>
          <a:xfrm flipV="1">
            <a:off x="333180" y="11408784"/>
            <a:ext cx="43264872" cy="4389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8" name="Rectangle 7"/>
          <p:cNvSpPr/>
          <p:nvPr/>
        </p:nvSpPr>
        <p:spPr>
          <a:xfrm>
            <a:off x="331903" y="11239083"/>
            <a:ext cx="43266149" cy="219451"/>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9" name="Rectangle 8"/>
          <p:cNvSpPr/>
          <p:nvPr/>
        </p:nvSpPr>
        <p:spPr>
          <a:xfrm>
            <a:off x="327871" y="11850624"/>
            <a:ext cx="43270181" cy="21945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702259" y="29802125"/>
            <a:ext cx="2194560" cy="2194560"/>
          </a:xfrm>
        </p:spPr>
        <p:txBody>
          <a:bodyPr/>
          <a:lstStyle/>
          <a:p>
            <a:fld id="{DD4EA236-98B9-476D-B0EC-58272F73341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780EF3-1605-4DA5-BB84-C32FB9ADA7EE}" type="slidenum">
              <a:rPr lang="en-US" smtClean="0"/>
              <a:pPr/>
              <a:t>‹#›</a:t>
            </a:fld>
            <a:endParaRPr lang="en-US" dirty="0"/>
          </a:p>
        </p:txBody>
      </p:sp>
      <p:sp>
        <p:nvSpPr>
          <p:cNvPr id="9" name="Content Placeholder 8"/>
          <p:cNvSpPr>
            <a:spLocks noGrp="1"/>
          </p:cNvSpPr>
          <p:nvPr>
            <p:ph sz="quarter" idx="1"/>
          </p:nvPr>
        </p:nvSpPr>
        <p:spPr>
          <a:xfrm>
            <a:off x="4389120" y="6949440"/>
            <a:ext cx="17995392" cy="219456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23682960" y="6949440"/>
            <a:ext cx="17995392" cy="219456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9120" y="1310640"/>
            <a:ext cx="37307520" cy="54864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389120" y="6949440"/>
            <a:ext cx="17922240" cy="3657600"/>
          </a:xfrm>
          <a:noFill/>
          <a:ln w="12700" cap="sq" cmpd="sng" algn="ctr">
            <a:noFill/>
            <a:prstDash val="solid"/>
          </a:ln>
        </p:spPr>
        <p:txBody>
          <a:bodyPr lIns="438912" anchor="b" anchorCtr="0">
            <a:noAutofit/>
          </a:bodyPr>
          <a:lstStyle>
            <a:lvl1pPr marL="0" indent="0">
              <a:buNone/>
              <a:defRPr sz="11500" b="1">
                <a:solidFill>
                  <a:schemeClr val="accent1"/>
                </a:solidFill>
                <a:latin typeface="+mj-lt"/>
                <a:ea typeface="+mj-ea"/>
                <a:cs typeface="+mj-cs"/>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3774400" y="6949440"/>
            <a:ext cx="17922240" cy="3657600"/>
          </a:xfrm>
          <a:noFill/>
          <a:ln w="12700" cap="sq" cmpd="sng" algn="ctr">
            <a:noFill/>
            <a:prstDash val="solid"/>
          </a:ln>
        </p:spPr>
        <p:txBody>
          <a:bodyPr lIns="438912" anchor="b" anchorCtr="0">
            <a:noAutofit/>
          </a:bodyPr>
          <a:lstStyle>
            <a:lvl1pPr marL="0" indent="0">
              <a:buNone/>
              <a:defRPr sz="11500" b="1">
                <a:solidFill>
                  <a:schemeClr val="accent1"/>
                </a:solidFill>
                <a:latin typeface="+mj-lt"/>
                <a:ea typeface="+mj-ea"/>
                <a:cs typeface="+mj-cs"/>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33F175-F1B5-4B16-B014-8C25D28B6DDF}" type="slidenum">
              <a:rPr lang="en-US" smtClean="0"/>
              <a:pPr/>
              <a:t>‹#›</a:t>
            </a:fld>
            <a:endParaRPr lang="en-US" dirty="0"/>
          </a:p>
        </p:txBody>
      </p:sp>
      <p:sp>
        <p:nvSpPr>
          <p:cNvPr id="11" name="Content Placeholder 10"/>
          <p:cNvSpPr>
            <a:spLocks noGrp="1"/>
          </p:cNvSpPr>
          <p:nvPr>
            <p:ph sz="half" idx="2"/>
          </p:nvPr>
        </p:nvSpPr>
        <p:spPr>
          <a:xfrm>
            <a:off x="4389120" y="10789920"/>
            <a:ext cx="17922240" cy="1865376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23774400" y="10789920"/>
            <a:ext cx="17922240" cy="1865376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5027D2-E407-4803-992D-6EA3DC6D46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990A7D-E131-4D92-813E-C159D1AB1A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3891200" cy="329184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useBgFill="1">
        <p:nvSpPr>
          <p:cNvPr id="9" name="Rounded Rectangle 8"/>
          <p:cNvSpPr/>
          <p:nvPr/>
        </p:nvSpPr>
        <p:spPr>
          <a:xfrm>
            <a:off x="307238" y="334824"/>
            <a:ext cx="43264186" cy="3212835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2" name="Title 1"/>
          <p:cNvSpPr>
            <a:spLocks noGrp="1"/>
          </p:cNvSpPr>
          <p:nvPr>
            <p:ph type="title"/>
          </p:nvPr>
        </p:nvSpPr>
        <p:spPr>
          <a:xfrm>
            <a:off x="4389120" y="1310640"/>
            <a:ext cx="37307520" cy="5486400"/>
          </a:xfrm>
        </p:spPr>
        <p:txBody>
          <a:bodyPr anchor="b" anchorCtr="0"/>
          <a:lstStyle>
            <a:lvl1pPr algn="l">
              <a:buNone/>
              <a:defRPr sz="192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389120" y="7680960"/>
            <a:ext cx="9144000" cy="21579840"/>
          </a:xfrm>
        </p:spPr>
        <p:txBody>
          <a:bodyPr/>
          <a:lstStyle>
            <a:lvl1pPr marL="0" indent="0">
              <a:buNone/>
              <a:defRPr sz="8600"/>
            </a:lvl1pPr>
            <a:lvl2pPr>
              <a:buNone/>
              <a:defRPr sz="5800"/>
            </a:lvl2pPr>
            <a:lvl3pPr>
              <a:buNone/>
              <a:defRPr sz="4800"/>
            </a:lvl3pPr>
            <a:lvl4pPr>
              <a:buNone/>
              <a:defRPr sz="4300"/>
            </a:lvl4pPr>
            <a:lvl5pPr>
              <a:buNone/>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F5B494-6A1B-4416-BE29-916C0DC36917}" type="slidenum">
              <a:rPr lang="en-US" smtClean="0"/>
              <a:pPr/>
              <a:t>‹#›</a:t>
            </a:fld>
            <a:endParaRPr lang="en-US" dirty="0"/>
          </a:p>
        </p:txBody>
      </p:sp>
      <p:sp>
        <p:nvSpPr>
          <p:cNvPr id="11" name="Content Placeholder 10"/>
          <p:cNvSpPr>
            <a:spLocks noGrp="1"/>
          </p:cNvSpPr>
          <p:nvPr>
            <p:ph sz="quarter" idx="1"/>
          </p:nvPr>
        </p:nvSpPr>
        <p:spPr>
          <a:xfrm>
            <a:off x="14264640" y="7680960"/>
            <a:ext cx="27432000" cy="2157984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120" y="23522640"/>
            <a:ext cx="35112960" cy="2506982"/>
          </a:xfrm>
        </p:spPr>
        <p:txBody>
          <a:bodyPr anchor="ctr">
            <a:noAutofit/>
          </a:bodyPr>
          <a:lstStyle>
            <a:lvl1pPr algn="l">
              <a:buNone/>
              <a:defRPr sz="134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389120" y="26139960"/>
            <a:ext cx="35112960" cy="3291840"/>
          </a:xfrm>
        </p:spPr>
        <p:txBody>
          <a:bodyPr/>
          <a:lstStyle>
            <a:lvl1pPr marL="0" indent="0">
              <a:buFontTx/>
              <a:buNone/>
              <a:defRPr sz="7700"/>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4389120" y="29626560"/>
            <a:ext cx="18653760" cy="2194560"/>
          </a:xfrm>
        </p:spPr>
        <p:txBody>
          <a:bodyPr/>
          <a:lstStyle/>
          <a:p>
            <a:endParaRPr lang="en-US" dirty="0"/>
          </a:p>
        </p:txBody>
      </p:sp>
      <p:sp>
        <p:nvSpPr>
          <p:cNvPr id="7" name="Slide Number Placeholder 6"/>
          <p:cNvSpPr>
            <a:spLocks noGrp="1"/>
          </p:cNvSpPr>
          <p:nvPr>
            <p:ph type="sldNum" sz="quarter" idx="12"/>
          </p:nvPr>
        </p:nvSpPr>
        <p:spPr>
          <a:xfrm>
            <a:off x="702259" y="29802125"/>
            <a:ext cx="2194560" cy="2194560"/>
          </a:xfrm>
        </p:spPr>
        <p:txBody>
          <a:bodyPr/>
          <a:lstStyle/>
          <a:p>
            <a:fld id="{C768002E-15E8-4652-AF30-BB1BD763D747}" type="slidenum">
              <a:rPr lang="en-US" smtClean="0"/>
              <a:pPr/>
              <a:t>‹#›</a:t>
            </a:fld>
            <a:endParaRPr lang="en-US" dirty="0"/>
          </a:p>
        </p:txBody>
      </p:sp>
      <p:sp>
        <p:nvSpPr>
          <p:cNvPr id="11" name="Rectangle 10"/>
          <p:cNvSpPr/>
          <p:nvPr/>
        </p:nvSpPr>
        <p:spPr>
          <a:xfrm flipV="1">
            <a:off x="327874" y="22481064"/>
            <a:ext cx="43232832" cy="4389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2" name="Rectangle 11"/>
          <p:cNvSpPr/>
          <p:nvPr/>
        </p:nvSpPr>
        <p:spPr>
          <a:xfrm>
            <a:off x="328841" y="22322278"/>
            <a:ext cx="43231867" cy="219451"/>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3" name="Rectangle 12"/>
          <p:cNvSpPr/>
          <p:nvPr/>
        </p:nvSpPr>
        <p:spPr>
          <a:xfrm>
            <a:off x="328850" y="22911477"/>
            <a:ext cx="43231858" cy="23427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3" name="Picture Placeholder 2"/>
          <p:cNvSpPr>
            <a:spLocks noGrp="1"/>
          </p:cNvSpPr>
          <p:nvPr>
            <p:ph type="pic" idx="1"/>
          </p:nvPr>
        </p:nvSpPr>
        <p:spPr>
          <a:xfrm>
            <a:off x="327881" y="320042"/>
            <a:ext cx="43208990" cy="21991320"/>
          </a:xfrm>
          <a:prstGeom prst="round2SameRect">
            <a:avLst>
              <a:gd name="adj1" fmla="val 7101"/>
              <a:gd name="adj2" fmla="val 0"/>
            </a:avLst>
          </a:prstGeom>
          <a:solidFill>
            <a:schemeClr val="bg2"/>
          </a:solidFill>
          <a:ln w="6350">
            <a:solidFill>
              <a:schemeClr val="tx1"/>
            </a:solidFill>
          </a:ln>
        </p:spPr>
        <p:txBody>
          <a:bodyPr/>
          <a:lstStyle>
            <a:lvl1pPr marL="0" indent="0">
              <a:buNone/>
              <a:defRPr sz="154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43891200" cy="329184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dirty="0"/>
          </a:p>
        </p:txBody>
      </p:sp>
      <p:sp useBgFill="1">
        <p:nvSpPr>
          <p:cNvPr id="8" name="Rounded Rectangle 7"/>
          <p:cNvSpPr/>
          <p:nvPr/>
        </p:nvSpPr>
        <p:spPr>
          <a:xfrm>
            <a:off x="307238" y="334824"/>
            <a:ext cx="43264186" cy="3212835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22" name="Title Placeholder 21"/>
          <p:cNvSpPr>
            <a:spLocks noGrp="1"/>
          </p:cNvSpPr>
          <p:nvPr>
            <p:ph type="title"/>
          </p:nvPr>
        </p:nvSpPr>
        <p:spPr>
          <a:xfrm>
            <a:off x="4389120" y="1318262"/>
            <a:ext cx="37307520" cy="5486400"/>
          </a:xfrm>
          <a:prstGeom prst="rect">
            <a:avLst/>
          </a:prstGeom>
        </p:spPr>
        <p:txBody>
          <a:bodyPr lIns="438912" tIns="219456" rIns="438912" bIns="438912"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389120" y="6949440"/>
            <a:ext cx="37307520" cy="21945600"/>
          </a:xfrm>
          <a:prstGeom prst="rect">
            <a:avLst/>
          </a:prstGeom>
        </p:spPr>
        <p:txBody>
          <a:bodyPr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9626560" y="29718000"/>
            <a:ext cx="11887200" cy="2286000"/>
          </a:xfrm>
          <a:prstGeom prst="rect">
            <a:avLst/>
          </a:prstGeom>
        </p:spPr>
        <p:txBody>
          <a:bodyPr lIns="438912" tIns="219456" rIns="438912" bIns="219456" anchor="ctr" anchorCtr="0"/>
          <a:lstStyle>
            <a:lvl1pPr algn="r" eaLnBrk="1" latinLnBrk="0" hangingPunct="1">
              <a:defRPr kumimoji="0" sz="6700">
                <a:solidFill>
                  <a:schemeClr val="tx2"/>
                </a:solidFill>
              </a:defRPr>
            </a:lvl1pPr>
          </a:lstStyle>
          <a:p>
            <a:endParaRPr lang="en-US" dirty="0"/>
          </a:p>
        </p:txBody>
      </p:sp>
      <p:sp>
        <p:nvSpPr>
          <p:cNvPr id="3" name="Footer Placeholder 2"/>
          <p:cNvSpPr>
            <a:spLocks noGrp="1"/>
          </p:cNvSpPr>
          <p:nvPr>
            <p:ph type="ftr" sz="quarter" idx="3"/>
          </p:nvPr>
        </p:nvSpPr>
        <p:spPr>
          <a:xfrm>
            <a:off x="4389120" y="29626560"/>
            <a:ext cx="19019520" cy="2194560"/>
          </a:xfrm>
          <a:prstGeom prst="rect">
            <a:avLst/>
          </a:prstGeom>
        </p:spPr>
        <p:txBody>
          <a:bodyPr lIns="438912" tIns="219456" rIns="438912" bIns="219456" anchor="ctr" anchorCtr="0"/>
          <a:lstStyle>
            <a:lvl1pPr eaLnBrk="1" latinLnBrk="0" hangingPunct="1">
              <a:defRPr kumimoji="0" sz="6700">
                <a:solidFill>
                  <a:schemeClr val="tx2"/>
                </a:solidFill>
              </a:defRPr>
            </a:lvl1pPr>
          </a:lstStyle>
          <a:p>
            <a:endParaRPr lang="en-US" dirty="0"/>
          </a:p>
        </p:txBody>
      </p:sp>
      <p:sp>
        <p:nvSpPr>
          <p:cNvPr id="23" name="Slide Number Placeholder 22"/>
          <p:cNvSpPr>
            <a:spLocks noGrp="1"/>
          </p:cNvSpPr>
          <p:nvPr>
            <p:ph type="sldNum" sz="quarter" idx="4"/>
          </p:nvPr>
        </p:nvSpPr>
        <p:spPr>
          <a:xfrm>
            <a:off x="702259" y="29809440"/>
            <a:ext cx="2194560" cy="2194560"/>
          </a:xfrm>
          <a:prstGeom prst="ellipse">
            <a:avLst/>
          </a:prstGeom>
          <a:solidFill>
            <a:schemeClr val="accent1"/>
          </a:solidFill>
        </p:spPr>
        <p:txBody>
          <a:bodyPr wrap="none" lIns="0" tIns="0" rIns="0" bIns="0" anchor="ctr" anchorCtr="1">
            <a:noAutofit/>
          </a:bodyPr>
          <a:lstStyle>
            <a:lvl1pPr algn="ctr" eaLnBrk="1" latinLnBrk="0" hangingPunct="1">
              <a:defRPr kumimoji="0" sz="6700">
                <a:solidFill>
                  <a:srgbClr val="FFFFFF"/>
                </a:solidFill>
                <a:latin typeface="+mj-lt"/>
                <a:ea typeface="+mj-ea"/>
                <a:cs typeface="+mj-cs"/>
              </a:defRPr>
            </a:lvl1pPr>
          </a:lstStyle>
          <a:p>
            <a:fld id="{A7DE452B-C040-4DAD-AF59-CD14842B215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19200" kern="1200">
          <a:solidFill>
            <a:schemeClr val="tx2"/>
          </a:solidFill>
          <a:latin typeface="+mj-lt"/>
          <a:ea typeface="+mj-ea"/>
          <a:cs typeface="+mj-cs"/>
        </a:defRPr>
      </a:lvl1pPr>
    </p:titleStyle>
    <p:bodyStyle>
      <a:lvl1pPr marL="1316736" indent="-1316736" algn="l" rtl="0" eaLnBrk="1" latinLnBrk="0" hangingPunct="1">
        <a:spcBef>
          <a:spcPts val="2784"/>
        </a:spcBef>
        <a:buClr>
          <a:schemeClr val="accent1"/>
        </a:buClr>
        <a:buSzPct val="85000"/>
        <a:buFont typeface="Wingdings 2"/>
        <a:buChar char=""/>
        <a:defRPr kumimoji="0" sz="12500" kern="1200">
          <a:solidFill>
            <a:schemeClr val="tx1"/>
          </a:solidFill>
          <a:latin typeface="+mn-lt"/>
          <a:ea typeface="+mn-ea"/>
          <a:cs typeface="+mn-cs"/>
        </a:defRPr>
      </a:lvl1pPr>
      <a:lvl2pPr marL="2633472" indent="-1097280" algn="l" rtl="0" eaLnBrk="1" latinLnBrk="0" hangingPunct="1">
        <a:spcBef>
          <a:spcPts val="1776"/>
        </a:spcBef>
        <a:buClr>
          <a:schemeClr val="accent2"/>
        </a:buClr>
        <a:buSzPct val="85000"/>
        <a:buFont typeface="Wingdings 2"/>
        <a:buChar char=""/>
        <a:defRPr kumimoji="0" sz="11500" kern="1200">
          <a:solidFill>
            <a:schemeClr val="tx1"/>
          </a:solidFill>
          <a:latin typeface="+mn-lt"/>
          <a:ea typeface="+mn-ea"/>
          <a:cs typeface="+mn-cs"/>
        </a:defRPr>
      </a:lvl2pPr>
      <a:lvl3pPr marL="3950208" indent="-1097280" algn="l" rtl="0" eaLnBrk="1" latinLnBrk="0" hangingPunct="1">
        <a:spcBef>
          <a:spcPts val="1776"/>
        </a:spcBef>
        <a:buClr>
          <a:schemeClr val="accent1">
            <a:tint val="60000"/>
          </a:schemeClr>
        </a:buClr>
        <a:buSzPct val="85000"/>
        <a:buFont typeface="Wingdings 2"/>
        <a:buChar char=""/>
        <a:defRPr kumimoji="0" sz="9600" kern="1200">
          <a:solidFill>
            <a:schemeClr val="tx1"/>
          </a:solidFill>
          <a:latin typeface="+mn-lt"/>
          <a:ea typeface="+mn-ea"/>
          <a:cs typeface="+mn-cs"/>
        </a:defRPr>
      </a:lvl3pPr>
      <a:lvl4pPr marL="5266944" indent="-1097280" algn="l" rtl="0" eaLnBrk="1" latinLnBrk="0" hangingPunct="1">
        <a:spcBef>
          <a:spcPts val="1776"/>
        </a:spcBef>
        <a:buClr>
          <a:schemeClr val="accent3"/>
        </a:buClr>
        <a:buSzPct val="80000"/>
        <a:buFont typeface="Wingdings 2"/>
        <a:buChar char=""/>
        <a:defRPr kumimoji="0" sz="9600" kern="1200">
          <a:solidFill>
            <a:schemeClr val="tx1"/>
          </a:solidFill>
          <a:latin typeface="+mn-lt"/>
          <a:ea typeface="+mn-ea"/>
          <a:cs typeface="+mn-cs"/>
        </a:defRPr>
      </a:lvl4pPr>
      <a:lvl5pPr marL="6583680" indent="-1097280" algn="l" rtl="0" eaLnBrk="1" latinLnBrk="0" hangingPunct="1">
        <a:spcBef>
          <a:spcPts val="1776"/>
        </a:spcBef>
        <a:buClr>
          <a:schemeClr val="accent3"/>
        </a:buClr>
        <a:buFontTx/>
        <a:buChar char="o"/>
        <a:defRPr kumimoji="0" sz="9600" kern="1200">
          <a:solidFill>
            <a:schemeClr val="tx1"/>
          </a:solidFill>
          <a:latin typeface="+mn-lt"/>
          <a:ea typeface="+mn-ea"/>
          <a:cs typeface="+mn-cs"/>
        </a:defRPr>
      </a:lvl5pPr>
      <a:lvl6pPr marL="7900416" indent="-1097280" algn="l" rtl="0" eaLnBrk="1" latinLnBrk="0" hangingPunct="1">
        <a:spcBef>
          <a:spcPts val="1776"/>
        </a:spcBef>
        <a:buClr>
          <a:schemeClr val="accent3"/>
        </a:buClr>
        <a:buChar char="•"/>
        <a:defRPr kumimoji="0" sz="8600" kern="1200" baseline="0">
          <a:solidFill>
            <a:schemeClr val="tx1"/>
          </a:solidFill>
          <a:latin typeface="+mn-lt"/>
          <a:ea typeface="+mn-ea"/>
          <a:cs typeface="+mn-cs"/>
        </a:defRPr>
      </a:lvl6pPr>
      <a:lvl7pPr marL="9217152" indent="-1097280" algn="l" rtl="0" eaLnBrk="1" latinLnBrk="0" hangingPunct="1">
        <a:spcBef>
          <a:spcPts val="1776"/>
        </a:spcBef>
        <a:buClr>
          <a:schemeClr val="accent2"/>
        </a:buClr>
        <a:buChar char="•"/>
        <a:defRPr kumimoji="0" sz="8600" kern="1200">
          <a:solidFill>
            <a:schemeClr val="tx1"/>
          </a:solidFill>
          <a:latin typeface="+mn-lt"/>
          <a:ea typeface="+mn-ea"/>
          <a:cs typeface="+mn-cs"/>
        </a:defRPr>
      </a:lvl7pPr>
      <a:lvl8pPr marL="10533888" indent="-1097280" algn="l" rtl="0" eaLnBrk="1" latinLnBrk="0" hangingPunct="1">
        <a:spcBef>
          <a:spcPts val="1776"/>
        </a:spcBef>
        <a:buClr>
          <a:schemeClr val="accent1">
            <a:tint val="60000"/>
          </a:schemeClr>
        </a:buClr>
        <a:buChar char="•"/>
        <a:defRPr kumimoji="0" sz="8600" kern="1200">
          <a:solidFill>
            <a:schemeClr val="tx1"/>
          </a:solidFill>
          <a:latin typeface="+mn-lt"/>
          <a:ea typeface="+mn-ea"/>
          <a:cs typeface="+mn-cs"/>
        </a:defRPr>
      </a:lvl8pPr>
      <a:lvl9pPr marL="11850624" indent="-1097280" algn="l" rtl="0" eaLnBrk="1" latinLnBrk="0" hangingPunct="1">
        <a:spcBef>
          <a:spcPts val="1776"/>
        </a:spcBef>
        <a:buClr>
          <a:schemeClr val="accent2">
            <a:tint val="60000"/>
          </a:schemeClr>
        </a:buClr>
        <a:buChar char="•"/>
        <a:defRPr kumimoji="0" sz="8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olonialhts.net/" TargetMode="Externa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hyperlink" Target="http://www.localkicks.com/community/news/2017-sols-shorter-math-and-reading-tests" TargetMode="External"/><Relationship Id="rId7" Type="http://schemas.openxmlformats.org/officeDocument/2006/relationships/hyperlink" Target="https://www.moving-minds.com/files/image/301/medium/M_PedalDesk1_TH.jpg" TargetMode="Externa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schooloutfitters.com/resource/images/v20170920/Scholar_Craft/resized/SFT-525-FB-220-220.jpg" TargetMode="External"/><Relationship Id="rId11" Type="http://schemas.openxmlformats.org/officeDocument/2006/relationships/image" Target="../media/image3.png"/><Relationship Id="rId5" Type="http://schemas.openxmlformats.org/officeDocument/2006/relationships/hyperlink" Target="https://www.scoe.org/files/ccss-math-lesson-plan.docx" TargetMode="Externa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hyperlink" Target="https://pbn.com/kids-count-ri-pe-teachers-want-more-professional-development121357/" TargetMode="External"/><Relationship Id="rId9" Type="http://schemas.openxmlformats.org/officeDocument/2006/relationships/hyperlink" Target="http://www.youthfit.com/resources/funding-resources-/kc-locations-0"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DB1"/>
        </a:solidFill>
        <a:effectLst/>
      </p:bgPr>
    </p:bg>
    <p:spTree>
      <p:nvGrpSpPr>
        <p:cNvPr id="1" name=""/>
        <p:cNvGrpSpPr/>
        <p:nvPr/>
      </p:nvGrpSpPr>
      <p:grpSpPr>
        <a:xfrm>
          <a:off x="0" y="0"/>
          <a:ext cx="0" cy="0"/>
          <a:chOff x="0" y="0"/>
          <a:chExt cx="0" cy="0"/>
        </a:xfrm>
      </p:grpSpPr>
      <p:sp>
        <p:nvSpPr>
          <p:cNvPr id="2055" name="Rectangle 85"/>
          <p:cNvSpPr>
            <a:spLocks noChangeArrowheads="1"/>
          </p:cNvSpPr>
          <p:nvPr/>
        </p:nvSpPr>
        <p:spPr bwMode="auto">
          <a:xfrm>
            <a:off x="29145466" y="5415916"/>
            <a:ext cx="13755134" cy="26664285"/>
          </a:xfrm>
          <a:prstGeom prst="rect">
            <a:avLst/>
          </a:prstGeom>
          <a:solidFill>
            <a:schemeClr val="bg2"/>
          </a:solidFill>
          <a:ln w="9525">
            <a:solidFill>
              <a:schemeClr val="tx1"/>
            </a:solidFill>
            <a:miter lim="800000"/>
            <a:headEnd/>
            <a:tailEnd/>
          </a:ln>
        </p:spPr>
        <p:txBody>
          <a:bodyPr lIns="585560" tIns="58556" rIns="585560" bIns="58556"/>
          <a:lstStyle/>
          <a:p>
            <a:pPr defTabSz="1171576"/>
            <a:endParaRPr lang="en-US" sz="1700" b="1" dirty="0" smtClean="0">
              <a:latin typeface="Arial Narrow" pitchFamily="34" charset="0"/>
            </a:endParaRPr>
          </a:p>
        </p:txBody>
      </p:sp>
      <p:sp>
        <p:nvSpPr>
          <p:cNvPr id="2061" name="Rectangle 13"/>
          <p:cNvSpPr>
            <a:spLocks noChangeArrowheads="1"/>
          </p:cNvSpPr>
          <p:nvPr/>
        </p:nvSpPr>
        <p:spPr bwMode="auto">
          <a:xfrm>
            <a:off x="909020" y="914400"/>
            <a:ext cx="41932860" cy="3846196"/>
          </a:xfrm>
          <a:prstGeom prst="rect">
            <a:avLst/>
          </a:prstGeom>
          <a:solidFill>
            <a:srgbClr val="0070C0"/>
          </a:solidFill>
          <a:ln w="38100">
            <a:solidFill>
              <a:schemeClr val="tx1"/>
            </a:solidFill>
            <a:miter lim="800000"/>
            <a:headEnd/>
            <a:tailEnd/>
          </a:ln>
          <a:effectLst/>
        </p:spPr>
        <p:txBody>
          <a:bodyPr wrap="none" lIns="109728" tIns="54864" rIns="109728" bIns="54864" anchor="ctr"/>
          <a:lstStyle/>
          <a:p>
            <a:pPr>
              <a:defRPr/>
            </a:pPr>
            <a:endParaRPr lang="en-US" dirty="0"/>
          </a:p>
        </p:txBody>
      </p:sp>
      <p:sp>
        <p:nvSpPr>
          <p:cNvPr id="2051" name="Text Box 5"/>
          <p:cNvSpPr txBox="1">
            <a:spLocks noChangeArrowheads="1"/>
          </p:cNvSpPr>
          <p:nvPr/>
        </p:nvSpPr>
        <p:spPr bwMode="auto">
          <a:xfrm>
            <a:off x="3230880" y="1059180"/>
            <a:ext cx="37240846" cy="841531"/>
          </a:xfrm>
          <a:prstGeom prst="rect">
            <a:avLst/>
          </a:prstGeom>
          <a:noFill/>
          <a:ln w="9525">
            <a:noFill/>
            <a:miter lim="800000"/>
            <a:headEnd/>
            <a:tailEnd/>
          </a:ln>
        </p:spPr>
        <p:txBody>
          <a:bodyPr lIns="117110" tIns="58556" rIns="117110" bIns="58556">
            <a:spAutoFit/>
          </a:bodyPr>
          <a:lstStyle/>
          <a:p>
            <a:pPr algn="ctr" defTabSz="1171576">
              <a:spcBef>
                <a:spcPct val="50000"/>
              </a:spcBef>
            </a:pPr>
            <a:endParaRPr lang="en-US" sz="4700" b="1" dirty="0">
              <a:latin typeface="Arial Narrow" pitchFamily="34" charset="0"/>
            </a:endParaRPr>
          </a:p>
        </p:txBody>
      </p:sp>
      <p:sp>
        <p:nvSpPr>
          <p:cNvPr id="2052" name="Text Box 16"/>
          <p:cNvSpPr txBox="1">
            <a:spLocks noChangeArrowheads="1"/>
          </p:cNvSpPr>
          <p:nvPr/>
        </p:nvSpPr>
        <p:spPr bwMode="auto">
          <a:xfrm>
            <a:off x="1805940" y="15689580"/>
            <a:ext cx="11277600" cy="594360"/>
          </a:xfrm>
          <a:prstGeom prst="rect">
            <a:avLst/>
          </a:prstGeom>
          <a:noFill/>
          <a:ln w="9525">
            <a:noFill/>
            <a:miter lim="800000"/>
            <a:headEnd/>
            <a:tailEnd/>
          </a:ln>
        </p:spPr>
        <p:txBody>
          <a:bodyPr lIns="117110" tIns="58556" rIns="117110" bIns="58556">
            <a:spAutoFit/>
          </a:bodyPr>
          <a:lstStyle/>
          <a:p>
            <a:pPr defTabSz="1171576">
              <a:spcBef>
                <a:spcPct val="50000"/>
              </a:spcBef>
            </a:pPr>
            <a:endParaRPr lang="en-US" sz="3100" dirty="0"/>
          </a:p>
        </p:txBody>
      </p:sp>
      <p:sp>
        <p:nvSpPr>
          <p:cNvPr id="2053" name="Rectangle 82"/>
          <p:cNvSpPr>
            <a:spLocks noChangeArrowheads="1"/>
          </p:cNvSpPr>
          <p:nvPr/>
        </p:nvSpPr>
        <p:spPr bwMode="auto">
          <a:xfrm>
            <a:off x="928050" y="5415914"/>
            <a:ext cx="13768578" cy="26664286"/>
          </a:xfrm>
          <a:prstGeom prst="rect">
            <a:avLst/>
          </a:prstGeom>
          <a:solidFill>
            <a:schemeClr val="bg2"/>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lIns="585560" tIns="58556" rIns="585560" bIns="58556"/>
          <a:lstStyle/>
          <a:p>
            <a:pPr algn="ctr" defTabSz="1171576"/>
            <a:r>
              <a:rPr lang="en-US" sz="3200" smtClean="0">
                <a:latin typeface="Courier"/>
              </a:rPr>
              <a:t> </a:t>
            </a:r>
            <a:endParaRPr lang="en-US" sz="3100" b="1" dirty="0"/>
          </a:p>
        </p:txBody>
      </p:sp>
      <p:sp>
        <p:nvSpPr>
          <p:cNvPr id="2054" name="Rectangle 83"/>
          <p:cNvSpPr>
            <a:spLocks noChangeArrowheads="1"/>
          </p:cNvSpPr>
          <p:nvPr/>
        </p:nvSpPr>
        <p:spPr bwMode="auto">
          <a:xfrm>
            <a:off x="15042996" y="5415915"/>
            <a:ext cx="13743020" cy="26664286"/>
          </a:xfrm>
          <a:prstGeom prst="rect">
            <a:avLst/>
          </a:prstGeom>
          <a:solidFill>
            <a:schemeClr val="bg2"/>
          </a:solidFill>
          <a:ln w="9525">
            <a:solidFill>
              <a:schemeClr val="tx1"/>
            </a:solidFill>
            <a:miter lim="800000"/>
            <a:headEnd/>
            <a:tailEnd/>
          </a:ln>
        </p:spPr>
        <p:txBody>
          <a:bodyPr lIns="585560" tIns="58556" rIns="585560" bIns="58556"/>
          <a:lstStyle/>
          <a:p>
            <a:pPr algn="ctr" defTabSz="1171576"/>
            <a:endParaRPr lang="en-US" sz="6000" b="1" dirty="0">
              <a:solidFill>
                <a:schemeClr val="bg1"/>
              </a:solidFill>
              <a:latin typeface="Arial" pitchFamily="34" charset="0"/>
              <a:cs typeface="Arial" pitchFamily="34" charset="0"/>
            </a:endParaRPr>
          </a:p>
        </p:txBody>
      </p:sp>
      <p:sp>
        <p:nvSpPr>
          <p:cNvPr id="2056" name="Text Box 326"/>
          <p:cNvSpPr txBox="1">
            <a:spLocks noChangeArrowheads="1"/>
          </p:cNvSpPr>
          <p:nvPr/>
        </p:nvSpPr>
        <p:spPr bwMode="auto">
          <a:xfrm>
            <a:off x="981843" y="5886855"/>
            <a:ext cx="13701703" cy="6020110"/>
          </a:xfrm>
          <a:prstGeom prst="rect">
            <a:avLst/>
          </a:prstGeom>
          <a:solidFill>
            <a:schemeClr val="bg2"/>
          </a:solidFill>
          <a:ln w="9525">
            <a:noFill/>
            <a:miter lim="800000"/>
            <a:headEnd/>
            <a:tailEnd/>
          </a:ln>
        </p:spPr>
        <p:txBody>
          <a:bodyPr wrap="square" lIns="109728" tIns="54864" rIns="109728" bIns="54864">
            <a:spAutoFit/>
          </a:bodyPr>
          <a:lstStyle/>
          <a:p>
            <a:pPr algn="ctr" defTabSz="1146810">
              <a:spcBef>
                <a:spcPct val="50000"/>
              </a:spcBef>
            </a:pPr>
            <a:r>
              <a:rPr lang="en-US" sz="5400" b="1" u="sng" dirty="0" smtClean="0">
                <a:latin typeface="Arial" pitchFamily="34" charset="0"/>
                <a:cs typeface="Arial" pitchFamily="34" charset="0"/>
              </a:rPr>
              <a:t>Abstract</a:t>
            </a:r>
            <a:endParaRPr lang="en-US" sz="5400" b="1" u="sng" dirty="0">
              <a:latin typeface="Arial" pitchFamily="34" charset="0"/>
              <a:cs typeface="Arial" pitchFamily="34" charset="0"/>
            </a:endParaRPr>
          </a:p>
          <a:p>
            <a:pPr defTabSz="1146810">
              <a:spcBef>
                <a:spcPct val="50000"/>
              </a:spcBef>
            </a:pPr>
            <a:r>
              <a:rPr lang="en-US" sz="4400" dirty="0">
                <a:latin typeface="Arial Narrow" pitchFamily="34" charset="0"/>
              </a:rPr>
              <a:t>	</a:t>
            </a:r>
            <a:r>
              <a:rPr lang="en-US" sz="4400" dirty="0" smtClean="0">
                <a:latin typeface="Arial Narrow" pitchFamily="34" charset="0"/>
              </a:rPr>
              <a:t>In collaboration with Dr. Kari Hampton ’04, I have used my background knowledge in physical education to create 6</a:t>
            </a:r>
            <a:r>
              <a:rPr lang="en-US" sz="4400" baseline="30000" dirty="0" smtClean="0">
                <a:latin typeface="Arial Narrow" pitchFamily="34" charset="0"/>
              </a:rPr>
              <a:t>th</a:t>
            </a:r>
            <a:r>
              <a:rPr lang="en-US" sz="4400" dirty="0" smtClean="0">
                <a:latin typeface="Arial Narrow" pitchFamily="34" charset="0"/>
              </a:rPr>
              <a:t> grade math lessons that are designed to get students moving in the classroom. Each of the lessons are directly aligned with the Virginia Standards of Learning (SOLs). These lessons will be especially beneficial to students who are primarily kinesthetic learners.</a:t>
            </a:r>
            <a:endParaRPr lang="en-US" sz="4000" baseline="30000" dirty="0"/>
          </a:p>
        </p:txBody>
      </p:sp>
      <p:sp>
        <p:nvSpPr>
          <p:cNvPr id="2057" name="Rectangle 328"/>
          <p:cNvSpPr>
            <a:spLocks noChangeArrowheads="1"/>
          </p:cNvSpPr>
          <p:nvPr/>
        </p:nvSpPr>
        <p:spPr bwMode="auto">
          <a:xfrm>
            <a:off x="0" y="-286232"/>
            <a:ext cx="221664" cy="572464"/>
          </a:xfrm>
          <a:prstGeom prst="rect">
            <a:avLst/>
          </a:prstGeom>
          <a:noFill/>
          <a:ln w="9525">
            <a:noFill/>
            <a:miter lim="800000"/>
            <a:headEnd/>
            <a:tailEnd/>
          </a:ln>
        </p:spPr>
        <p:txBody>
          <a:bodyPr wrap="none" lIns="109728" tIns="54864" rIns="109728" bIns="54864" anchor="ctr">
            <a:spAutoFit/>
          </a:bodyPr>
          <a:lstStyle/>
          <a:p>
            <a:endParaRPr lang="en-US" dirty="0"/>
          </a:p>
        </p:txBody>
      </p:sp>
      <p:sp>
        <p:nvSpPr>
          <p:cNvPr id="2058" name="Rectangle 330"/>
          <p:cNvSpPr>
            <a:spLocks noChangeArrowheads="1"/>
          </p:cNvSpPr>
          <p:nvPr/>
        </p:nvSpPr>
        <p:spPr bwMode="auto">
          <a:xfrm>
            <a:off x="0" y="-286232"/>
            <a:ext cx="221664" cy="572464"/>
          </a:xfrm>
          <a:prstGeom prst="rect">
            <a:avLst/>
          </a:prstGeom>
          <a:noFill/>
          <a:ln w="9525">
            <a:noFill/>
            <a:miter lim="800000"/>
            <a:headEnd/>
            <a:tailEnd/>
          </a:ln>
        </p:spPr>
        <p:txBody>
          <a:bodyPr wrap="none" lIns="109728" tIns="54864" rIns="109728" bIns="54864" anchor="ctr">
            <a:spAutoFit/>
          </a:bodyPr>
          <a:lstStyle/>
          <a:p>
            <a:endParaRPr lang="en-US" dirty="0"/>
          </a:p>
        </p:txBody>
      </p:sp>
      <p:sp>
        <p:nvSpPr>
          <p:cNvPr id="4" name="TextBox 3"/>
          <p:cNvSpPr txBox="1"/>
          <p:nvPr/>
        </p:nvSpPr>
        <p:spPr>
          <a:xfrm>
            <a:off x="24204727" y="1124242"/>
            <a:ext cx="16938000" cy="3416320"/>
          </a:xfrm>
          <a:prstGeom prst="rect">
            <a:avLst/>
          </a:prstGeom>
          <a:noFill/>
        </p:spPr>
        <p:txBody>
          <a:bodyPr wrap="square" rtlCol="0">
            <a:spAutoFit/>
          </a:bodyPr>
          <a:lstStyle/>
          <a:p>
            <a:r>
              <a:rPr lang="en-US" sz="5400" b="1" dirty="0" smtClean="0">
                <a:solidFill>
                  <a:schemeClr val="bg1"/>
                </a:solidFill>
                <a:latin typeface="Arial" pitchFamily="34" charset="0"/>
                <a:cs typeface="Arial" pitchFamily="34" charset="0"/>
              </a:rPr>
              <a:t>Kevin Napier</a:t>
            </a:r>
          </a:p>
          <a:p>
            <a:r>
              <a:rPr lang="en-US" sz="5400" b="1" dirty="0" smtClean="0">
                <a:solidFill>
                  <a:schemeClr val="bg1"/>
                </a:solidFill>
                <a:latin typeface="Arial" pitchFamily="34" charset="0"/>
                <a:cs typeface="Arial" pitchFamily="34" charset="0"/>
              </a:rPr>
              <a:t>Advisor: Dr. Kari Hampton ‘04</a:t>
            </a:r>
          </a:p>
          <a:p>
            <a:r>
              <a:rPr lang="en-US" sz="5400" b="1" dirty="0" smtClean="0">
                <a:solidFill>
                  <a:schemeClr val="bg1"/>
                </a:solidFill>
                <a:latin typeface="Arial" pitchFamily="34" charset="0"/>
                <a:cs typeface="Arial" pitchFamily="34" charset="0"/>
              </a:rPr>
              <a:t>Teaching Middle School Physical Education 378 – Longwood University</a:t>
            </a:r>
            <a:endParaRPr lang="en-US" sz="5400" b="1" dirty="0">
              <a:solidFill>
                <a:schemeClr val="bg1"/>
              </a:solidFill>
              <a:latin typeface="Arial" pitchFamily="34" charset="0"/>
              <a:cs typeface="Arial" pitchFamily="34" charset="0"/>
            </a:endParaRPr>
          </a:p>
        </p:txBody>
      </p:sp>
      <p:sp>
        <p:nvSpPr>
          <p:cNvPr id="5" name="TextBox 4"/>
          <p:cNvSpPr txBox="1"/>
          <p:nvPr/>
        </p:nvSpPr>
        <p:spPr>
          <a:xfrm>
            <a:off x="29056224" y="23416369"/>
            <a:ext cx="13931266" cy="1323439"/>
          </a:xfrm>
          <a:prstGeom prst="rect">
            <a:avLst/>
          </a:prstGeom>
          <a:noFill/>
        </p:spPr>
        <p:txBody>
          <a:bodyPr wrap="square" rtlCol="0">
            <a:spAutoFit/>
          </a:bodyPr>
          <a:lstStyle/>
          <a:p>
            <a:r>
              <a:rPr lang="en-US" sz="4000" dirty="0" smtClean="0">
                <a:cs typeface="Times New Roman" pitchFamily="18" charset="0"/>
              </a:rPr>
              <a:t>______________________________________________________</a:t>
            </a:r>
            <a:endParaRPr lang="en-US" sz="4000" dirty="0">
              <a:cs typeface="Times New Roman" pitchFamily="18" charset="0"/>
            </a:endParaRPr>
          </a:p>
          <a:p>
            <a:pPr algn="ctr"/>
            <a:r>
              <a:rPr lang="en-US" sz="4000" b="1" i="1" dirty="0" smtClean="0">
                <a:cs typeface="Times New Roman" pitchFamily="18" charset="0"/>
              </a:rPr>
              <a:t>A special </a:t>
            </a:r>
            <a:r>
              <a:rPr lang="en-US" sz="4000" b="1" i="1" dirty="0">
                <a:cs typeface="Times New Roman" pitchFamily="18" charset="0"/>
              </a:rPr>
              <a:t>t</a:t>
            </a:r>
            <a:r>
              <a:rPr lang="en-US" sz="4000" b="1" i="1" dirty="0" smtClean="0">
                <a:cs typeface="Times New Roman" pitchFamily="18" charset="0"/>
              </a:rPr>
              <a:t>hanks to my faculty advisor, Dr. Kari Hampton ‘04.</a:t>
            </a:r>
          </a:p>
        </p:txBody>
      </p:sp>
      <p:sp>
        <p:nvSpPr>
          <p:cNvPr id="26" name="Text Box 326"/>
          <p:cNvSpPr txBox="1">
            <a:spLocks noChangeArrowheads="1"/>
          </p:cNvSpPr>
          <p:nvPr/>
        </p:nvSpPr>
        <p:spPr bwMode="auto">
          <a:xfrm>
            <a:off x="29120289" y="19060672"/>
            <a:ext cx="13780311" cy="4896725"/>
          </a:xfrm>
          <a:prstGeom prst="rect">
            <a:avLst/>
          </a:prstGeom>
          <a:noFill/>
          <a:ln w="9525">
            <a:noFill/>
            <a:miter lim="800000"/>
            <a:headEnd/>
            <a:tailEnd/>
          </a:ln>
        </p:spPr>
        <p:txBody>
          <a:bodyPr wrap="square" lIns="109728" tIns="54864" rIns="109728" bIns="54864">
            <a:spAutoFit/>
          </a:bodyPr>
          <a:lstStyle/>
          <a:p>
            <a:pPr algn="ctr" defTabSz="1146810">
              <a:spcBef>
                <a:spcPct val="50000"/>
              </a:spcBef>
            </a:pPr>
            <a:r>
              <a:rPr lang="en-US" sz="5400" b="1" u="sng" dirty="0" smtClean="0">
                <a:latin typeface="Arial" pitchFamily="34" charset="0"/>
                <a:cs typeface="Arial" pitchFamily="34" charset="0"/>
              </a:rPr>
              <a:t>Further Exploration</a:t>
            </a:r>
            <a:endParaRPr lang="en-US" sz="4400" b="1" u="sng" dirty="0" smtClean="0">
              <a:latin typeface="Arial Narrow" panose="020B0606020202030204" pitchFamily="34" charset="0"/>
              <a:cs typeface="Arial" pitchFamily="34" charset="0"/>
            </a:endParaRPr>
          </a:p>
          <a:p>
            <a:pPr defTabSz="1146810">
              <a:spcBef>
                <a:spcPct val="50000"/>
              </a:spcBef>
            </a:pPr>
            <a:r>
              <a:rPr lang="en-US" sz="5400" dirty="0" smtClean="0">
                <a:latin typeface="Arial" pitchFamily="34" charset="0"/>
                <a:cs typeface="Arial" pitchFamily="34" charset="0"/>
              </a:rPr>
              <a:t>	</a:t>
            </a:r>
            <a:r>
              <a:rPr lang="en-US" sz="4400" dirty="0" smtClean="0">
                <a:latin typeface="Arial Narrow" panose="020B0606020202030204" pitchFamily="34" charset="0"/>
                <a:cs typeface="Arial" pitchFamily="34" charset="0"/>
              </a:rPr>
              <a:t>When I get a teaching position, I plan on writing a grant for kinesthetic classroom equipment and infusing as much movement as possible into my lesson plans. Additionally, I plan on doing a quantitative analysis to help prove that infusing movement into curriculum and classrooms improves test scores.</a:t>
            </a:r>
            <a:endParaRPr lang="en-US" sz="5400" dirty="0" smtClean="0">
              <a:latin typeface="Arial" pitchFamily="34" charset="0"/>
              <a:cs typeface="Arial" pitchFamily="34" charset="0"/>
            </a:endParaRPr>
          </a:p>
        </p:txBody>
      </p:sp>
      <p:sp>
        <p:nvSpPr>
          <p:cNvPr id="27" name="Text Box 326"/>
          <p:cNvSpPr txBox="1">
            <a:spLocks noChangeArrowheads="1"/>
          </p:cNvSpPr>
          <p:nvPr/>
        </p:nvSpPr>
        <p:spPr bwMode="auto">
          <a:xfrm>
            <a:off x="29314749" y="25119059"/>
            <a:ext cx="13779028" cy="14206966"/>
          </a:xfrm>
          <a:prstGeom prst="rect">
            <a:avLst/>
          </a:prstGeom>
          <a:noFill/>
          <a:ln w="9525">
            <a:noFill/>
            <a:miter lim="800000"/>
            <a:headEnd/>
            <a:tailEnd/>
          </a:ln>
        </p:spPr>
        <p:txBody>
          <a:bodyPr wrap="square" lIns="109728" tIns="54864" rIns="109728" bIns="54864">
            <a:spAutoFit/>
          </a:bodyPr>
          <a:lstStyle/>
          <a:p>
            <a:pPr algn="ctr" defTabSz="1146810"/>
            <a:r>
              <a:rPr lang="en-US" sz="4000" b="1" u="sng" dirty="0" smtClean="0">
                <a:latin typeface="Arial Narrow" pitchFamily="34" charset="0"/>
              </a:rPr>
              <a:t>Sources</a:t>
            </a:r>
          </a:p>
          <a:p>
            <a:pPr defTabSz="1146810"/>
            <a:r>
              <a:rPr lang="en-US" sz="3600" u="sng" dirty="0" smtClean="0">
                <a:latin typeface="Arial Narrow" panose="020B0606020202030204" pitchFamily="34" charset="0"/>
              </a:rPr>
              <a:t>(1</a:t>
            </a:r>
            <a:r>
              <a:rPr lang="en-US" sz="3600" u="sng" dirty="0">
                <a:latin typeface="Arial Narrow" pitchFamily="34" charset="0"/>
              </a:rPr>
              <a:t>). </a:t>
            </a:r>
            <a:r>
              <a:rPr lang="en-US" sz="3600" u="sng" dirty="0">
                <a:latin typeface="Arial Narrow" pitchFamily="34" charset="0"/>
                <a:hlinkClick r:id="rId3"/>
              </a:rPr>
              <a:t>http://</a:t>
            </a:r>
            <a:r>
              <a:rPr lang="en-US" sz="3600" u="sng" dirty="0" smtClean="0">
                <a:latin typeface="Arial Narrow" pitchFamily="34" charset="0"/>
                <a:hlinkClick r:id="rId3"/>
              </a:rPr>
              <a:t>www.localkicks.com/community/news/2017-sols-shorter-math-and-reading-tests</a:t>
            </a:r>
            <a:endParaRPr lang="en-US" sz="3600" u="sng" dirty="0" smtClean="0">
              <a:latin typeface="Arial Narrow" pitchFamily="34" charset="0"/>
            </a:endParaRPr>
          </a:p>
          <a:p>
            <a:pPr defTabSz="1146810"/>
            <a:r>
              <a:rPr lang="en-US" sz="3600" b="1" u="sng" dirty="0" smtClean="0">
                <a:latin typeface="Arial Narrow" pitchFamily="34" charset="0"/>
              </a:rPr>
              <a:t>(2). </a:t>
            </a:r>
            <a:r>
              <a:rPr lang="en-US" sz="3600" u="sng" dirty="0">
                <a:latin typeface="Arial Narrow" panose="020B0606020202030204" pitchFamily="34" charset="0"/>
                <a:hlinkClick r:id="rId4"/>
              </a:rPr>
              <a:t>https://pbn.com/kids-count-ri-pe-teachers-want-more-professional-development121357</a:t>
            </a:r>
            <a:r>
              <a:rPr lang="en-US" sz="3600" u="sng" dirty="0" smtClean="0">
                <a:latin typeface="Arial Narrow" panose="020B0606020202030204" pitchFamily="34" charset="0"/>
                <a:hlinkClick r:id="rId4"/>
              </a:rPr>
              <a:t>/</a:t>
            </a:r>
            <a:endParaRPr lang="en-US" sz="3600" u="sng" dirty="0" smtClean="0">
              <a:latin typeface="Arial Narrow" panose="020B0606020202030204" pitchFamily="34" charset="0"/>
            </a:endParaRPr>
          </a:p>
          <a:p>
            <a:pPr fontAlgn="ctr"/>
            <a:r>
              <a:rPr lang="en-US" sz="3600" u="sng" dirty="0" smtClean="0">
                <a:latin typeface="Arial Narrow" panose="020B0606020202030204" pitchFamily="34" charset="0"/>
              </a:rPr>
              <a:t>(3). </a:t>
            </a:r>
            <a:r>
              <a:rPr lang="en-US" sz="3600" dirty="0">
                <a:latin typeface="Arial Narrow" panose="020B0606020202030204" pitchFamily="34" charset="0"/>
                <a:hlinkClick r:id="rId5"/>
              </a:rPr>
              <a:t>https://</a:t>
            </a:r>
            <a:r>
              <a:rPr lang="en-US" sz="3600" dirty="0" smtClean="0">
                <a:latin typeface="Arial Narrow" panose="020B0606020202030204" pitchFamily="34" charset="0"/>
                <a:hlinkClick r:id="rId5"/>
              </a:rPr>
              <a:t>www.scoe.org/files/ccss-math-lesson-plan.docx</a:t>
            </a:r>
            <a:endParaRPr lang="en-US" sz="3600" dirty="0" smtClean="0">
              <a:latin typeface="Arial Narrow" panose="020B0606020202030204" pitchFamily="34" charset="0"/>
            </a:endParaRPr>
          </a:p>
          <a:p>
            <a:pPr fontAlgn="ctr"/>
            <a:r>
              <a:rPr lang="en-US" sz="3600" u="sng" dirty="0">
                <a:latin typeface="Arial Narrow" panose="020B0606020202030204" pitchFamily="34" charset="0"/>
              </a:rPr>
              <a:t>(4</a:t>
            </a:r>
            <a:r>
              <a:rPr lang="en-US" sz="3600" u="sng" dirty="0" smtClean="0">
                <a:latin typeface="Arial Narrow" panose="020B0606020202030204" pitchFamily="34" charset="0"/>
              </a:rPr>
              <a:t>).</a:t>
            </a:r>
            <a:r>
              <a:rPr lang="en-US" sz="3600" u="sng" dirty="0" smtClean="0">
                <a:latin typeface="Arial Narrow" panose="020B0606020202030204" pitchFamily="34" charset="0"/>
                <a:hlinkClick r:id="rId6"/>
              </a:rPr>
              <a:t>https</a:t>
            </a:r>
            <a:r>
              <a:rPr lang="en-US" sz="3600" u="sng" dirty="0">
                <a:latin typeface="Arial Narrow" panose="020B0606020202030204" pitchFamily="34" charset="0"/>
                <a:hlinkClick r:id="rId6"/>
              </a:rPr>
              <a:t>://</a:t>
            </a:r>
            <a:r>
              <a:rPr lang="en-US" sz="3600" u="sng" dirty="0" smtClean="0">
                <a:latin typeface="Arial Narrow" panose="020B0606020202030204" pitchFamily="34" charset="0"/>
                <a:hlinkClick r:id="rId6"/>
              </a:rPr>
              <a:t>www.schooloutfitters.com/resource/images/v20170920/Scholar_Craft/resized/SFT-525-FB-220-220.jpg</a:t>
            </a:r>
            <a:endParaRPr lang="en-US" sz="3600" u="sng" dirty="0" smtClean="0">
              <a:latin typeface="Arial Narrow" panose="020B0606020202030204" pitchFamily="34" charset="0"/>
            </a:endParaRPr>
          </a:p>
          <a:p>
            <a:pPr fontAlgn="ctr"/>
            <a:r>
              <a:rPr lang="en-US" sz="3600" u="sng" dirty="0">
                <a:latin typeface="Arial Narrow" panose="020B0606020202030204" pitchFamily="34" charset="0"/>
              </a:rPr>
              <a:t>(5). </a:t>
            </a:r>
            <a:r>
              <a:rPr lang="en-US" sz="3600" u="sng" dirty="0">
                <a:latin typeface="Arial Narrow" panose="020B0606020202030204" pitchFamily="34" charset="0"/>
                <a:hlinkClick r:id="rId7"/>
              </a:rPr>
              <a:t>https://</a:t>
            </a:r>
            <a:r>
              <a:rPr lang="en-US" sz="3600" u="sng" dirty="0" smtClean="0">
                <a:latin typeface="Arial Narrow" panose="020B0606020202030204" pitchFamily="34" charset="0"/>
                <a:hlinkClick r:id="rId7"/>
              </a:rPr>
              <a:t>www.moving-minds.com/files/image/301/medium/M_PedalDesk1_TH.jpg</a:t>
            </a:r>
            <a:endParaRPr lang="en-US" sz="3600" u="sng" dirty="0" smtClean="0">
              <a:latin typeface="Arial Narrow" panose="020B0606020202030204" pitchFamily="34" charset="0"/>
            </a:endParaRPr>
          </a:p>
          <a:p>
            <a:pPr fontAlgn="ctr"/>
            <a:r>
              <a:rPr lang="en-US" sz="3600" u="sng" dirty="0">
                <a:latin typeface="Arial Narrow" panose="020B0606020202030204" pitchFamily="34" charset="0"/>
              </a:rPr>
              <a:t>(6). </a:t>
            </a:r>
            <a:r>
              <a:rPr lang="en-US" sz="3600" u="sng" dirty="0">
                <a:latin typeface="Arial Narrow" panose="020B0606020202030204" pitchFamily="34" charset="0"/>
                <a:hlinkClick r:id="rId8"/>
              </a:rPr>
              <a:t>http://</a:t>
            </a:r>
            <a:r>
              <a:rPr lang="en-US" sz="3600" u="sng" dirty="0" smtClean="0">
                <a:latin typeface="Arial Narrow" panose="020B0606020202030204" pitchFamily="34" charset="0"/>
                <a:hlinkClick r:id="rId8"/>
              </a:rPr>
              <a:t>www.colonialhts.net</a:t>
            </a:r>
            <a:endParaRPr lang="en-US" sz="3600" u="sng" dirty="0" smtClean="0">
              <a:latin typeface="Arial Narrow" panose="020B0606020202030204" pitchFamily="34" charset="0"/>
            </a:endParaRPr>
          </a:p>
          <a:p>
            <a:pPr fontAlgn="ctr"/>
            <a:r>
              <a:rPr lang="en-US" sz="3600" u="sng" dirty="0">
                <a:latin typeface="Arial Narrow" panose="020B0606020202030204" pitchFamily="34" charset="0"/>
              </a:rPr>
              <a:t>(7). </a:t>
            </a:r>
            <a:r>
              <a:rPr lang="en-US" sz="3600" u="sng" dirty="0">
                <a:latin typeface="Arial Narrow" panose="020B0606020202030204" pitchFamily="34" charset="0"/>
                <a:hlinkClick r:id="rId9"/>
              </a:rPr>
              <a:t>http://www.youthfit.com/resources/funding-resources-/</a:t>
            </a:r>
            <a:r>
              <a:rPr lang="en-US" sz="3600" u="sng" dirty="0" smtClean="0">
                <a:latin typeface="Arial Narrow" panose="020B0606020202030204" pitchFamily="34" charset="0"/>
                <a:hlinkClick r:id="rId9"/>
              </a:rPr>
              <a:t>kc-locations-0</a:t>
            </a:r>
            <a:endParaRPr lang="en-US" sz="3600" u="sng" dirty="0" smtClean="0">
              <a:latin typeface="Arial Narrow" panose="020B0606020202030204" pitchFamily="34" charset="0"/>
            </a:endParaRPr>
          </a:p>
          <a:p>
            <a:pPr fontAlgn="ctr"/>
            <a:endParaRPr lang="en-US" sz="4000" u="sng" dirty="0" smtClean="0"/>
          </a:p>
          <a:p>
            <a:pPr fontAlgn="ctr"/>
            <a:endParaRPr lang="en-US" sz="4000" u="sng" dirty="0" smtClean="0"/>
          </a:p>
          <a:p>
            <a:pPr fontAlgn="ctr"/>
            <a:endParaRPr lang="en-US" sz="4000" u="sng" dirty="0" smtClean="0"/>
          </a:p>
          <a:p>
            <a:pPr fontAlgn="ctr"/>
            <a:endParaRPr lang="en-US" sz="4000" u="sng" dirty="0" smtClean="0"/>
          </a:p>
          <a:p>
            <a:pPr fontAlgn="ctr"/>
            <a:endParaRPr lang="en-US" sz="4000" dirty="0"/>
          </a:p>
          <a:p>
            <a:r>
              <a:rPr lang="en-US" sz="4000" dirty="0"/>
              <a:t/>
            </a:r>
            <a:br>
              <a:rPr lang="en-US" sz="4000" dirty="0"/>
            </a:br>
            <a:endParaRPr lang="en-US" sz="4000" dirty="0"/>
          </a:p>
          <a:p>
            <a:pPr defTabSz="1146810"/>
            <a:endParaRPr lang="en-US" sz="4000" b="1" u="sng" dirty="0" smtClean="0">
              <a:latin typeface="Arial Narrow" pitchFamily="34" charset="0"/>
            </a:endParaRPr>
          </a:p>
          <a:p>
            <a:pPr defTabSz="1146810"/>
            <a:endParaRPr lang="en-US" sz="4000" b="1" u="sng" dirty="0" smtClean="0">
              <a:solidFill>
                <a:schemeClr val="bg1"/>
              </a:solidFill>
              <a:latin typeface="Arial Narrow" pitchFamily="34" charset="0"/>
            </a:endParaRPr>
          </a:p>
          <a:p>
            <a:pPr defTabSz="1146810"/>
            <a:endParaRPr lang="en-US" sz="4000" b="1" u="sng" dirty="0" smtClean="0">
              <a:solidFill>
                <a:schemeClr val="bg1"/>
              </a:solidFill>
              <a:latin typeface="Arial Narrow" pitchFamily="34" charset="0"/>
            </a:endParaRPr>
          </a:p>
          <a:p>
            <a:pPr defTabSz="1146810"/>
            <a:endParaRPr lang="en-US" sz="4000" b="1" u="sng" dirty="0" smtClean="0">
              <a:solidFill>
                <a:schemeClr val="bg1"/>
              </a:solidFill>
              <a:latin typeface="Arial Narrow" pitchFamily="34" charset="0"/>
            </a:endParaRPr>
          </a:p>
          <a:p>
            <a:pPr defTabSz="1146810"/>
            <a:endParaRPr lang="en-US" sz="4000" b="1" u="sng" dirty="0" smtClean="0">
              <a:solidFill>
                <a:schemeClr val="bg1"/>
              </a:solidFill>
              <a:latin typeface="Arial Narrow" pitchFamily="34" charset="0"/>
            </a:endParaRPr>
          </a:p>
        </p:txBody>
      </p:sp>
      <p:sp>
        <p:nvSpPr>
          <p:cNvPr id="23" name="TextBox 22"/>
          <p:cNvSpPr txBox="1"/>
          <p:nvPr/>
        </p:nvSpPr>
        <p:spPr>
          <a:xfrm>
            <a:off x="14862046" y="28549951"/>
            <a:ext cx="13753147" cy="553998"/>
          </a:xfrm>
          <a:prstGeom prst="rect">
            <a:avLst/>
          </a:prstGeom>
          <a:noFill/>
        </p:spPr>
        <p:txBody>
          <a:bodyPr wrap="square" rtlCol="0">
            <a:spAutoFit/>
          </a:bodyPr>
          <a:lstStyle/>
          <a:p>
            <a:endParaRPr lang="en-US" dirty="0"/>
          </a:p>
        </p:txBody>
      </p:sp>
      <p:pic>
        <p:nvPicPr>
          <p:cNvPr id="50" name="Picture 49"/>
          <p:cNvPicPr/>
          <p:nvPr/>
        </p:nvPicPr>
        <p:blipFill>
          <a:blip r:embed="rId10">
            <a:extLst>
              <a:ext uri="{28A0092B-C50C-407E-A947-70E740481C1C}">
                <a14:useLocalDpi xmlns:a14="http://schemas.microsoft.com/office/drawing/2010/main" val="0"/>
              </a:ext>
            </a:extLst>
          </a:blip>
          <a:stretch>
            <a:fillRect/>
          </a:stretch>
        </p:blipFill>
        <p:spPr bwMode="auto">
          <a:xfrm>
            <a:off x="9841954" y="28107387"/>
            <a:ext cx="3307801" cy="3070135"/>
          </a:xfrm>
          <a:prstGeom prst="rect">
            <a:avLst/>
          </a:prstGeom>
          <a:noFill/>
          <a:ln>
            <a:noFill/>
          </a:ln>
        </p:spPr>
      </p:pic>
      <p:sp>
        <p:nvSpPr>
          <p:cNvPr id="3" name="TextBox 2"/>
          <p:cNvSpPr txBox="1"/>
          <p:nvPr/>
        </p:nvSpPr>
        <p:spPr>
          <a:xfrm>
            <a:off x="4812741" y="1679671"/>
            <a:ext cx="1552436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7200" dirty="0" smtClean="0"/>
              <a:t>Infusing Movement into Middle School Math Curriculum</a:t>
            </a:r>
            <a:endParaRPr lang="en-US" sz="7200" dirty="0"/>
          </a:p>
        </p:txBody>
      </p:sp>
      <p:pic>
        <p:nvPicPr>
          <p:cNvPr id="6" name="Picture 5"/>
          <p:cNvPicPr>
            <a:picLocks noChangeAspect="1"/>
          </p:cNvPicPr>
          <p:nvPr/>
        </p:nvPicPr>
        <p:blipFill>
          <a:blip r:embed="rId11"/>
          <a:stretch>
            <a:fillRect/>
          </a:stretch>
        </p:blipFill>
        <p:spPr>
          <a:xfrm>
            <a:off x="17673487" y="5905834"/>
            <a:ext cx="8495120" cy="6991560"/>
          </a:xfrm>
          <a:prstGeom prst="rect">
            <a:avLst/>
          </a:prstGeom>
        </p:spPr>
      </p:pic>
      <p:sp>
        <p:nvSpPr>
          <p:cNvPr id="11" name="TextBox 10"/>
          <p:cNvSpPr txBox="1"/>
          <p:nvPr/>
        </p:nvSpPr>
        <p:spPr>
          <a:xfrm>
            <a:off x="1034721" y="12483883"/>
            <a:ext cx="13701703" cy="14619387"/>
          </a:xfrm>
          <a:prstGeom prst="rect">
            <a:avLst/>
          </a:prstGeom>
          <a:noFill/>
        </p:spPr>
        <p:txBody>
          <a:bodyPr wrap="square" rtlCol="0">
            <a:spAutoFit/>
          </a:bodyPr>
          <a:lstStyle/>
          <a:p>
            <a:r>
              <a:rPr lang="en-US" sz="5400" b="1" u="sng" dirty="0" smtClean="0">
                <a:latin typeface="Arial" panose="020B0604020202020204" pitchFamily="34" charset="0"/>
                <a:cs typeface="Arial" panose="020B0604020202020204" pitchFamily="34" charset="0"/>
              </a:rPr>
              <a:t>Lessons and Math SOLs</a:t>
            </a:r>
          </a:p>
          <a:p>
            <a:endParaRPr lang="en-US" sz="4400" dirty="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Lesson 1: </a:t>
            </a:r>
            <a:r>
              <a:rPr lang="en-US" sz="4400" dirty="0" smtClean="0">
                <a:latin typeface="Arial Narrow" panose="020B0606020202030204" pitchFamily="34" charset="0"/>
                <a:cs typeface="Arial" panose="020B0604020202020204" pitchFamily="34" charset="0"/>
              </a:rPr>
              <a:t>Funky Fractions - SOL 6.2</a:t>
            </a:r>
          </a:p>
          <a:p>
            <a:endParaRPr lang="en-US" sz="4400" dirty="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Lesson 2:</a:t>
            </a:r>
            <a:r>
              <a:rPr lang="en-US" sz="4400" dirty="0" smtClean="0">
                <a:latin typeface="Arial Narrow" panose="020B0606020202030204" pitchFamily="34" charset="0"/>
                <a:cs typeface="Arial" panose="020B0604020202020204" pitchFamily="34" charset="0"/>
              </a:rPr>
              <a:t> Insane Integers - SOL 6.3</a:t>
            </a:r>
          </a:p>
          <a:p>
            <a:endParaRPr lang="en-US" sz="4400" b="1" dirty="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Lesson 3: </a:t>
            </a:r>
            <a:r>
              <a:rPr lang="en-US" sz="4400" dirty="0" smtClean="0">
                <a:latin typeface="Arial Narrow" panose="020B0606020202030204" pitchFamily="34" charset="0"/>
                <a:cs typeface="Arial" panose="020B0604020202020204" pitchFamily="34" charset="0"/>
              </a:rPr>
              <a:t>I’ve Got the Powers - SOL 6.4</a:t>
            </a:r>
            <a:endParaRPr lang="en-US" sz="4400" b="1" dirty="0" smtClean="0">
              <a:latin typeface="Arial Narrow" panose="020B0606020202030204" pitchFamily="34" charset="0"/>
              <a:cs typeface="Arial" panose="020B0604020202020204" pitchFamily="34" charset="0"/>
            </a:endParaRPr>
          </a:p>
          <a:p>
            <a:endParaRPr lang="en-US" sz="4400" dirty="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Lesson 4</a:t>
            </a:r>
            <a:r>
              <a:rPr lang="en-US" sz="4400" b="1" dirty="0">
                <a:latin typeface="Arial Narrow" panose="020B0606020202030204" pitchFamily="34" charset="0"/>
                <a:cs typeface="Arial" panose="020B0604020202020204" pitchFamily="34" charset="0"/>
              </a:rPr>
              <a:t>:</a:t>
            </a:r>
            <a:r>
              <a:rPr lang="en-US" sz="4400" b="1" dirty="0" smtClean="0">
                <a:latin typeface="Arial Narrow" panose="020B0606020202030204" pitchFamily="34" charset="0"/>
                <a:cs typeface="Arial" panose="020B0604020202020204" pitchFamily="34" charset="0"/>
              </a:rPr>
              <a:t> </a:t>
            </a:r>
            <a:r>
              <a:rPr lang="en-US" sz="4400" dirty="0" smtClean="0">
                <a:latin typeface="Arial Narrow" panose="020B0606020202030204" pitchFamily="34" charset="0"/>
                <a:cs typeface="Arial" panose="020B0604020202020204" pitchFamily="34" charset="0"/>
              </a:rPr>
              <a:t>Properties Ping-pong - SOL 6.5</a:t>
            </a:r>
          </a:p>
          <a:p>
            <a:endParaRPr lang="en-US" sz="4400" b="1" dirty="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Lesson 5</a:t>
            </a:r>
            <a:r>
              <a:rPr lang="en-US" sz="4400" b="1" dirty="0">
                <a:latin typeface="Arial Narrow" panose="020B0606020202030204" pitchFamily="34" charset="0"/>
                <a:cs typeface="Arial" panose="020B0604020202020204" pitchFamily="34" charset="0"/>
              </a:rPr>
              <a:t>:</a:t>
            </a:r>
            <a:r>
              <a:rPr lang="en-US" sz="4400" dirty="0" smtClean="0">
                <a:latin typeface="Arial Narrow" panose="020B0606020202030204" pitchFamily="34" charset="0"/>
                <a:cs typeface="Arial" panose="020B0604020202020204" pitchFamily="34" charset="0"/>
              </a:rPr>
              <a:t> Musical Math - SOL 6.7</a:t>
            </a:r>
          </a:p>
          <a:p>
            <a:endParaRPr lang="en-US" sz="4400" b="1" dirty="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Lesson 6</a:t>
            </a:r>
            <a:r>
              <a:rPr lang="en-US" sz="4400" b="1" dirty="0">
                <a:latin typeface="Arial Narrow" panose="020B0606020202030204" pitchFamily="34" charset="0"/>
                <a:cs typeface="Arial" panose="020B0604020202020204" pitchFamily="34" charset="0"/>
              </a:rPr>
              <a:t>:</a:t>
            </a:r>
            <a:r>
              <a:rPr lang="en-US" sz="4400" b="1" dirty="0" smtClean="0">
                <a:latin typeface="Arial Narrow" panose="020B0606020202030204" pitchFamily="34" charset="0"/>
                <a:cs typeface="Arial" panose="020B0604020202020204" pitchFamily="34" charset="0"/>
              </a:rPr>
              <a:t> </a:t>
            </a:r>
            <a:r>
              <a:rPr lang="en-US" sz="4400" dirty="0" smtClean="0">
                <a:latin typeface="Arial Narrow" panose="020B0606020202030204" pitchFamily="34" charset="0"/>
                <a:cs typeface="Arial" panose="020B0604020202020204" pitchFamily="34" charset="0"/>
              </a:rPr>
              <a:t>Going off the Grid </a:t>
            </a:r>
            <a:r>
              <a:rPr lang="en-US" sz="4400" smtClean="0">
                <a:latin typeface="Arial Narrow" panose="020B0606020202030204" pitchFamily="34" charset="0"/>
                <a:cs typeface="Arial" panose="020B0604020202020204" pitchFamily="34" charset="0"/>
              </a:rPr>
              <a:t>- </a:t>
            </a:r>
            <a:r>
              <a:rPr lang="en-US" sz="4400" smtClean="0">
                <a:latin typeface="Arial Narrow" panose="020B0606020202030204" pitchFamily="34" charset="0"/>
                <a:cs typeface="Arial" panose="020B0604020202020204" pitchFamily="34" charset="0"/>
              </a:rPr>
              <a:t>SOL </a:t>
            </a:r>
            <a:r>
              <a:rPr lang="en-US" sz="4400" dirty="0" smtClean="0">
                <a:latin typeface="Arial Narrow" panose="020B0606020202030204" pitchFamily="34" charset="0"/>
                <a:cs typeface="Arial" panose="020B0604020202020204" pitchFamily="34" charset="0"/>
              </a:rPr>
              <a:t>6.8</a:t>
            </a:r>
          </a:p>
          <a:p>
            <a:endParaRPr lang="en-US" sz="4400" b="1" dirty="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Lesson 7</a:t>
            </a:r>
            <a:r>
              <a:rPr lang="en-US" sz="4400" b="1" dirty="0">
                <a:latin typeface="Arial Narrow" panose="020B0606020202030204" pitchFamily="34" charset="0"/>
                <a:cs typeface="Arial" panose="020B0604020202020204" pitchFamily="34" charset="0"/>
              </a:rPr>
              <a:t>:</a:t>
            </a:r>
            <a:r>
              <a:rPr lang="en-US" sz="4400" b="1" dirty="0" smtClean="0">
                <a:latin typeface="Arial Narrow" panose="020B0606020202030204" pitchFamily="34" charset="0"/>
                <a:cs typeface="Arial" panose="020B0604020202020204" pitchFamily="34" charset="0"/>
              </a:rPr>
              <a:t> </a:t>
            </a:r>
            <a:r>
              <a:rPr lang="en-US" sz="4400" dirty="0" smtClean="0">
                <a:latin typeface="Arial Narrow" panose="020B0606020202030204" pitchFamily="34" charset="0"/>
                <a:cs typeface="Arial" panose="020B0604020202020204" pitchFamily="34" charset="0"/>
              </a:rPr>
              <a:t>Gettin’ in Shape - SOL 6.9</a:t>
            </a:r>
          </a:p>
          <a:p>
            <a:pPr algn="ctr"/>
            <a:endParaRPr lang="en-US" sz="4400" b="1" dirty="0">
              <a:latin typeface="Arial Narrow" panose="020B0606020202030204" pitchFamily="34" charset="0"/>
              <a:cs typeface="Arial" panose="020B0604020202020204" pitchFamily="34" charset="0"/>
            </a:endParaRPr>
          </a:p>
          <a:p>
            <a:r>
              <a:rPr lang="en-US" sz="5400" b="1" u="sng" dirty="0" smtClean="0">
                <a:latin typeface="Arial" panose="020B0604020202020204" pitchFamily="34" charset="0"/>
                <a:cs typeface="Arial" panose="020B0604020202020204" pitchFamily="34" charset="0"/>
              </a:rPr>
              <a:t>Physical Education SOLs</a:t>
            </a:r>
            <a:endParaRPr lang="en-US" sz="4400" dirty="0">
              <a:latin typeface="Arial Narrow" panose="020B0606020202030204" pitchFamily="34" charset="0"/>
              <a:cs typeface="Arial" panose="020B0604020202020204" pitchFamily="34" charset="0"/>
            </a:endParaRPr>
          </a:p>
          <a:p>
            <a:pPr algn="ctr"/>
            <a:endParaRPr lang="en-US" sz="4400" b="1" u="sng" dirty="0" smtClean="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Motor Skill Development</a:t>
            </a:r>
            <a:r>
              <a:rPr lang="en-US" sz="4400" dirty="0" smtClean="0">
                <a:latin typeface="Arial Narrow" panose="020B0606020202030204" pitchFamily="34" charset="0"/>
                <a:cs typeface="Arial" panose="020B0604020202020204" pitchFamily="34" charset="0"/>
              </a:rPr>
              <a:t> – SOL 6.1</a:t>
            </a:r>
          </a:p>
          <a:p>
            <a:endParaRPr lang="en-US" sz="4400" dirty="0" smtClean="0">
              <a:latin typeface="Arial Narrow" panose="020B0606020202030204" pitchFamily="34" charset="0"/>
              <a:cs typeface="Arial" panose="020B0604020202020204" pitchFamily="34" charset="0"/>
            </a:endParaRPr>
          </a:p>
          <a:p>
            <a:r>
              <a:rPr lang="en-US" sz="4400" b="1" dirty="0" smtClean="0">
                <a:latin typeface="Arial Narrow" panose="020B0606020202030204" pitchFamily="34" charset="0"/>
                <a:cs typeface="Arial" panose="020B0604020202020204" pitchFamily="34" charset="0"/>
              </a:rPr>
              <a:t>			Social Development</a:t>
            </a:r>
            <a:r>
              <a:rPr lang="en-US" sz="4400" dirty="0" smtClean="0">
                <a:latin typeface="Arial Narrow" panose="020B0606020202030204" pitchFamily="34" charset="0"/>
                <a:cs typeface="Arial" panose="020B0604020202020204" pitchFamily="34" charset="0"/>
              </a:rPr>
              <a:t> – SOL 6.4</a:t>
            </a:r>
            <a:endParaRPr lang="en-US" sz="4400" b="1" dirty="0" smtClean="0">
              <a:latin typeface="Arial Narrow" panose="020B0606020202030204" pitchFamily="34" charset="0"/>
              <a:cs typeface="Arial" panose="020B0604020202020204" pitchFamily="34" charset="0"/>
            </a:endParaRPr>
          </a:p>
        </p:txBody>
      </p:sp>
      <p:pic>
        <p:nvPicPr>
          <p:cNvPr id="12" name="Picture 11"/>
          <p:cNvPicPr>
            <a:picLocks noChangeAspect="1"/>
          </p:cNvPicPr>
          <p:nvPr/>
        </p:nvPicPr>
        <p:blipFill>
          <a:blip r:embed="rId12"/>
          <a:stretch>
            <a:fillRect/>
          </a:stretch>
        </p:blipFill>
        <p:spPr>
          <a:xfrm>
            <a:off x="2118738" y="27830521"/>
            <a:ext cx="5388006" cy="3623868"/>
          </a:xfrm>
          <a:prstGeom prst="rect">
            <a:avLst/>
          </a:prstGeom>
        </p:spPr>
      </p:pic>
      <p:sp>
        <p:nvSpPr>
          <p:cNvPr id="2" name="TextBox 1"/>
          <p:cNvSpPr txBox="1"/>
          <p:nvPr/>
        </p:nvSpPr>
        <p:spPr>
          <a:xfrm>
            <a:off x="15090677" y="13322014"/>
            <a:ext cx="13559114" cy="2431435"/>
          </a:xfrm>
          <a:prstGeom prst="rect">
            <a:avLst/>
          </a:prstGeom>
          <a:noFill/>
        </p:spPr>
        <p:txBody>
          <a:bodyPr wrap="square" rtlCol="0">
            <a:spAutoFit/>
          </a:bodyPr>
          <a:lstStyle/>
          <a:p>
            <a:pPr algn="ctr"/>
            <a:r>
              <a:rPr lang="en-US" sz="5400" b="1" u="sng" dirty="0" smtClean="0">
                <a:latin typeface="Arial" panose="020B0604020202020204" pitchFamily="34" charset="0"/>
                <a:cs typeface="Arial" panose="020B0604020202020204" pitchFamily="34" charset="0"/>
              </a:rPr>
              <a:t>Sample Lesson Plan (Lesson 5)</a:t>
            </a:r>
            <a:endParaRPr lang="en-US" sz="4400" dirty="0" smtClean="0">
              <a:latin typeface="Arial Narrow" panose="020B0606020202030204" pitchFamily="34" charset="0"/>
              <a:cs typeface="Arial" panose="020B0604020202020204" pitchFamily="34" charset="0"/>
            </a:endParaRPr>
          </a:p>
          <a:p>
            <a:pPr algn="ctr"/>
            <a:endParaRPr lang="en-US" sz="4400" b="1" u="sng" dirty="0">
              <a:latin typeface="Arial Narrow" panose="020B060602020203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p:txBody>
      </p:sp>
      <p:sp>
        <p:nvSpPr>
          <p:cNvPr id="7" name="TextBox 6"/>
          <p:cNvSpPr txBox="1"/>
          <p:nvPr/>
        </p:nvSpPr>
        <p:spPr>
          <a:xfrm>
            <a:off x="30463776" y="6055144"/>
            <a:ext cx="11263262" cy="923330"/>
          </a:xfrm>
          <a:prstGeom prst="rect">
            <a:avLst/>
          </a:prstGeom>
          <a:noFill/>
        </p:spPr>
        <p:txBody>
          <a:bodyPr wrap="square" rtlCol="0">
            <a:spAutoFit/>
          </a:bodyPr>
          <a:lstStyle/>
          <a:p>
            <a:pPr algn="ctr"/>
            <a:r>
              <a:rPr lang="en-US" sz="5400" b="1" u="sng" dirty="0" smtClean="0">
                <a:latin typeface="Arial" panose="020B0604020202020204" pitchFamily="34" charset="0"/>
                <a:cs typeface="Arial" panose="020B0604020202020204" pitchFamily="34" charset="0"/>
              </a:rPr>
              <a:t>Kinesthetic Classroom</a:t>
            </a:r>
            <a:endParaRPr lang="en-US" sz="5400" b="1" u="sng"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3"/>
          <a:stretch>
            <a:fillRect/>
          </a:stretch>
        </p:blipFill>
        <p:spPr>
          <a:xfrm>
            <a:off x="30463776" y="7879705"/>
            <a:ext cx="4921784" cy="3686102"/>
          </a:xfrm>
          <a:prstGeom prst="rect">
            <a:avLst/>
          </a:prstGeom>
        </p:spPr>
      </p:pic>
      <p:pic>
        <p:nvPicPr>
          <p:cNvPr id="9" name="Picture 8"/>
          <p:cNvPicPr>
            <a:picLocks noChangeAspect="1"/>
          </p:cNvPicPr>
          <p:nvPr/>
        </p:nvPicPr>
        <p:blipFill>
          <a:blip r:embed="rId14"/>
          <a:stretch>
            <a:fillRect/>
          </a:stretch>
        </p:blipFill>
        <p:spPr>
          <a:xfrm>
            <a:off x="37881622" y="7897553"/>
            <a:ext cx="3650405" cy="3650405"/>
          </a:xfrm>
          <a:prstGeom prst="rect">
            <a:avLst/>
          </a:prstGeom>
        </p:spPr>
      </p:pic>
      <p:sp>
        <p:nvSpPr>
          <p:cNvPr id="10" name="TextBox 9"/>
          <p:cNvSpPr txBox="1"/>
          <p:nvPr/>
        </p:nvSpPr>
        <p:spPr>
          <a:xfrm>
            <a:off x="35951396" y="9254396"/>
            <a:ext cx="136439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VS.</a:t>
            </a:r>
            <a:endParaRPr lang="en-US" sz="54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320134" y="15209247"/>
            <a:ext cx="6154921" cy="8000348"/>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507643" y="15209247"/>
            <a:ext cx="6052964" cy="7914614"/>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486861" y="23779180"/>
            <a:ext cx="6094527" cy="7806356"/>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386092" y="23747273"/>
            <a:ext cx="6026139" cy="7806356"/>
          </a:xfrm>
          <a:prstGeom prst="rect">
            <a:avLst/>
          </a:prstGeom>
        </p:spPr>
      </p:pic>
      <p:sp>
        <p:nvSpPr>
          <p:cNvPr id="13" name="TextBox 12"/>
          <p:cNvSpPr txBox="1"/>
          <p:nvPr/>
        </p:nvSpPr>
        <p:spPr>
          <a:xfrm>
            <a:off x="30390226" y="12113758"/>
            <a:ext cx="11263262" cy="6863417"/>
          </a:xfrm>
          <a:prstGeom prst="rect">
            <a:avLst/>
          </a:prstGeom>
          <a:noFill/>
        </p:spPr>
        <p:txBody>
          <a:bodyPr wrap="square" rtlCol="0">
            <a:spAutoFit/>
          </a:bodyPr>
          <a:lstStyle/>
          <a:p>
            <a:pPr algn="ctr"/>
            <a:r>
              <a:rPr lang="en-US" sz="4400" i="1" dirty="0" smtClean="0">
                <a:latin typeface="Arial Narrow" panose="020B0606020202030204" pitchFamily="34" charset="0"/>
              </a:rPr>
              <a:t>Schools in Virginia that have implemented kinesthetic classrooms:</a:t>
            </a:r>
          </a:p>
          <a:p>
            <a:endParaRPr lang="en-US" sz="4400" dirty="0">
              <a:latin typeface="Arial Narrow" panose="020B0606020202030204" pitchFamily="34" charset="0"/>
            </a:endParaRPr>
          </a:p>
          <a:p>
            <a:pPr marL="1120140" lvl="1" indent="-571500">
              <a:buFont typeface="Wingdings" panose="05000000000000000000" pitchFamily="2" charset="2"/>
              <a:buChar char="§"/>
            </a:pPr>
            <a:r>
              <a:rPr lang="en-US" sz="4400" dirty="0" smtClean="0">
                <a:latin typeface="Arial Narrow" panose="020B0606020202030204" pitchFamily="34" charset="0"/>
              </a:rPr>
              <a:t>Oak Ridge Elementary – Arlington, VA</a:t>
            </a:r>
          </a:p>
          <a:p>
            <a:pPr marL="1120140" lvl="1" indent="-571500">
              <a:buFont typeface="Wingdings" panose="05000000000000000000" pitchFamily="2" charset="2"/>
              <a:buChar char="§"/>
            </a:pPr>
            <a:r>
              <a:rPr lang="en-US" sz="4400" dirty="0" smtClean="0">
                <a:latin typeface="Arial Narrow" panose="020B0606020202030204" pitchFamily="34" charset="0"/>
              </a:rPr>
              <a:t>North Fork Middle School – Quicksburg, VA</a:t>
            </a:r>
          </a:p>
          <a:p>
            <a:pPr marL="1120140" lvl="1" indent="-571500">
              <a:buFont typeface="Wingdings" panose="05000000000000000000" pitchFamily="2" charset="2"/>
              <a:buChar char="§"/>
            </a:pPr>
            <a:r>
              <a:rPr lang="en-US" sz="4400" dirty="0" smtClean="0">
                <a:latin typeface="Arial Narrow" panose="020B0606020202030204" pitchFamily="34" charset="0"/>
              </a:rPr>
              <a:t>St. Christopher’s School – Richmond, VA</a:t>
            </a:r>
          </a:p>
          <a:p>
            <a:pPr marL="1120140" lvl="1" indent="-571500">
              <a:buFont typeface="Wingdings" panose="05000000000000000000" pitchFamily="2" charset="2"/>
              <a:buChar char="§"/>
            </a:pPr>
            <a:r>
              <a:rPr lang="en-US" sz="4400" dirty="0" smtClean="0">
                <a:latin typeface="Arial Narrow" panose="020B0606020202030204" pitchFamily="34" charset="0"/>
              </a:rPr>
              <a:t>Chamberlayne Elementary School – Henrico, VA</a:t>
            </a:r>
          </a:p>
          <a:p>
            <a:pPr marL="1120140" lvl="1" indent="-571500">
              <a:buFont typeface="Wingdings" panose="05000000000000000000" pitchFamily="2" charset="2"/>
              <a:buChar char="§"/>
            </a:pPr>
            <a:r>
              <a:rPr lang="en-US" sz="4400" dirty="0" smtClean="0">
                <a:latin typeface="Arial Narrow" panose="020B0606020202030204" pitchFamily="34" charset="0"/>
              </a:rPr>
              <a:t>John Kerr Elementary School – Winchester, VA</a:t>
            </a:r>
          </a:p>
          <a:p>
            <a:pPr marL="1120140" lvl="1" indent="-571500">
              <a:buFont typeface="Wingdings" panose="05000000000000000000" pitchFamily="2" charset="2"/>
              <a:buChar char="§"/>
            </a:pPr>
            <a:r>
              <a:rPr lang="en-US" sz="4400" dirty="0" smtClean="0">
                <a:latin typeface="Arial Narrow" panose="020B0606020202030204" pitchFamily="34" charset="0"/>
              </a:rPr>
              <a:t>Floyd T. Binns Middle School – Culpeper, VA</a:t>
            </a:r>
          </a:p>
          <a:p>
            <a:pPr marL="1120140" lvl="1" indent="-571500">
              <a:buFont typeface="Wingdings" panose="05000000000000000000" pitchFamily="2" charset="2"/>
              <a:buChar char="§"/>
            </a:pPr>
            <a:r>
              <a:rPr lang="en-US" sz="4400" dirty="0" smtClean="0">
                <a:latin typeface="Arial Narrow" panose="020B0606020202030204" pitchFamily="34" charset="0"/>
              </a:rPr>
              <a:t>Cale Elementary School – Charlottesville, VA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12007</TotalTime>
  <Words>172</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Narrow</vt:lpstr>
      <vt:lpstr>Courier</vt:lpstr>
      <vt:lpstr>Franklin Gothic Book</vt:lpstr>
      <vt:lpstr>Perpetua</vt:lpstr>
      <vt:lpstr>Times New Roman</vt:lpstr>
      <vt:lpstr>Wingdings</vt:lpstr>
      <vt:lpstr>Wingdings 2</vt:lpstr>
      <vt:lpstr>Equity</vt:lpstr>
      <vt:lpstr>PowerPoint Presentation</vt:lpstr>
    </vt:vector>
  </TitlesOfParts>
  <Company>University of Virginia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Wortman</dc:creator>
  <cp:lastModifiedBy>Kevin Napier</cp:lastModifiedBy>
  <cp:revision>374</cp:revision>
  <dcterms:created xsi:type="dcterms:W3CDTF">2003-07-22T01:31:06Z</dcterms:created>
  <dcterms:modified xsi:type="dcterms:W3CDTF">2017-11-30T21:52:42Z</dcterms:modified>
</cp:coreProperties>
</file>