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5"/>
    <p:restoredTop sz="94592"/>
  </p:normalViewPr>
  <p:slideViewPr>
    <p:cSldViewPr snapToGrid="0" snapToObjects="1">
      <p:cViewPr varScale="1">
        <p:scale>
          <a:sx n="87" d="100"/>
          <a:sy n="87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5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6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8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22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8C79C5D-2A6F-F04D-97DA-BEF2467B64E4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65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8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7: Writing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Olivia Murray, Sarah </a:t>
            </a:r>
            <a:r>
              <a:rPr lang="en-US" dirty="0" err="1" smtClean="0"/>
              <a:t>Michaelis</a:t>
            </a:r>
            <a:r>
              <a:rPr lang="en-US" dirty="0" smtClean="0"/>
              <a:t>, and Anna Lucas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9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 the teacher, I would be able to see if the student has understood the concept by listening to the poems and seeing if the format of the poem is correct.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Tone/Elaboration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students express different ideas and voices using different forms of poetry</a:t>
            </a:r>
          </a:p>
          <a:p>
            <a:r>
              <a:rPr lang="en-US" dirty="0" smtClean="0"/>
              <a:t>Students could create a simple poem and then it could start to grow with elaboration when we learn more writing and poetry techniques.</a:t>
            </a:r>
          </a:p>
          <a:p>
            <a:r>
              <a:rPr lang="en-US" dirty="0" smtClean="0"/>
              <a:t>IDEA:</a:t>
            </a:r>
          </a:p>
          <a:p>
            <a:r>
              <a:rPr lang="en-US" dirty="0" smtClean="0"/>
              <a:t>Have students create a poetry at the start of the year and revisit it at the end of the school year to revise </a:t>
            </a:r>
            <a:r>
              <a:rPr lang="en-US" smtClean="0"/>
              <a:t>and elaborate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4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859" y="809244"/>
            <a:ext cx="7729728" cy="3101983"/>
          </a:xfrm>
        </p:spPr>
        <p:txBody>
          <a:bodyPr>
            <a:normAutofit/>
          </a:bodyPr>
          <a:lstStyle/>
          <a:p>
            <a:r>
              <a:rPr lang="en-US" sz="7200" dirty="0" smtClean="0"/>
              <a:t>Ideas/Comments?</a:t>
            </a:r>
            <a:endParaRPr lang="en-US" sz="7200" dirty="0"/>
          </a:p>
        </p:txBody>
      </p:sp>
      <p:sp>
        <p:nvSpPr>
          <p:cNvPr id="4" name="Oval Callout 3"/>
          <p:cNvSpPr/>
          <p:nvPr/>
        </p:nvSpPr>
        <p:spPr>
          <a:xfrm rot="1029913">
            <a:off x="4498260" y="3125206"/>
            <a:ext cx="3406877" cy="330363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Chapter’s Goal: 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sz="2400" dirty="0" smtClean="0"/>
              <a:t>Discusses different types of poems and how poetry can enhance a student’s writing.</a:t>
            </a:r>
          </a:p>
          <a:p>
            <a:pPr>
              <a:spcBef>
                <a:spcPts val="0"/>
              </a:spcBef>
              <a:buClrTx/>
            </a:pPr>
            <a:r>
              <a:rPr lang="en-US" sz="2400" dirty="0" smtClean="0"/>
              <a:t>Children have a natural connection to songs and rhymes, so it’s a teacher’s job to use this in the classroom to get different writing concepts to the students.</a:t>
            </a:r>
          </a:p>
          <a:p>
            <a:pPr>
              <a:spcBef>
                <a:spcPts val="0"/>
              </a:spcBef>
              <a:buClrTx/>
            </a:pPr>
            <a:r>
              <a:rPr lang="en-US" sz="2400" dirty="0" smtClean="0"/>
              <a:t>Explains and describes the procedures that teachers would use to teach poetry writing.</a:t>
            </a:r>
          </a:p>
          <a:p>
            <a:pPr>
              <a:spcBef>
                <a:spcPts val="0"/>
              </a:spcBef>
              <a:buClr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2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Introduce the chapter and what is discussed</a:t>
            </a:r>
          </a:p>
          <a:p>
            <a:r>
              <a:rPr lang="en-US" sz="2800" dirty="0" smtClean="0"/>
              <a:t>2. Our mini lesson from the chapter and what we would do in the classroom.</a:t>
            </a:r>
          </a:p>
          <a:p>
            <a:r>
              <a:rPr lang="en-US" sz="2800" dirty="0" smtClean="0"/>
              <a:t>3. Open the conversation up to you all for ideas and collaboration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178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272" y="448498"/>
            <a:ext cx="7729728" cy="1188720"/>
          </a:xfrm>
        </p:spPr>
        <p:txBody>
          <a:bodyPr/>
          <a:lstStyle/>
          <a:p>
            <a:r>
              <a:rPr lang="en-US" dirty="0" smtClean="0"/>
              <a:t>Our MINI LESSON: 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272" y="1849603"/>
            <a:ext cx="7729728" cy="3101983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wanted to break down this chapter because there are a lot of different examples of poems and we found that it could be overwhelming for the students if we tried to teach all of them at once.</a:t>
            </a:r>
          </a:p>
          <a:p>
            <a:r>
              <a:rPr lang="en-US" sz="2400" dirty="0" smtClean="0"/>
              <a:t>We decided to focus on three different kinds of poems to still give the students a versatile background on poetry.</a:t>
            </a:r>
          </a:p>
          <a:p>
            <a:r>
              <a:rPr lang="en-US" sz="2400" dirty="0" smtClean="0"/>
              <a:t>The poems we’re introducing are:</a:t>
            </a:r>
          </a:p>
          <a:p>
            <a:r>
              <a:rPr lang="en-US" sz="2400" b="1" dirty="0" smtClean="0"/>
              <a:t>1. ”I Am</a:t>
            </a:r>
            <a:r>
              <a:rPr lang="is-IS" sz="2400" b="1" dirty="0" smtClean="0"/>
              <a:t>….” Poems</a:t>
            </a:r>
            <a:endParaRPr lang="en-US" sz="2400" b="1" dirty="0" smtClean="0"/>
          </a:p>
          <a:p>
            <a:r>
              <a:rPr lang="en-US" sz="2400" b="1" dirty="0" smtClean="0"/>
              <a:t>2. Color Poems </a:t>
            </a:r>
          </a:p>
          <a:p>
            <a:r>
              <a:rPr lang="en-US" sz="2400" b="1" dirty="0" smtClean="0"/>
              <a:t>3. Wish Poems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212" y="1142877"/>
            <a:ext cx="7729728" cy="3101983"/>
          </a:xfrm>
        </p:spPr>
        <p:txBody>
          <a:bodyPr>
            <a:noAutofit/>
          </a:bodyPr>
          <a:lstStyle/>
          <a:p>
            <a:r>
              <a:rPr lang="en-US" sz="8800" dirty="0" smtClean="0"/>
              <a:t>1. Introduce the poems to the students</a:t>
            </a:r>
            <a:endParaRPr lang="en-US" sz="8800" dirty="0"/>
          </a:p>
        </p:txBody>
      </p:sp>
      <p:sp>
        <p:nvSpPr>
          <p:cNvPr id="4" name="Right Arrow 3"/>
          <p:cNvSpPr/>
          <p:nvPr/>
        </p:nvSpPr>
        <p:spPr>
          <a:xfrm>
            <a:off x="9020432" y="4720281"/>
            <a:ext cx="2570206" cy="1594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7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”I am POEMS”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41" y="2279698"/>
            <a:ext cx="7729728" cy="3101983"/>
          </a:xfrm>
        </p:spPr>
        <p:txBody>
          <a:bodyPr/>
          <a:lstStyle/>
          <a:p>
            <a:r>
              <a:rPr lang="en-US" dirty="0" smtClean="0"/>
              <a:t>1. Show an example of an “I Am” poem. Interact with students by asking them questions such as: “Have you ever heard of poetry?” “Do you know what an I Am” poem is?”.</a:t>
            </a:r>
          </a:p>
          <a:p>
            <a:r>
              <a:rPr lang="en-US" dirty="0" smtClean="0"/>
              <a:t>These questions keep students engaged and it’s also a way for the teacher to see where students stand with the topic. </a:t>
            </a:r>
          </a:p>
          <a:p>
            <a:r>
              <a:rPr lang="en-US" dirty="0" smtClean="0"/>
              <a:t>Emphasize that it doesn’t have to only be “I am”</a:t>
            </a:r>
          </a:p>
          <a:p>
            <a:r>
              <a:rPr lang="en-US" dirty="0" smtClean="0"/>
              <a:t>The poem must start and end with “I am”, but the other lines only have to start with I.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26162" y="2698556"/>
            <a:ext cx="3299254" cy="3941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02993" y="2945910"/>
            <a:ext cx="222700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am Ben Rogers</a:t>
            </a:r>
          </a:p>
          <a:p>
            <a:r>
              <a:rPr lang="en-US" sz="2000" dirty="0" smtClean="0"/>
              <a:t>I am a first grader </a:t>
            </a:r>
          </a:p>
          <a:p>
            <a:r>
              <a:rPr lang="en-US" sz="2000" dirty="0" smtClean="0"/>
              <a:t>I am a baseball player</a:t>
            </a:r>
          </a:p>
          <a:p>
            <a:r>
              <a:rPr lang="en-US" sz="2000" dirty="0" smtClean="0"/>
              <a:t>I am a brother</a:t>
            </a:r>
          </a:p>
          <a:p>
            <a:r>
              <a:rPr lang="en-US" sz="2000" dirty="0" smtClean="0"/>
              <a:t>I saved my dog from the pound</a:t>
            </a:r>
          </a:p>
          <a:p>
            <a:r>
              <a:rPr lang="en-US" sz="2000" dirty="0" smtClean="0"/>
              <a:t>I was with my friend Zack yesterday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8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94189"/>
            <a:ext cx="7729728" cy="1188720"/>
          </a:xfrm>
        </p:spPr>
        <p:txBody>
          <a:bodyPr/>
          <a:lstStyle/>
          <a:p>
            <a:r>
              <a:rPr lang="en-US" dirty="0" smtClean="0"/>
              <a:t>2. COLOR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2313579"/>
            <a:ext cx="7729728" cy="3101983"/>
          </a:xfrm>
        </p:spPr>
        <p:txBody>
          <a:bodyPr/>
          <a:lstStyle/>
          <a:p>
            <a:r>
              <a:rPr lang="en-US" dirty="0" smtClean="0"/>
              <a:t>Introduce an example of a color poem</a:t>
            </a:r>
          </a:p>
          <a:p>
            <a:r>
              <a:rPr lang="en-US" dirty="0" smtClean="0"/>
              <a:t>Emphasize that each line must start with a color. It can either be the same color repeated or a different color on each line.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3539613"/>
            <a:ext cx="3490452" cy="3126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1993" y="3879319"/>
            <a:ext cx="2123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Blue is the sky</a:t>
            </a:r>
          </a:p>
          <a:p>
            <a:r>
              <a:rPr lang="en-US" sz="2000" dirty="0" smtClean="0"/>
              <a:t>Blue is the ocean</a:t>
            </a:r>
          </a:p>
          <a:p>
            <a:r>
              <a:rPr lang="en-US" sz="2000" dirty="0" smtClean="0"/>
              <a:t>Blue is the color of my new shoes</a:t>
            </a:r>
          </a:p>
          <a:p>
            <a:r>
              <a:rPr lang="en-US" sz="2000" dirty="0" smtClean="0"/>
              <a:t>Blue is my fish</a:t>
            </a:r>
          </a:p>
          <a:p>
            <a:r>
              <a:rPr lang="en-US" sz="2000" dirty="0" smtClean="0"/>
              <a:t>Blue is my </a:t>
            </a:r>
            <a:r>
              <a:rPr lang="en-US" sz="2000" dirty="0" err="1" smtClean="0"/>
              <a:t>gatorade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355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WISH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an example of a wish poem</a:t>
            </a:r>
          </a:p>
          <a:p>
            <a:r>
              <a:rPr lang="en-US" dirty="0" smtClean="0"/>
              <a:t>Students begin each line with the words “I wish” and then complete the line with a wish.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41838" y="3525704"/>
            <a:ext cx="3908323" cy="3156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2167" y="3731342"/>
            <a:ext cx="3067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wish I had a new phone</a:t>
            </a:r>
          </a:p>
          <a:p>
            <a:r>
              <a:rPr lang="en-US" sz="2000" dirty="0" smtClean="0"/>
              <a:t>I wish I had a dog</a:t>
            </a:r>
          </a:p>
          <a:p>
            <a:r>
              <a:rPr lang="en-US" sz="2000" dirty="0" smtClean="0"/>
              <a:t>I wish I got an A</a:t>
            </a:r>
          </a:p>
          <a:p>
            <a:r>
              <a:rPr lang="en-US" sz="2000" dirty="0" smtClean="0"/>
              <a:t>I wish I had a new car</a:t>
            </a:r>
          </a:p>
          <a:p>
            <a:r>
              <a:rPr lang="en-US" sz="2000" dirty="0" smtClean="0"/>
              <a:t>I wish I had a guitar</a:t>
            </a:r>
          </a:p>
          <a:p>
            <a:r>
              <a:rPr lang="en-US" sz="2000" dirty="0" smtClean="0"/>
              <a:t>I wish I were a magician</a:t>
            </a:r>
          </a:p>
          <a:p>
            <a:r>
              <a:rPr lang="en-US" sz="2000" dirty="0" smtClean="0"/>
              <a:t>I wish it was nice outside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567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POEM </a:t>
            </a:r>
            <a:r>
              <a:rPr lang="en-US" dirty="0" err="1" smtClean="0"/>
              <a:t>iNTRODUCTIONS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Have the students pick one of the three types of poems</a:t>
            </a:r>
          </a:p>
          <a:p>
            <a:r>
              <a:rPr lang="en-US" sz="2400" dirty="0" smtClean="0"/>
              <a:t>Each student will create their own poem</a:t>
            </a:r>
          </a:p>
          <a:p>
            <a:r>
              <a:rPr lang="en-US" sz="2400" dirty="0" smtClean="0"/>
              <a:t>Students will share with the class their poem</a:t>
            </a:r>
          </a:p>
        </p:txBody>
      </p:sp>
    </p:spTree>
    <p:extLst>
      <p:ext uri="{BB962C8B-B14F-4D97-AF65-F5344CB8AC3E}">
        <p14:creationId xmlns:p14="http://schemas.microsoft.com/office/powerpoint/2010/main" val="1782443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587</TotalTime>
  <Words>629</Words>
  <Application>Microsoft Macintosh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Gill Sans MT</vt:lpstr>
      <vt:lpstr>Arial</vt:lpstr>
      <vt:lpstr>Parcel</vt:lpstr>
      <vt:lpstr>Chapter 7: Writing Poetry</vt:lpstr>
      <vt:lpstr>The Chapter’s Goal: Background information</vt:lpstr>
      <vt:lpstr>AGENDA FOR OUR PRESENTATION</vt:lpstr>
      <vt:lpstr>Our MINI LESSON: What we did</vt:lpstr>
      <vt:lpstr>PowerPoint Presentation</vt:lpstr>
      <vt:lpstr>1. ”I am POEMS”</vt:lpstr>
      <vt:lpstr>2. COLOR POEMS</vt:lpstr>
      <vt:lpstr>3. WISH POEMS</vt:lpstr>
      <vt:lpstr>AFTER THE POEM iNTRODUCTIONS….</vt:lpstr>
      <vt:lpstr>How is this assessed?</vt:lpstr>
      <vt:lpstr>Tone/Elaboration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Writing Poetry</dc:title>
  <dc:creator>Olivia R. Murray</dc:creator>
  <cp:lastModifiedBy>Olivia R. Murray</cp:lastModifiedBy>
  <cp:revision>9</cp:revision>
  <dcterms:created xsi:type="dcterms:W3CDTF">2018-11-05T03:15:54Z</dcterms:created>
  <dcterms:modified xsi:type="dcterms:W3CDTF">2018-11-05T13:03:37Z</dcterms:modified>
</cp:coreProperties>
</file>