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6576000" cy="29260800"/>
  <p:notesSz cx="6858000" cy="9144000"/>
  <p:defaultTextStyle>
    <a:defPPr>
      <a:defRPr lang="en-US"/>
    </a:defPPr>
    <a:lvl1pPr marL="0" algn="l" defTabSz="164592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1pPr>
    <a:lvl2pPr marL="1645920" algn="l" defTabSz="164592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2pPr>
    <a:lvl3pPr marL="3291840" algn="l" defTabSz="164592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3pPr>
    <a:lvl4pPr marL="4937760" algn="l" defTabSz="164592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4pPr>
    <a:lvl5pPr marL="6583680" algn="l" defTabSz="164592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5pPr>
    <a:lvl6pPr marL="8229600" algn="l" defTabSz="164592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6pPr>
    <a:lvl7pPr marL="9875520" algn="l" defTabSz="164592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7pPr>
    <a:lvl8pPr marL="11521440" algn="l" defTabSz="164592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8pPr>
    <a:lvl9pPr marL="13167360" algn="l" defTabSz="164592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216">
          <p15:clr>
            <a:srgbClr val="A4A3A4"/>
          </p15:clr>
        </p15:guide>
        <p15:guide id="2" pos="115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8FF"/>
    <a:srgbClr val="3CFFEA"/>
    <a:srgbClr val="FFB6FE"/>
    <a:srgbClr val="71DBFF"/>
    <a:srgbClr val="FF9AB2"/>
    <a:srgbClr val="37FF9D"/>
    <a:srgbClr val="BEC6FF"/>
    <a:srgbClr val="66FF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368" autoAdjust="0"/>
    <p:restoredTop sz="99784" autoAdjust="0"/>
  </p:normalViewPr>
  <p:slideViewPr>
    <p:cSldViewPr snapToGrid="0" snapToObjects="1">
      <p:cViewPr varScale="1">
        <p:scale>
          <a:sx n="21" d="100"/>
          <a:sy n="21" d="100"/>
        </p:scale>
        <p:origin x="2030" y="67"/>
      </p:cViewPr>
      <p:guideLst>
        <p:guide orient="horz" pos="9216"/>
        <p:guide pos="115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6DF268-6BEA-4728-BF89-7903740BE0F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2DD3AB-DDC6-44FB-873C-948E902C4C3D}">
      <dgm:prSet phldrT="[Text]" custT="1"/>
      <dgm:spPr>
        <a:solidFill>
          <a:srgbClr val="D2C8DE"/>
        </a:solidFill>
      </dgm:spPr>
      <dgm:t>
        <a:bodyPr/>
        <a:lstStyle/>
        <a:p>
          <a:r>
            <a:rPr lang="en-US" sz="3000" dirty="0" smtClean="0">
              <a:solidFill>
                <a:schemeClr val="tx1"/>
              </a:solidFill>
            </a:rPr>
            <a:t>Treatment for a neonate with RDS</a:t>
          </a:r>
          <a:endParaRPr lang="en-US" sz="3000" dirty="0">
            <a:solidFill>
              <a:schemeClr val="tx1"/>
            </a:solidFill>
          </a:endParaRPr>
        </a:p>
      </dgm:t>
    </dgm:pt>
    <dgm:pt modelId="{80B259E6-C476-40DC-9BA4-3833D6534E9E}" type="parTrans" cxnId="{E20D9463-1AA8-41D7-8A0C-071448E7965A}">
      <dgm:prSet/>
      <dgm:spPr/>
      <dgm:t>
        <a:bodyPr/>
        <a:lstStyle/>
        <a:p>
          <a:endParaRPr lang="en-US"/>
        </a:p>
      </dgm:t>
    </dgm:pt>
    <dgm:pt modelId="{669FCA77-DADB-4F46-B406-285D615CF618}" type="sibTrans" cxnId="{E20D9463-1AA8-41D7-8A0C-071448E7965A}">
      <dgm:prSet/>
      <dgm:spPr/>
      <dgm:t>
        <a:bodyPr/>
        <a:lstStyle/>
        <a:p>
          <a:endParaRPr lang="en-US"/>
        </a:p>
      </dgm:t>
    </dgm:pt>
    <dgm:pt modelId="{6BE69F7F-5DF1-4AAE-BF46-5F6AF6A8A548}">
      <dgm:prSet phldrT="[Text]" custT="1"/>
      <dgm:spPr>
        <a:solidFill>
          <a:srgbClr val="C6E6A2"/>
        </a:solidFill>
      </dgm:spPr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Supplemental Oxygen (warm and moist)</a:t>
          </a:r>
          <a:endParaRPr lang="en-US" sz="2800" dirty="0">
            <a:solidFill>
              <a:schemeClr val="tx1"/>
            </a:solidFill>
          </a:endParaRPr>
        </a:p>
      </dgm:t>
    </dgm:pt>
    <dgm:pt modelId="{D6DD83D0-75EA-4A9D-9849-18372910615D}" type="parTrans" cxnId="{5E676981-5CD9-4CE0-BC3B-0F3D19DDE951}">
      <dgm:prSet/>
      <dgm:spPr/>
      <dgm:t>
        <a:bodyPr/>
        <a:lstStyle/>
        <a:p>
          <a:endParaRPr lang="en-US"/>
        </a:p>
      </dgm:t>
    </dgm:pt>
    <dgm:pt modelId="{635344CD-DBD4-4CB7-926A-23F58E0AF412}" type="sibTrans" cxnId="{5E676981-5CD9-4CE0-BC3B-0F3D19DDE951}">
      <dgm:prSet/>
      <dgm:spPr/>
      <dgm:t>
        <a:bodyPr/>
        <a:lstStyle/>
        <a:p>
          <a:endParaRPr lang="en-US"/>
        </a:p>
      </dgm:t>
    </dgm:pt>
    <dgm:pt modelId="{5BCB4933-BA6A-4E4D-8068-F79C4069156B}">
      <dgm:prSet phldrT="[Text]" custT="1"/>
      <dgm:spPr>
        <a:solidFill>
          <a:srgbClr val="C6E6A2"/>
        </a:solidFill>
      </dgm:spPr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Ventilator Support</a:t>
          </a:r>
          <a:endParaRPr lang="en-US" sz="2800" dirty="0">
            <a:solidFill>
              <a:schemeClr val="tx1"/>
            </a:solidFill>
          </a:endParaRPr>
        </a:p>
      </dgm:t>
    </dgm:pt>
    <dgm:pt modelId="{2CA95434-417D-4484-AA1C-D415CC820672}" type="parTrans" cxnId="{8659D03C-A9D5-459A-8B47-6157B15977A0}">
      <dgm:prSet/>
      <dgm:spPr/>
      <dgm:t>
        <a:bodyPr/>
        <a:lstStyle/>
        <a:p>
          <a:endParaRPr lang="en-US"/>
        </a:p>
      </dgm:t>
    </dgm:pt>
    <dgm:pt modelId="{B973019B-AE61-4988-A741-E8A196352997}" type="sibTrans" cxnId="{8659D03C-A9D5-459A-8B47-6157B15977A0}">
      <dgm:prSet/>
      <dgm:spPr/>
      <dgm:t>
        <a:bodyPr/>
        <a:lstStyle/>
        <a:p>
          <a:endParaRPr lang="en-US"/>
        </a:p>
      </dgm:t>
    </dgm:pt>
    <dgm:pt modelId="{1DF8B89D-7A8E-481F-8BB6-C040A7DBEB7B}">
      <dgm:prSet custT="1"/>
      <dgm:spPr>
        <a:solidFill>
          <a:srgbClr val="C6E6A2"/>
        </a:solidFill>
      </dgm:spPr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Artificial Surfactant (helps restore normal lung function and keeps air sacs open)</a:t>
          </a:r>
          <a:endParaRPr lang="en-US" sz="2800" dirty="0">
            <a:solidFill>
              <a:schemeClr val="tx1"/>
            </a:solidFill>
          </a:endParaRPr>
        </a:p>
      </dgm:t>
    </dgm:pt>
    <dgm:pt modelId="{34EEE922-682A-43AE-BF1F-9E6A548BB7A0}" type="parTrans" cxnId="{6080C846-F0F8-44B3-BF84-17912E4E2CFE}">
      <dgm:prSet/>
      <dgm:spPr/>
      <dgm:t>
        <a:bodyPr/>
        <a:lstStyle/>
        <a:p>
          <a:endParaRPr lang="en-US"/>
        </a:p>
      </dgm:t>
    </dgm:pt>
    <dgm:pt modelId="{2F4FA190-E61D-4E2F-A566-AF686F539D44}" type="sibTrans" cxnId="{6080C846-F0F8-44B3-BF84-17912E4E2CFE}">
      <dgm:prSet/>
      <dgm:spPr/>
      <dgm:t>
        <a:bodyPr/>
        <a:lstStyle/>
        <a:p>
          <a:endParaRPr lang="en-US"/>
        </a:p>
      </dgm:t>
    </dgm:pt>
    <dgm:pt modelId="{707880B4-7220-4BE6-AB47-ED3382763CF9}">
      <dgm:prSet custT="1"/>
      <dgm:spPr>
        <a:solidFill>
          <a:srgbClr val="C6E6A2"/>
        </a:solidFill>
      </dgm:spPr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ABGs</a:t>
          </a:r>
          <a:endParaRPr lang="en-US" sz="2800" dirty="0">
            <a:solidFill>
              <a:schemeClr val="tx1"/>
            </a:solidFill>
          </a:endParaRPr>
        </a:p>
      </dgm:t>
    </dgm:pt>
    <dgm:pt modelId="{317F98C5-829C-4979-B205-16811CC253BF}" type="parTrans" cxnId="{FC7F868C-2152-4224-91AA-C44364C017AE}">
      <dgm:prSet/>
      <dgm:spPr/>
      <dgm:t>
        <a:bodyPr/>
        <a:lstStyle/>
        <a:p>
          <a:endParaRPr lang="en-US"/>
        </a:p>
      </dgm:t>
    </dgm:pt>
    <dgm:pt modelId="{320E320B-D4F6-4D61-A86F-8B92C7065EDC}" type="sibTrans" cxnId="{FC7F868C-2152-4224-91AA-C44364C017AE}">
      <dgm:prSet/>
      <dgm:spPr/>
      <dgm:t>
        <a:bodyPr/>
        <a:lstStyle/>
        <a:p>
          <a:endParaRPr lang="en-US"/>
        </a:p>
      </dgm:t>
    </dgm:pt>
    <dgm:pt modelId="{7262D9F2-FE58-407D-BC69-99213664FB1F}">
      <dgm:prSet custT="1"/>
      <dgm:spPr>
        <a:solidFill>
          <a:srgbClr val="C6E6A2"/>
        </a:solidFill>
      </dgm:spPr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CPAP</a:t>
          </a:r>
          <a:endParaRPr lang="en-US" sz="2800" dirty="0">
            <a:solidFill>
              <a:schemeClr val="tx1"/>
            </a:solidFill>
          </a:endParaRPr>
        </a:p>
      </dgm:t>
    </dgm:pt>
    <dgm:pt modelId="{DF064CD7-DC26-48B3-A96D-B5EED5AE9C96}" type="parTrans" cxnId="{B595DC92-008D-468C-803E-71DA818EA959}">
      <dgm:prSet/>
      <dgm:spPr/>
      <dgm:t>
        <a:bodyPr/>
        <a:lstStyle/>
        <a:p>
          <a:endParaRPr lang="en-US"/>
        </a:p>
      </dgm:t>
    </dgm:pt>
    <dgm:pt modelId="{E17C7302-D5FA-4DAD-8F42-FE8E5733C42C}" type="sibTrans" cxnId="{B595DC92-008D-468C-803E-71DA818EA959}">
      <dgm:prSet/>
      <dgm:spPr/>
      <dgm:t>
        <a:bodyPr/>
        <a:lstStyle/>
        <a:p>
          <a:endParaRPr lang="en-US"/>
        </a:p>
      </dgm:t>
    </dgm:pt>
    <dgm:pt modelId="{C45F56EC-88A2-4993-A69E-2382932F43DB}">
      <dgm:prSet custT="1"/>
      <dgm:spPr>
        <a:solidFill>
          <a:srgbClr val="C6E6A2"/>
        </a:solidFill>
      </dgm:spPr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Careful monitoring of vital signs (especially oxygen saturation)</a:t>
          </a:r>
          <a:endParaRPr lang="en-US" sz="2800" dirty="0">
            <a:solidFill>
              <a:schemeClr val="tx1"/>
            </a:solidFill>
          </a:endParaRPr>
        </a:p>
      </dgm:t>
    </dgm:pt>
    <dgm:pt modelId="{450ABEB6-2941-4572-8857-4CA9681692A2}" type="parTrans" cxnId="{B63ABF6A-77A8-49DC-9C6B-394774D0BF50}">
      <dgm:prSet/>
      <dgm:spPr/>
      <dgm:t>
        <a:bodyPr/>
        <a:lstStyle/>
        <a:p>
          <a:endParaRPr lang="en-US"/>
        </a:p>
      </dgm:t>
    </dgm:pt>
    <dgm:pt modelId="{DBC1005B-D7EF-4CAA-9F8C-A5EAB0DD6B90}" type="sibTrans" cxnId="{B63ABF6A-77A8-49DC-9C6B-394774D0BF50}">
      <dgm:prSet/>
      <dgm:spPr/>
      <dgm:t>
        <a:bodyPr/>
        <a:lstStyle/>
        <a:p>
          <a:endParaRPr lang="en-US"/>
        </a:p>
      </dgm:t>
    </dgm:pt>
    <dgm:pt modelId="{1A5168A8-5AA0-4DB7-9F19-D059930FBF56}">
      <dgm:prSet custT="1"/>
      <dgm:spPr>
        <a:solidFill>
          <a:srgbClr val="C6E6A2"/>
        </a:solidFill>
      </dgm:spPr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Thorough respiratory assessment</a:t>
          </a:r>
          <a:endParaRPr lang="en-US" sz="2800" dirty="0">
            <a:solidFill>
              <a:schemeClr val="tx1"/>
            </a:solidFill>
          </a:endParaRPr>
        </a:p>
      </dgm:t>
    </dgm:pt>
    <dgm:pt modelId="{14A3BA6C-0D9A-4186-9CCD-44B8FB8E07F2}" type="parTrans" cxnId="{1231C270-EB81-4065-AF50-5449D9A4E514}">
      <dgm:prSet/>
      <dgm:spPr/>
      <dgm:t>
        <a:bodyPr/>
        <a:lstStyle/>
        <a:p>
          <a:endParaRPr lang="en-US"/>
        </a:p>
      </dgm:t>
    </dgm:pt>
    <dgm:pt modelId="{38A4FCE8-C22E-4BED-8ABD-F8BCE75F64BB}" type="sibTrans" cxnId="{1231C270-EB81-4065-AF50-5449D9A4E514}">
      <dgm:prSet/>
      <dgm:spPr/>
      <dgm:t>
        <a:bodyPr/>
        <a:lstStyle/>
        <a:p>
          <a:endParaRPr lang="en-US"/>
        </a:p>
      </dgm:t>
    </dgm:pt>
    <dgm:pt modelId="{043A759E-FA6D-4EA6-8A7A-B61B1E326872}">
      <dgm:prSet custT="1"/>
      <dgm:spPr>
        <a:solidFill>
          <a:srgbClr val="C6E6A2"/>
        </a:solidFill>
      </dgm:spPr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Intake and output</a:t>
          </a:r>
          <a:endParaRPr lang="en-US" sz="2800" dirty="0">
            <a:solidFill>
              <a:schemeClr val="tx1"/>
            </a:solidFill>
          </a:endParaRPr>
        </a:p>
      </dgm:t>
    </dgm:pt>
    <dgm:pt modelId="{2942A04A-62DA-461B-B6D0-8FF9B34B589B}" type="parTrans" cxnId="{E99E79BE-736F-411B-82B5-48A6719F8F2F}">
      <dgm:prSet/>
      <dgm:spPr/>
      <dgm:t>
        <a:bodyPr/>
        <a:lstStyle/>
        <a:p>
          <a:endParaRPr lang="en-US"/>
        </a:p>
      </dgm:t>
    </dgm:pt>
    <dgm:pt modelId="{5BEC9292-D5B0-4E81-A729-DDCE4A53C87E}" type="sibTrans" cxnId="{E99E79BE-736F-411B-82B5-48A6719F8F2F}">
      <dgm:prSet/>
      <dgm:spPr/>
      <dgm:t>
        <a:bodyPr/>
        <a:lstStyle/>
        <a:p>
          <a:endParaRPr lang="en-US"/>
        </a:p>
      </dgm:t>
    </dgm:pt>
    <dgm:pt modelId="{404034F3-1D04-4054-81A0-C47DF4F84177}">
      <dgm:prSet custT="1"/>
      <dgm:spPr>
        <a:solidFill>
          <a:srgbClr val="C6E6A2"/>
        </a:solidFill>
      </dgm:spPr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Maintaining fluid intake and nutrition</a:t>
          </a:r>
          <a:endParaRPr lang="en-US" sz="2800" dirty="0">
            <a:solidFill>
              <a:schemeClr val="tx1"/>
            </a:solidFill>
          </a:endParaRPr>
        </a:p>
      </dgm:t>
    </dgm:pt>
    <dgm:pt modelId="{725DDAEC-11D1-423F-BC44-4D6EA26654E3}" type="parTrans" cxnId="{B0F0367B-F386-4FB7-9FC7-9AE3497F5106}">
      <dgm:prSet/>
      <dgm:spPr/>
      <dgm:t>
        <a:bodyPr/>
        <a:lstStyle/>
        <a:p>
          <a:endParaRPr lang="en-US"/>
        </a:p>
      </dgm:t>
    </dgm:pt>
    <dgm:pt modelId="{89B3A021-1388-47EC-B824-F1B0FB23D54D}" type="sibTrans" cxnId="{B0F0367B-F386-4FB7-9FC7-9AE3497F5106}">
      <dgm:prSet/>
      <dgm:spPr/>
      <dgm:t>
        <a:bodyPr/>
        <a:lstStyle/>
        <a:p>
          <a:endParaRPr lang="en-US"/>
        </a:p>
      </dgm:t>
    </dgm:pt>
    <dgm:pt modelId="{74E35246-3424-4648-ABD0-E74B9B139D76}">
      <dgm:prSet custT="1"/>
      <dgm:spPr>
        <a:solidFill>
          <a:srgbClr val="C6E6A2"/>
        </a:solidFill>
      </dgm:spPr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Treat any underlying infection with antibiotics (obtain blood culture)</a:t>
          </a:r>
          <a:endParaRPr lang="en-US" sz="2800" dirty="0">
            <a:solidFill>
              <a:schemeClr val="tx1"/>
            </a:solidFill>
          </a:endParaRPr>
        </a:p>
      </dgm:t>
    </dgm:pt>
    <dgm:pt modelId="{C2769120-2FE5-044C-9388-738BD565257D}" type="parTrans" cxnId="{3307045D-D99C-5F40-91E9-9FF3F1B4F79E}">
      <dgm:prSet/>
      <dgm:spPr/>
      <dgm:t>
        <a:bodyPr/>
        <a:lstStyle/>
        <a:p>
          <a:endParaRPr lang="en-US"/>
        </a:p>
      </dgm:t>
    </dgm:pt>
    <dgm:pt modelId="{7A3A23D9-0349-9E4E-B351-9B61F1CE3B63}" type="sibTrans" cxnId="{3307045D-D99C-5F40-91E9-9FF3F1B4F79E}">
      <dgm:prSet/>
      <dgm:spPr/>
      <dgm:t>
        <a:bodyPr/>
        <a:lstStyle/>
        <a:p>
          <a:endParaRPr lang="en-US"/>
        </a:p>
      </dgm:t>
    </dgm:pt>
    <dgm:pt modelId="{29E57E89-1704-6649-BCFC-CF457743A19B}">
      <dgm:prSet custT="1"/>
      <dgm:spPr>
        <a:solidFill>
          <a:srgbClr val="C6E6A2"/>
        </a:solidFill>
      </dgm:spPr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Maintaining a quiet environment</a:t>
          </a:r>
          <a:endParaRPr lang="en-US" sz="2800" dirty="0">
            <a:solidFill>
              <a:schemeClr val="tx1"/>
            </a:solidFill>
          </a:endParaRPr>
        </a:p>
      </dgm:t>
    </dgm:pt>
    <dgm:pt modelId="{D7B52184-61A3-0041-860B-DE4C04106A84}" type="parTrans" cxnId="{0495F33F-85EB-3043-8809-A0E94CD26C9F}">
      <dgm:prSet/>
      <dgm:spPr/>
      <dgm:t>
        <a:bodyPr/>
        <a:lstStyle/>
        <a:p>
          <a:endParaRPr lang="en-US"/>
        </a:p>
      </dgm:t>
    </dgm:pt>
    <dgm:pt modelId="{268AD581-CB59-DE43-8B88-7E3B58F515B7}" type="sibTrans" cxnId="{0495F33F-85EB-3043-8809-A0E94CD26C9F}">
      <dgm:prSet/>
      <dgm:spPr/>
      <dgm:t>
        <a:bodyPr/>
        <a:lstStyle/>
        <a:p>
          <a:endParaRPr lang="en-US"/>
        </a:p>
      </dgm:t>
    </dgm:pt>
    <dgm:pt modelId="{0F9698B7-272B-4501-B571-AFB693986D1A}" type="pres">
      <dgm:prSet presAssocID="{FA6DF268-6BEA-4728-BF89-7903740BE0F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A684E4-23DB-41AD-841F-42352227D68E}" type="pres">
      <dgm:prSet presAssocID="{C72DD3AB-DDC6-44FB-873C-948E902C4C3D}" presName="root1" presStyleCnt="0"/>
      <dgm:spPr/>
    </dgm:pt>
    <dgm:pt modelId="{989FFBE3-D73A-4BD0-BC1A-6F557E2D99B1}" type="pres">
      <dgm:prSet presAssocID="{C72DD3AB-DDC6-44FB-873C-948E902C4C3D}" presName="LevelOneTextNode" presStyleLbl="node0" presStyleIdx="0" presStyleCnt="1" custScaleX="72004" custScaleY="732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7C600E-12E1-4C55-AC06-882CDCCB6E11}" type="pres">
      <dgm:prSet presAssocID="{C72DD3AB-DDC6-44FB-873C-948E902C4C3D}" presName="level2hierChild" presStyleCnt="0"/>
      <dgm:spPr/>
    </dgm:pt>
    <dgm:pt modelId="{C815B701-E59D-4BBE-99C3-F4F5FFC09064}" type="pres">
      <dgm:prSet presAssocID="{D6DD83D0-75EA-4A9D-9849-18372910615D}" presName="conn2-1" presStyleLbl="parChTrans1D2" presStyleIdx="0" presStyleCnt="11"/>
      <dgm:spPr/>
      <dgm:t>
        <a:bodyPr/>
        <a:lstStyle/>
        <a:p>
          <a:endParaRPr lang="en-US"/>
        </a:p>
      </dgm:t>
    </dgm:pt>
    <dgm:pt modelId="{D74C3C3C-1AF2-4DAC-A241-2BEDA363F42E}" type="pres">
      <dgm:prSet presAssocID="{D6DD83D0-75EA-4A9D-9849-18372910615D}" presName="connTx" presStyleLbl="parChTrans1D2" presStyleIdx="0" presStyleCnt="11"/>
      <dgm:spPr/>
      <dgm:t>
        <a:bodyPr/>
        <a:lstStyle/>
        <a:p>
          <a:endParaRPr lang="en-US"/>
        </a:p>
      </dgm:t>
    </dgm:pt>
    <dgm:pt modelId="{690E2F78-30F2-49F8-A3FC-9AD008316010}" type="pres">
      <dgm:prSet presAssocID="{6BE69F7F-5DF1-4AAE-BF46-5F6AF6A8A548}" presName="root2" presStyleCnt="0"/>
      <dgm:spPr/>
    </dgm:pt>
    <dgm:pt modelId="{AE7AF53C-1D36-4D94-9B08-32B480A91DA2}" type="pres">
      <dgm:prSet presAssocID="{6BE69F7F-5DF1-4AAE-BF46-5F6AF6A8A548}" presName="LevelTwoTextNode" presStyleLbl="node2" presStyleIdx="0" presStyleCnt="11" custScaleX="209298" custScaleY="544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42A29D-C2BA-483B-ADC0-B23D90640904}" type="pres">
      <dgm:prSet presAssocID="{6BE69F7F-5DF1-4AAE-BF46-5F6AF6A8A548}" presName="level3hierChild" presStyleCnt="0"/>
      <dgm:spPr/>
    </dgm:pt>
    <dgm:pt modelId="{BB7A327A-248A-4EF4-AAEC-438679DA00BC}" type="pres">
      <dgm:prSet presAssocID="{2CA95434-417D-4484-AA1C-D415CC820672}" presName="conn2-1" presStyleLbl="parChTrans1D2" presStyleIdx="1" presStyleCnt="11"/>
      <dgm:spPr/>
      <dgm:t>
        <a:bodyPr/>
        <a:lstStyle/>
        <a:p>
          <a:endParaRPr lang="en-US"/>
        </a:p>
      </dgm:t>
    </dgm:pt>
    <dgm:pt modelId="{38D9DB36-683C-48FC-A0CC-E9AFBFF93AF6}" type="pres">
      <dgm:prSet presAssocID="{2CA95434-417D-4484-AA1C-D415CC820672}" presName="connTx" presStyleLbl="parChTrans1D2" presStyleIdx="1" presStyleCnt="11"/>
      <dgm:spPr/>
      <dgm:t>
        <a:bodyPr/>
        <a:lstStyle/>
        <a:p>
          <a:endParaRPr lang="en-US"/>
        </a:p>
      </dgm:t>
    </dgm:pt>
    <dgm:pt modelId="{B70B2761-D72E-4477-9113-0BEA2EE35852}" type="pres">
      <dgm:prSet presAssocID="{5BCB4933-BA6A-4E4D-8068-F79C4069156B}" presName="root2" presStyleCnt="0"/>
      <dgm:spPr/>
    </dgm:pt>
    <dgm:pt modelId="{2ABEF2FD-DD9E-4E89-85D3-994065D56E6A}" type="pres">
      <dgm:prSet presAssocID="{5BCB4933-BA6A-4E4D-8068-F79C4069156B}" presName="LevelTwoTextNode" presStyleLbl="node2" presStyleIdx="1" presStyleCnt="11" custScaleX="209298" custScaleY="686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EA0328-AC6B-411A-8A39-FD46A24118C3}" type="pres">
      <dgm:prSet presAssocID="{5BCB4933-BA6A-4E4D-8068-F79C4069156B}" presName="level3hierChild" presStyleCnt="0"/>
      <dgm:spPr/>
    </dgm:pt>
    <dgm:pt modelId="{C1214E0E-24A5-4143-A65D-9AB1B2ED6EBE}" type="pres">
      <dgm:prSet presAssocID="{34EEE922-682A-43AE-BF1F-9E6A548BB7A0}" presName="conn2-1" presStyleLbl="parChTrans1D2" presStyleIdx="2" presStyleCnt="11"/>
      <dgm:spPr/>
      <dgm:t>
        <a:bodyPr/>
        <a:lstStyle/>
        <a:p>
          <a:endParaRPr lang="en-US"/>
        </a:p>
      </dgm:t>
    </dgm:pt>
    <dgm:pt modelId="{472ECA58-5139-4DE7-8446-4F11D84AAB85}" type="pres">
      <dgm:prSet presAssocID="{34EEE922-682A-43AE-BF1F-9E6A548BB7A0}" presName="connTx" presStyleLbl="parChTrans1D2" presStyleIdx="2" presStyleCnt="11"/>
      <dgm:spPr/>
      <dgm:t>
        <a:bodyPr/>
        <a:lstStyle/>
        <a:p>
          <a:endParaRPr lang="en-US"/>
        </a:p>
      </dgm:t>
    </dgm:pt>
    <dgm:pt modelId="{46BF3EC7-4D06-446A-BDA8-C9317E3607C6}" type="pres">
      <dgm:prSet presAssocID="{1DF8B89D-7A8E-481F-8BB6-C040A7DBEB7B}" presName="root2" presStyleCnt="0"/>
      <dgm:spPr/>
    </dgm:pt>
    <dgm:pt modelId="{48C8B3B9-1474-42E5-85F8-D0A1ABB3BB88}" type="pres">
      <dgm:prSet presAssocID="{1DF8B89D-7A8E-481F-8BB6-C040A7DBEB7B}" presName="LevelTwoTextNode" presStyleLbl="node2" presStyleIdx="2" presStyleCnt="11" custScaleX="209052" custScaleY="634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8E0753-EDE7-4243-A005-0B2DABF0BF76}" type="pres">
      <dgm:prSet presAssocID="{1DF8B89D-7A8E-481F-8BB6-C040A7DBEB7B}" presName="level3hierChild" presStyleCnt="0"/>
      <dgm:spPr/>
    </dgm:pt>
    <dgm:pt modelId="{CC8E1B22-67F1-4536-958D-D56DE3356E16}" type="pres">
      <dgm:prSet presAssocID="{317F98C5-829C-4979-B205-16811CC253BF}" presName="conn2-1" presStyleLbl="parChTrans1D2" presStyleIdx="3" presStyleCnt="11"/>
      <dgm:spPr/>
      <dgm:t>
        <a:bodyPr/>
        <a:lstStyle/>
        <a:p>
          <a:endParaRPr lang="en-US"/>
        </a:p>
      </dgm:t>
    </dgm:pt>
    <dgm:pt modelId="{B3805679-A6C3-4696-9B58-7CE9449C1F6F}" type="pres">
      <dgm:prSet presAssocID="{317F98C5-829C-4979-B205-16811CC253BF}" presName="connTx" presStyleLbl="parChTrans1D2" presStyleIdx="3" presStyleCnt="11"/>
      <dgm:spPr/>
      <dgm:t>
        <a:bodyPr/>
        <a:lstStyle/>
        <a:p>
          <a:endParaRPr lang="en-US"/>
        </a:p>
      </dgm:t>
    </dgm:pt>
    <dgm:pt modelId="{E9847BFE-D26D-409F-A715-8C0A4E27AAC7}" type="pres">
      <dgm:prSet presAssocID="{707880B4-7220-4BE6-AB47-ED3382763CF9}" presName="root2" presStyleCnt="0"/>
      <dgm:spPr/>
    </dgm:pt>
    <dgm:pt modelId="{E53D180A-B5BE-40E9-89B1-A091E95A2C9C}" type="pres">
      <dgm:prSet presAssocID="{707880B4-7220-4BE6-AB47-ED3382763CF9}" presName="LevelTwoTextNode" presStyleLbl="node2" presStyleIdx="3" presStyleCnt="11" custScaleX="209873" custScaleY="543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55B20A-93BF-40AE-80B3-70B9B9FC2722}" type="pres">
      <dgm:prSet presAssocID="{707880B4-7220-4BE6-AB47-ED3382763CF9}" presName="level3hierChild" presStyleCnt="0"/>
      <dgm:spPr/>
    </dgm:pt>
    <dgm:pt modelId="{4706D45F-54CC-4141-8D5D-5F1A482AAA0C}" type="pres">
      <dgm:prSet presAssocID="{DF064CD7-DC26-48B3-A96D-B5EED5AE9C96}" presName="conn2-1" presStyleLbl="parChTrans1D2" presStyleIdx="4" presStyleCnt="11"/>
      <dgm:spPr/>
      <dgm:t>
        <a:bodyPr/>
        <a:lstStyle/>
        <a:p>
          <a:endParaRPr lang="en-US"/>
        </a:p>
      </dgm:t>
    </dgm:pt>
    <dgm:pt modelId="{F6E6E9C1-C34B-423C-8551-4A8BA125887D}" type="pres">
      <dgm:prSet presAssocID="{DF064CD7-DC26-48B3-A96D-B5EED5AE9C96}" presName="connTx" presStyleLbl="parChTrans1D2" presStyleIdx="4" presStyleCnt="11"/>
      <dgm:spPr/>
      <dgm:t>
        <a:bodyPr/>
        <a:lstStyle/>
        <a:p>
          <a:endParaRPr lang="en-US"/>
        </a:p>
      </dgm:t>
    </dgm:pt>
    <dgm:pt modelId="{E6B09662-FD37-4A15-9EB5-538CBCC75838}" type="pres">
      <dgm:prSet presAssocID="{7262D9F2-FE58-407D-BC69-99213664FB1F}" presName="root2" presStyleCnt="0"/>
      <dgm:spPr/>
    </dgm:pt>
    <dgm:pt modelId="{BBD3828C-DE9C-49CC-AAB6-28FDAE0055F7}" type="pres">
      <dgm:prSet presAssocID="{7262D9F2-FE58-407D-BC69-99213664FB1F}" presName="LevelTwoTextNode" presStyleLbl="node2" presStyleIdx="4" presStyleCnt="11" custScaleX="209397" custScaleY="890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4B06C3-1CA4-40D0-A4E8-AB18640A09A0}" type="pres">
      <dgm:prSet presAssocID="{7262D9F2-FE58-407D-BC69-99213664FB1F}" presName="level3hierChild" presStyleCnt="0"/>
      <dgm:spPr/>
    </dgm:pt>
    <dgm:pt modelId="{46BC5455-84F0-4F14-9F21-EC039F4D7D30}" type="pres">
      <dgm:prSet presAssocID="{450ABEB6-2941-4572-8857-4CA9681692A2}" presName="conn2-1" presStyleLbl="parChTrans1D2" presStyleIdx="5" presStyleCnt="11"/>
      <dgm:spPr/>
      <dgm:t>
        <a:bodyPr/>
        <a:lstStyle/>
        <a:p>
          <a:endParaRPr lang="en-US"/>
        </a:p>
      </dgm:t>
    </dgm:pt>
    <dgm:pt modelId="{6FAE119F-44FD-48DF-8952-319845DDFDB5}" type="pres">
      <dgm:prSet presAssocID="{450ABEB6-2941-4572-8857-4CA9681692A2}" presName="connTx" presStyleLbl="parChTrans1D2" presStyleIdx="5" presStyleCnt="11"/>
      <dgm:spPr/>
      <dgm:t>
        <a:bodyPr/>
        <a:lstStyle/>
        <a:p>
          <a:endParaRPr lang="en-US"/>
        </a:p>
      </dgm:t>
    </dgm:pt>
    <dgm:pt modelId="{681DA719-F183-4AB4-A857-8AE6A24B2FAF}" type="pres">
      <dgm:prSet presAssocID="{C45F56EC-88A2-4993-A69E-2382932F43DB}" presName="root2" presStyleCnt="0"/>
      <dgm:spPr/>
    </dgm:pt>
    <dgm:pt modelId="{C1DB3467-2579-458F-AE4C-1277E7DED9BB}" type="pres">
      <dgm:prSet presAssocID="{C45F56EC-88A2-4993-A69E-2382932F43DB}" presName="LevelTwoTextNode" presStyleLbl="node2" presStyleIdx="5" presStyleCnt="11" custScaleX="207887" custScaleY="768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B23249-0469-4DE3-A75D-0B5B1D14100E}" type="pres">
      <dgm:prSet presAssocID="{C45F56EC-88A2-4993-A69E-2382932F43DB}" presName="level3hierChild" presStyleCnt="0"/>
      <dgm:spPr/>
    </dgm:pt>
    <dgm:pt modelId="{552C4124-1A6E-4A17-BA74-1D0467B73FFD}" type="pres">
      <dgm:prSet presAssocID="{14A3BA6C-0D9A-4186-9CCD-44B8FB8E07F2}" presName="conn2-1" presStyleLbl="parChTrans1D2" presStyleIdx="6" presStyleCnt="11"/>
      <dgm:spPr/>
      <dgm:t>
        <a:bodyPr/>
        <a:lstStyle/>
        <a:p>
          <a:endParaRPr lang="en-US"/>
        </a:p>
      </dgm:t>
    </dgm:pt>
    <dgm:pt modelId="{5E2AC012-64FF-420E-B277-BA1A0F538EFA}" type="pres">
      <dgm:prSet presAssocID="{14A3BA6C-0D9A-4186-9CCD-44B8FB8E07F2}" presName="connTx" presStyleLbl="parChTrans1D2" presStyleIdx="6" presStyleCnt="11"/>
      <dgm:spPr/>
      <dgm:t>
        <a:bodyPr/>
        <a:lstStyle/>
        <a:p>
          <a:endParaRPr lang="en-US"/>
        </a:p>
      </dgm:t>
    </dgm:pt>
    <dgm:pt modelId="{8E4C28B8-A385-4C9E-81D4-8DAFE129D535}" type="pres">
      <dgm:prSet presAssocID="{1A5168A8-5AA0-4DB7-9F19-D059930FBF56}" presName="root2" presStyleCnt="0"/>
      <dgm:spPr/>
    </dgm:pt>
    <dgm:pt modelId="{1E34EA2C-D95F-4212-A882-9714732C4B68}" type="pres">
      <dgm:prSet presAssocID="{1A5168A8-5AA0-4DB7-9F19-D059930FBF56}" presName="LevelTwoTextNode" presStyleLbl="node2" presStyleIdx="6" presStyleCnt="11" custScaleX="210255" custScaleY="687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685C23-D717-4E92-B08A-4084014740FA}" type="pres">
      <dgm:prSet presAssocID="{1A5168A8-5AA0-4DB7-9F19-D059930FBF56}" presName="level3hierChild" presStyleCnt="0"/>
      <dgm:spPr/>
    </dgm:pt>
    <dgm:pt modelId="{FB68D3D3-857B-49AE-A4B1-78BD37CED590}" type="pres">
      <dgm:prSet presAssocID="{2942A04A-62DA-461B-B6D0-8FF9B34B589B}" presName="conn2-1" presStyleLbl="parChTrans1D2" presStyleIdx="7" presStyleCnt="11"/>
      <dgm:spPr/>
      <dgm:t>
        <a:bodyPr/>
        <a:lstStyle/>
        <a:p>
          <a:endParaRPr lang="en-US"/>
        </a:p>
      </dgm:t>
    </dgm:pt>
    <dgm:pt modelId="{D7440407-3279-472E-9E87-F451C3FDF5CF}" type="pres">
      <dgm:prSet presAssocID="{2942A04A-62DA-461B-B6D0-8FF9B34B589B}" presName="connTx" presStyleLbl="parChTrans1D2" presStyleIdx="7" presStyleCnt="11"/>
      <dgm:spPr/>
      <dgm:t>
        <a:bodyPr/>
        <a:lstStyle/>
        <a:p>
          <a:endParaRPr lang="en-US"/>
        </a:p>
      </dgm:t>
    </dgm:pt>
    <dgm:pt modelId="{EE5E1DBC-A656-48A9-A5CA-D643AF9A11D8}" type="pres">
      <dgm:prSet presAssocID="{043A759E-FA6D-4EA6-8A7A-B61B1E326872}" presName="root2" presStyleCnt="0"/>
      <dgm:spPr/>
    </dgm:pt>
    <dgm:pt modelId="{3730CD84-41C3-4C0D-B98C-784503E783E5}" type="pres">
      <dgm:prSet presAssocID="{043A759E-FA6D-4EA6-8A7A-B61B1E326872}" presName="LevelTwoTextNode" presStyleLbl="node2" presStyleIdx="7" presStyleCnt="11" custScaleX="210189" custScaleY="661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5DEC8B-1305-4154-939D-187CC5BCBBC5}" type="pres">
      <dgm:prSet presAssocID="{043A759E-FA6D-4EA6-8A7A-B61B1E326872}" presName="level3hierChild" presStyleCnt="0"/>
      <dgm:spPr/>
    </dgm:pt>
    <dgm:pt modelId="{46000A1F-BB02-4896-A773-05786A02B856}" type="pres">
      <dgm:prSet presAssocID="{725DDAEC-11D1-423F-BC44-4D6EA26654E3}" presName="conn2-1" presStyleLbl="parChTrans1D2" presStyleIdx="8" presStyleCnt="11"/>
      <dgm:spPr/>
      <dgm:t>
        <a:bodyPr/>
        <a:lstStyle/>
        <a:p>
          <a:endParaRPr lang="en-US"/>
        </a:p>
      </dgm:t>
    </dgm:pt>
    <dgm:pt modelId="{685DB098-A99B-4CDE-B535-F77D9686C24B}" type="pres">
      <dgm:prSet presAssocID="{725DDAEC-11D1-423F-BC44-4D6EA26654E3}" presName="connTx" presStyleLbl="parChTrans1D2" presStyleIdx="8" presStyleCnt="11"/>
      <dgm:spPr/>
      <dgm:t>
        <a:bodyPr/>
        <a:lstStyle/>
        <a:p>
          <a:endParaRPr lang="en-US"/>
        </a:p>
      </dgm:t>
    </dgm:pt>
    <dgm:pt modelId="{F81F548E-400A-4B99-982F-07238110559F}" type="pres">
      <dgm:prSet presAssocID="{404034F3-1D04-4054-81A0-C47DF4F84177}" presName="root2" presStyleCnt="0"/>
      <dgm:spPr/>
    </dgm:pt>
    <dgm:pt modelId="{5742C4EA-EF27-4BF8-83A4-8879226D5709}" type="pres">
      <dgm:prSet presAssocID="{404034F3-1D04-4054-81A0-C47DF4F84177}" presName="LevelTwoTextNode" presStyleLbl="node2" presStyleIdx="8" presStyleCnt="11" custScaleX="210427" custScaleY="645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495EC3-F3EC-46B1-8319-2495B72B78C8}" type="pres">
      <dgm:prSet presAssocID="{404034F3-1D04-4054-81A0-C47DF4F84177}" presName="level3hierChild" presStyleCnt="0"/>
      <dgm:spPr/>
    </dgm:pt>
    <dgm:pt modelId="{A7AFA77C-0A9F-8140-ABEE-879F0C868E2C}" type="pres">
      <dgm:prSet presAssocID="{C2769120-2FE5-044C-9388-738BD565257D}" presName="conn2-1" presStyleLbl="parChTrans1D2" presStyleIdx="9" presStyleCnt="11"/>
      <dgm:spPr/>
      <dgm:t>
        <a:bodyPr/>
        <a:lstStyle/>
        <a:p>
          <a:endParaRPr lang="en-US"/>
        </a:p>
      </dgm:t>
    </dgm:pt>
    <dgm:pt modelId="{933555FA-EF2D-5E44-B3AE-0F49F11F249D}" type="pres">
      <dgm:prSet presAssocID="{C2769120-2FE5-044C-9388-738BD565257D}" presName="connTx" presStyleLbl="parChTrans1D2" presStyleIdx="9" presStyleCnt="11"/>
      <dgm:spPr/>
      <dgm:t>
        <a:bodyPr/>
        <a:lstStyle/>
        <a:p>
          <a:endParaRPr lang="en-US"/>
        </a:p>
      </dgm:t>
    </dgm:pt>
    <dgm:pt modelId="{AC6C9F0A-018E-AA42-B691-2F435946B010}" type="pres">
      <dgm:prSet presAssocID="{74E35246-3424-4648-ABD0-E74B9B139D76}" presName="root2" presStyleCnt="0"/>
      <dgm:spPr/>
    </dgm:pt>
    <dgm:pt modelId="{C6783D5D-CFDE-A147-9773-1F62C5CD9B25}" type="pres">
      <dgm:prSet presAssocID="{74E35246-3424-4648-ABD0-E74B9B139D76}" presName="LevelTwoTextNode" presStyleLbl="node2" presStyleIdx="9" presStyleCnt="11" custScaleX="2110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2B1F4D-06EA-214B-9B97-82F678388367}" type="pres">
      <dgm:prSet presAssocID="{74E35246-3424-4648-ABD0-E74B9B139D76}" presName="level3hierChild" presStyleCnt="0"/>
      <dgm:spPr/>
    </dgm:pt>
    <dgm:pt modelId="{AF2322E5-FC85-D145-B4FB-10E7413E584B}" type="pres">
      <dgm:prSet presAssocID="{D7B52184-61A3-0041-860B-DE4C04106A84}" presName="conn2-1" presStyleLbl="parChTrans1D2" presStyleIdx="10" presStyleCnt="11"/>
      <dgm:spPr/>
      <dgm:t>
        <a:bodyPr/>
        <a:lstStyle/>
        <a:p>
          <a:endParaRPr lang="en-US"/>
        </a:p>
      </dgm:t>
    </dgm:pt>
    <dgm:pt modelId="{C1154290-E3FE-8D48-906D-D822C54AB100}" type="pres">
      <dgm:prSet presAssocID="{D7B52184-61A3-0041-860B-DE4C04106A84}" presName="connTx" presStyleLbl="parChTrans1D2" presStyleIdx="10" presStyleCnt="11"/>
      <dgm:spPr/>
      <dgm:t>
        <a:bodyPr/>
        <a:lstStyle/>
        <a:p>
          <a:endParaRPr lang="en-US"/>
        </a:p>
      </dgm:t>
    </dgm:pt>
    <dgm:pt modelId="{C6631397-C7EB-694D-A45D-B7CDAA800409}" type="pres">
      <dgm:prSet presAssocID="{29E57E89-1704-6649-BCFC-CF457743A19B}" presName="root2" presStyleCnt="0"/>
      <dgm:spPr/>
    </dgm:pt>
    <dgm:pt modelId="{06A6FF4B-4FE4-5C44-A324-8DD961DB5350}" type="pres">
      <dgm:prSet presAssocID="{29E57E89-1704-6649-BCFC-CF457743A19B}" presName="LevelTwoTextNode" presStyleLbl="node2" presStyleIdx="10" presStyleCnt="11" custScaleX="2156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CE0411-0C6A-0A43-A895-2D597AE63D6C}" type="pres">
      <dgm:prSet presAssocID="{29E57E89-1704-6649-BCFC-CF457743A19B}" presName="level3hierChild" presStyleCnt="0"/>
      <dgm:spPr/>
    </dgm:pt>
  </dgm:ptLst>
  <dgm:cxnLst>
    <dgm:cxn modelId="{B6B4BAB0-8652-974C-8FD7-41014886843E}" type="presOf" srcId="{450ABEB6-2941-4572-8857-4CA9681692A2}" destId="{6FAE119F-44FD-48DF-8952-319845DDFDB5}" srcOrd="1" destOrd="0" presId="urn:microsoft.com/office/officeart/2008/layout/HorizontalMultiLevelHierarchy"/>
    <dgm:cxn modelId="{51456C39-1084-DD4D-8694-36869E074573}" type="presOf" srcId="{707880B4-7220-4BE6-AB47-ED3382763CF9}" destId="{E53D180A-B5BE-40E9-89B1-A091E95A2C9C}" srcOrd="0" destOrd="0" presId="urn:microsoft.com/office/officeart/2008/layout/HorizontalMultiLevelHierarchy"/>
    <dgm:cxn modelId="{E20D9463-1AA8-41D7-8A0C-071448E7965A}" srcId="{FA6DF268-6BEA-4728-BF89-7903740BE0F6}" destId="{C72DD3AB-DDC6-44FB-873C-948E902C4C3D}" srcOrd="0" destOrd="0" parTransId="{80B259E6-C476-40DC-9BA4-3833D6534E9E}" sibTransId="{669FCA77-DADB-4F46-B406-285D615CF618}"/>
    <dgm:cxn modelId="{5E6BEF6C-B37C-AA4C-9477-6C8FCB37C344}" type="presOf" srcId="{29E57E89-1704-6649-BCFC-CF457743A19B}" destId="{06A6FF4B-4FE4-5C44-A324-8DD961DB5350}" srcOrd="0" destOrd="0" presId="urn:microsoft.com/office/officeart/2008/layout/HorizontalMultiLevelHierarchy"/>
    <dgm:cxn modelId="{A04ED82E-4E1D-2947-BE08-65F586C26B50}" type="presOf" srcId="{D6DD83D0-75EA-4A9D-9849-18372910615D}" destId="{C815B701-E59D-4BBE-99C3-F4F5FFC09064}" srcOrd="0" destOrd="0" presId="urn:microsoft.com/office/officeart/2008/layout/HorizontalMultiLevelHierarchy"/>
    <dgm:cxn modelId="{0C420DDD-159E-1544-ACA9-EECEE4F0F740}" type="presOf" srcId="{D7B52184-61A3-0041-860B-DE4C04106A84}" destId="{AF2322E5-FC85-D145-B4FB-10E7413E584B}" srcOrd="0" destOrd="0" presId="urn:microsoft.com/office/officeart/2008/layout/HorizontalMultiLevelHierarchy"/>
    <dgm:cxn modelId="{C8097381-9911-9C43-B009-CC165299019A}" type="presOf" srcId="{2CA95434-417D-4484-AA1C-D415CC820672}" destId="{38D9DB36-683C-48FC-A0CC-E9AFBFF93AF6}" srcOrd="1" destOrd="0" presId="urn:microsoft.com/office/officeart/2008/layout/HorizontalMultiLevelHierarchy"/>
    <dgm:cxn modelId="{D83FCF8D-3069-3841-AC4C-D22E8E4FB4D8}" type="presOf" srcId="{725DDAEC-11D1-423F-BC44-4D6EA26654E3}" destId="{685DB098-A99B-4CDE-B535-F77D9686C24B}" srcOrd="1" destOrd="0" presId="urn:microsoft.com/office/officeart/2008/layout/HorizontalMultiLevelHierarchy"/>
    <dgm:cxn modelId="{789C0569-BAC8-0E4B-99B0-C2B68E13D46E}" type="presOf" srcId="{450ABEB6-2941-4572-8857-4CA9681692A2}" destId="{46BC5455-84F0-4F14-9F21-EC039F4D7D30}" srcOrd="0" destOrd="0" presId="urn:microsoft.com/office/officeart/2008/layout/HorizontalMultiLevelHierarchy"/>
    <dgm:cxn modelId="{11150737-784D-BE4A-AF44-7EAA25DBA080}" type="presOf" srcId="{74E35246-3424-4648-ABD0-E74B9B139D76}" destId="{C6783D5D-CFDE-A147-9773-1F62C5CD9B25}" srcOrd="0" destOrd="0" presId="urn:microsoft.com/office/officeart/2008/layout/HorizontalMultiLevelHierarchy"/>
    <dgm:cxn modelId="{BEE2CC0F-16A5-1341-9347-2BAEB43EE56C}" type="presOf" srcId="{DF064CD7-DC26-48B3-A96D-B5EED5AE9C96}" destId="{F6E6E9C1-C34B-423C-8551-4A8BA125887D}" srcOrd="1" destOrd="0" presId="urn:microsoft.com/office/officeart/2008/layout/HorizontalMultiLevelHierarchy"/>
    <dgm:cxn modelId="{2BED8A31-4BB8-5545-8894-75645957A0F2}" type="presOf" srcId="{14A3BA6C-0D9A-4186-9CCD-44B8FB8E07F2}" destId="{552C4124-1A6E-4A17-BA74-1D0467B73FFD}" srcOrd="0" destOrd="0" presId="urn:microsoft.com/office/officeart/2008/layout/HorizontalMultiLevelHierarchy"/>
    <dgm:cxn modelId="{F66143BB-66D6-7D43-B1E4-90DFED5245FD}" type="presOf" srcId="{D6DD83D0-75EA-4A9D-9849-18372910615D}" destId="{D74C3C3C-1AF2-4DAC-A241-2BEDA363F42E}" srcOrd="1" destOrd="0" presId="urn:microsoft.com/office/officeart/2008/layout/HorizontalMultiLevelHierarchy"/>
    <dgm:cxn modelId="{988A7692-EE2B-D744-8253-85CC8ED5E879}" type="presOf" srcId="{2942A04A-62DA-461B-B6D0-8FF9B34B589B}" destId="{FB68D3D3-857B-49AE-A4B1-78BD37CED590}" srcOrd="0" destOrd="0" presId="urn:microsoft.com/office/officeart/2008/layout/HorizontalMultiLevelHierarchy"/>
    <dgm:cxn modelId="{FC7F868C-2152-4224-91AA-C44364C017AE}" srcId="{C72DD3AB-DDC6-44FB-873C-948E902C4C3D}" destId="{707880B4-7220-4BE6-AB47-ED3382763CF9}" srcOrd="3" destOrd="0" parTransId="{317F98C5-829C-4979-B205-16811CC253BF}" sibTransId="{320E320B-D4F6-4D61-A86F-8B92C7065EDC}"/>
    <dgm:cxn modelId="{00CCDA02-926E-C240-8914-93ECE91E28BB}" type="presOf" srcId="{6BE69F7F-5DF1-4AAE-BF46-5F6AF6A8A548}" destId="{AE7AF53C-1D36-4D94-9B08-32B480A91DA2}" srcOrd="0" destOrd="0" presId="urn:microsoft.com/office/officeart/2008/layout/HorizontalMultiLevelHierarchy"/>
    <dgm:cxn modelId="{B0F0367B-F386-4FB7-9FC7-9AE3497F5106}" srcId="{C72DD3AB-DDC6-44FB-873C-948E902C4C3D}" destId="{404034F3-1D04-4054-81A0-C47DF4F84177}" srcOrd="8" destOrd="0" parTransId="{725DDAEC-11D1-423F-BC44-4D6EA26654E3}" sibTransId="{89B3A021-1388-47EC-B824-F1B0FB23D54D}"/>
    <dgm:cxn modelId="{F253FB13-8305-564E-8C84-75CA7BE663F7}" type="presOf" srcId="{1A5168A8-5AA0-4DB7-9F19-D059930FBF56}" destId="{1E34EA2C-D95F-4212-A882-9714732C4B68}" srcOrd="0" destOrd="0" presId="urn:microsoft.com/office/officeart/2008/layout/HorizontalMultiLevelHierarchy"/>
    <dgm:cxn modelId="{1231C270-EB81-4065-AF50-5449D9A4E514}" srcId="{C72DD3AB-DDC6-44FB-873C-948E902C4C3D}" destId="{1A5168A8-5AA0-4DB7-9F19-D059930FBF56}" srcOrd="6" destOrd="0" parTransId="{14A3BA6C-0D9A-4186-9CCD-44B8FB8E07F2}" sibTransId="{38A4FCE8-C22E-4BED-8ABD-F8BCE75F64BB}"/>
    <dgm:cxn modelId="{D2085E7E-82AF-C24E-B351-114EEAEA5371}" type="presOf" srcId="{C2769120-2FE5-044C-9388-738BD565257D}" destId="{933555FA-EF2D-5E44-B3AE-0F49F11F249D}" srcOrd="1" destOrd="0" presId="urn:microsoft.com/office/officeart/2008/layout/HorizontalMultiLevelHierarchy"/>
    <dgm:cxn modelId="{AE94DB13-72DA-8D48-9129-68DA4C37958D}" type="presOf" srcId="{DF064CD7-DC26-48B3-A96D-B5EED5AE9C96}" destId="{4706D45F-54CC-4141-8D5D-5F1A482AAA0C}" srcOrd="0" destOrd="0" presId="urn:microsoft.com/office/officeart/2008/layout/HorizontalMultiLevelHierarchy"/>
    <dgm:cxn modelId="{79922672-0F6A-B548-8487-0C8FED9128A0}" type="presOf" srcId="{7262D9F2-FE58-407D-BC69-99213664FB1F}" destId="{BBD3828C-DE9C-49CC-AAB6-28FDAE0055F7}" srcOrd="0" destOrd="0" presId="urn:microsoft.com/office/officeart/2008/layout/HorizontalMultiLevelHierarchy"/>
    <dgm:cxn modelId="{B63ABF6A-77A8-49DC-9C6B-394774D0BF50}" srcId="{C72DD3AB-DDC6-44FB-873C-948E902C4C3D}" destId="{C45F56EC-88A2-4993-A69E-2382932F43DB}" srcOrd="5" destOrd="0" parTransId="{450ABEB6-2941-4572-8857-4CA9681692A2}" sibTransId="{DBC1005B-D7EF-4CAA-9F8C-A5EAB0DD6B90}"/>
    <dgm:cxn modelId="{6AA886F1-E176-AD48-9C29-CA92884A18F5}" type="presOf" srcId="{317F98C5-829C-4979-B205-16811CC253BF}" destId="{B3805679-A6C3-4696-9B58-7CE9449C1F6F}" srcOrd="1" destOrd="0" presId="urn:microsoft.com/office/officeart/2008/layout/HorizontalMultiLevelHierarchy"/>
    <dgm:cxn modelId="{3307045D-D99C-5F40-91E9-9FF3F1B4F79E}" srcId="{C72DD3AB-DDC6-44FB-873C-948E902C4C3D}" destId="{74E35246-3424-4648-ABD0-E74B9B139D76}" srcOrd="9" destOrd="0" parTransId="{C2769120-2FE5-044C-9388-738BD565257D}" sibTransId="{7A3A23D9-0349-9E4E-B351-9B61F1CE3B63}"/>
    <dgm:cxn modelId="{95FF3043-BC31-E749-87AE-E145365E9E39}" type="presOf" srcId="{2942A04A-62DA-461B-B6D0-8FF9B34B589B}" destId="{D7440407-3279-472E-9E87-F451C3FDF5CF}" srcOrd="1" destOrd="0" presId="urn:microsoft.com/office/officeart/2008/layout/HorizontalMultiLevelHierarchy"/>
    <dgm:cxn modelId="{2F42F32C-6873-5043-B4A7-B7EC68643E1D}" type="presOf" srcId="{404034F3-1D04-4054-81A0-C47DF4F84177}" destId="{5742C4EA-EF27-4BF8-83A4-8879226D5709}" srcOrd="0" destOrd="0" presId="urn:microsoft.com/office/officeart/2008/layout/HorizontalMultiLevelHierarchy"/>
    <dgm:cxn modelId="{ED8E43DA-5952-2844-B0DA-37826ABFC6EB}" type="presOf" srcId="{2CA95434-417D-4484-AA1C-D415CC820672}" destId="{BB7A327A-248A-4EF4-AAEC-438679DA00BC}" srcOrd="0" destOrd="0" presId="urn:microsoft.com/office/officeart/2008/layout/HorizontalMultiLevelHierarchy"/>
    <dgm:cxn modelId="{E99E79BE-736F-411B-82B5-48A6719F8F2F}" srcId="{C72DD3AB-DDC6-44FB-873C-948E902C4C3D}" destId="{043A759E-FA6D-4EA6-8A7A-B61B1E326872}" srcOrd="7" destOrd="0" parTransId="{2942A04A-62DA-461B-B6D0-8FF9B34B589B}" sibTransId="{5BEC9292-D5B0-4E81-A729-DDCE4A53C87E}"/>
    <dgm:cxn modelId="{80DAEA8A-618A-0A44-86E5-C0E3B4A8E0A6}" type="presOf" srcId="{725DDAEC-11D1-423F-BC44-4D6EA26654E3}" destId="{46000A1F-BB02-4896-A773-05786A02B856}" srcOrd="0" destOrd="0" presId="urn:microsoft.com/office/officeart/2008/layout/HorizontalMultiLevelHierarchy"/>
    <dgm:cxn modelId="{8659D03C-A9D5-459A-8B47-6157B15977A0}" srcId="{C72DD3AB-DDC6-44FB-873C-948E902C4C3D}" destId="{5BCB4933-BA6A-4E4D-8068-F79C4069156B}" srcOrd="1" destOrd="0" parTransId="{2CA95434-417D-4484-AA1C-D415CC820672}" sibTransId="{B973019B-AE61-4988-A741-E8A196352997}"/>
    <dgm:cxn modelId="{46F23B9A-E340-9D4B-83E1-A0C6B030D252}" type="presOf" srcId="{317F98C5-829C-4979-B205-16811CC253BF}" destId="{CC8E1B22-67F1-4536-958D-D56DE3356E16}" srcOrd="0" destOrd="0" presId="urn:microsoft.com/office/officeart/2008/layout/HorizontalMultiLevelHierarchy"/>
    <dgm:cxn modelId="{4F9408BA-7F91-D147-88DD-FFDE9301399F}" type="presOf" srcId="{C2769120-2FE5-044C-9388-738BD565257D}" destId="{A7AFA77C-0A9F-8140-ABEE-879F0C868E2C}" srcOrd="0" destOrd="0" presId="urn:microsoft.com/office/officeart/2008/layout/HorizontalMultiLevelHierarchy"/>
    <dgm:cxn modelId="{E88692FF-7B44-0A48-AA25-C68A99CA87F8}" type="presOf" srcId="{C72DD3AB-DDC6-44FB-873C-948E902C4C3D}" destId="{989FFBE3-D73A-4BD0-BC1A-6F557E2D99B1}" srcOrd="0" destOrd="0" presId="urn:microsoft.com/office/officeart/2008/layout/HorizontalMultiLevelHierarchy"/>
    <dgm:cxn modelId="{B595DC92-008D-468C-803E-71DA818EA959}" srcId="{C72DD3AB-DDC6-44FB-873C-948E902C4C3D}" destId="{7262D9F2-FE58-407D-BC69-99213664FB1F}" srcOrd="4" destOrd="0" parTransId="{DF064CD7-DC26-48B3-A96D-B5EED5AE9C96}" sibTransId="{E17C7302-D5FA-4DAD-8F42-FE8E5733C42C}"/>
    <dgm:cxn modelId="{0A7ABCD9-44E9-AC4B-BA84-A3E9CCD861BC}" type="presOf" srcId="{043A759E-FA6D-4EA6-8A7A-B61B1E326872}" destId="{3730CD84-41C3-4C0D-B98C-784503E783E5}" srcOrd="0" destOrd="0" presId="urn:microsoft.com/office/officeart/2008/layout/HorizontalMultiLevelHierarchy"/>
    <dgm:cxn modelId="{77D6DBA5-2E6B-9D4A-9484-5D93D9E8CFD1}" type="presOf" srcId="{5BCB4933-BA6A-4E4D-8068-F79C4069156B}" destId="{2ABEF2FD-DD9E-4E89-85D3-994065D56E6A}" srcOrd="0" destOrd="0" presId="urn:microsoft.com/office/officeart/2008/layout/HorizontalMultiLevelHierarchy"/>
    <dgm:cxn modelId="{6080C846-F0F8-44B3-BF84-17912E4E2CFE}" srcId="{C72DD3AB-DDC6-44FB-873C-948E902C4C3D}" destId="{1DF8B89D-7A8E-481F-8BB6-C040A7DBEB7B}" srcOrd="2" destOrd="0" parTransId="{34EEE922-682A-43AE-BF1F-9E6A548BB7A0}" sibTransId="{2F4FA190-E61D-4E2F-A566-AF686F539D44}"/>
    <dgm:cxn modelId="{0748C353-FED9-1E4B-9D6E-6878617E05B1}" type="presOf" srcId="{14A3BA6C-0D9A-4186-9CCD-44B8FB8E07F2}" destId="{5E2AC012-64FF-420E-B277-BA1A0F538EFA}" srcOrd="1" destOrd="0" presId="urn:microsoft.com/office/officeart/2008/layout/HorizontalMultiLevelHierarchy"/>
    <dgm:cxn modelId="{8C6D0946-F26C-A247-98C5-F604A527A549}" type="presOf" srcId="{1DF8B89D-7A8E-481F-8BB6-C040A7DBEB7B}" destId="{48C8B3B9-1474-42E5-85F8-D0A1ABB3BB88}" srcOrd="0" destOrd="0" presId="urn:microsoft.com/office/officeart/2008/layout/HorizontalMultiLevelHierarchy"/>
    <dgm:cxn modelId="{328CAD1E-C2BC-F340-8D08-A9A056341CD5}" type="presOf" srcId="{34EEE922-682A-43AE-BF1F-9E6A548BB7A0}" destId="{C1214E0E-24A5-4143-A65D-9AB1B2ED6EBE}" srcOrd="0" destOrd="0" presId="urn:microsoft.com/office/officeart/2008/layout/HorizontalMultiLevelHierarchy"/>
    <dgm:cxn modelId="{2C1ECCDC-91BD-144C-90F3-3413FCFE470C}" type="presOf" srcId="{D7B52184-61A3-0041-860B-DE4C04106A84}" destId="{C1154290-E3FE-8D48-906D-D822C54AB100}" srcOrd="1" destOrd="0" presId="urn:microsoft.com/office/officeart/2008/layout/HorizontalMultiLevelHierarchy"/>
    <dgm:cxn modelId="{0495F33F-85EB-3043-8809-A0E94CD26C9F}" srcId="{C72DD3AB-DDC6-44FB-873C-948E902C4C3D}" destId="{29E57E89-1704-6649-BCFC-CF457743A19B}" srcOrd="10" destOrd="0" parTransId="{D7B52184-61A3-0041-860B-DE4C04106A84}" sibTransId="{268AD581-CB59-DE43-8B88-7E3B58F515B7}"/>
    <dgm:cxn modelId="{BAA45466-E466-C148-BD79-7341E42AA332}" type="presOf" srcId="{C45F56EC-88A2-4993-A69E-2382932F43DB}" destId="{C1DB3467-2579-458F-AE4C-1277E7DED9BB}" srcOrd="0" destOrd="0" presId="urn:microsoft.com/office/officeart/2008/layout/HorizontalMultiLevelHierarchy"/>
    <dgm:cxn modelId="{FC302C25-E135-4E41-B47B-E98D78BB5E6B}" type="presOf" srcId="{34EEE922-682A-43AE-BF1F-9E6A548BB7A0}" destId="{472ECA58-5139-4DE7-8446-4F11D84AAB85}" srcOrd="1" destOrd="0" presId="urn:microsoft.com/office/officeart/2008/layout/HorizontalMultiLevelHierarchy"/>
    <dgm:cxn modelId="{5E676981-5CD9-4CE0-BC3B-0F3D19DDE951}" srcId="{C72DD3AB-DDC6-44FB-873C-948E902C4C3D}" destId="{6BE69F7F-5DF1-4AAE-BF46-5F6AF6A8A548}" srcOrd="0" destOrd="0" parTransId="{D6DD83D0-75EA-4A9D-9849-18372910615D}" sibTransId="{635344CD-DBD4-4CB7-926A-23F58E0AF412}"/>
    <dgm:cxn modelId="{DCF8C861-DF09-764C-8728-5CA3FDDDF14E}" type="presOf" srcId="{FA6DF268-6BEA-4728-BF89-7903740BE0F6}" destId="{0F9698B7-272B-4501-B571-AFB693986D1A}" srcOrd="0" destOrd="0" presId="urn:microsoft.com/office/officeart/2008/layout/HorizontalMultiLevelHierarchy"/>
    <dgm:cxn modelId="{E8F874B9-74D5-8A4B-A423-C9639FF99E37}" type="presParOf" srcId="{0F9698B7-272B-4501-B571-AFB693986D1A}" destId="{42A684E4-23DB-41AD-841F-42352227D68E}" srcOrd="0" destOrd="0" presId="urn:microsoft.com/office/officeart/2008/layout/HorizontalMultiLevelHierarchy"/>
    <dgm:cxn modelId="{01484029-DF86-5349-A25E-5BCBAF84524C}" type="presParOf" srcId="{42A684E4-23DB-41AD-841F-42352227D68E}" destId="{989FFBE3-D73A-4BD0-BC1A-6F557E2D99B1}" srcOrd="0" destOrd="0" presId="urn:microsoft.com/office/officeart/2008/layout/HorizontalMultiLevelHierarchy"/>
    <dgm:cxn modelId="{0920A6EB-FDB7-A540-8F00-24207A158900}" type="presParOf" srcId="{42A684E4-23DB-41AD-841F-42352227D68E}" destId="{D27C600E-12E1-4C55-AC06-882CDCCB6E11}" srcOrd="1" destOrd="0" presId="urn:microsoft.com/office/officeart/2008/layout/HorizontalMultiLevelHierarchy"/>
    <dgm:cxn modelId="{69DA2E92-1F64-F048-A42E-4A1CC201734E}" type="presParOf" srcId="{D27C600E-12E1-4C55-AC06-882CDCCB6E11}" destId="{C815B701-E59D-4BBE-99C3-F4F5FFC09064}" srcOrd="0" destOrd="0" presId="urn:microsoft.com/office/officeart/2008/layout/HorizontalMultiLevelHierarchy"/>
    <dgm:cxn modelId="{47F3AEAA-D044-D14F-96FE-C3CB1B6449DE}" type="presParOf" srcId="{C815B701-E59D-4BBE-99C3-F4F5FFC09064}" destId="{D74C3C3C-1AF2-4DAC-A241-2BEDA363F42E}" srcOrd="0" destOrd="0" presId="urn:microsoft.com/office/officeart/2008/layout/HorizontalMultiLevelHierarchy"/>
    <dgm:cxn modelId="{232E5BAE-7593-E94D-A0A2-23BFB865BB38}" type="presParOf" srcId="{D27C600E-12E1-4C55-AC06-882CDCCB6E11}" destId="{690E2F78-30F2-49F8-A3FC-9AD008316010}" srcOrd="1" destOrd="0" presId="urn:microsoft.com/office/officeart/2008/layout/HorizontalMultiLevelHierarchy"/>
    <dgm:cxn modelId="{4C84E67C-9BB7-6844-8C2E-E79F8D52D7C3}" type="presParOf" srcId="{690E2F78-30F2-49F8-A3FC-9AD008316010}" destId="{AE7AF53C-1D36-4D94-9B08-32B480A91DA2}" srcOrd="0" destOrd="0" presId="urn:microsoft.com/office/officeart/2008/layout/HorizontalMultiLevelHierarchy"/>
    <dgm:cxn modelId="{97AC0724-319D-CD46-B5C7-399A79DF6885}" type="presParOf" srcId="{690E2F78-30F2-49F8-A3FC-9AD008316010}" destId="{1F42A29D-C2BA-483B-ADC0-B23D90640904}" srcOrd="1" destOrd="0" presId="urn:microsoft.com/office/officeart/2008/layout/HorizontalMultiLevelHierarchy"/>
    <dgm:cxn modelId="{7C394CD7-6188-F94B-978A-4E1A4D75F2B9}" type="presParOf" srcId="{D27C600E-12E1-4C55-AC06-882CDCCB6E11}" destId="{BB7A327A-248A-4EF4-AAEC-438679DA00BC}" srcOrd="2" destOrd="0" presId="urn:microsoft.com/office/officeart/2008/layout/HorizontalMultiLevelHierarchy"/>
    <dgm:cxn modelId="{7770530C-6047-BC40-8854-CB76047ED525}" type="presParOf" srcId="{BB7A327A-248A-4EF4-AAEC-438679DA00BC}" destId="{38D9DB36-683C-48FC-A0CC-E9AFBFF93AF6}" srcOrd="0" destOrd="0" presId="urn:microsoft.com/office/officeart/2008/layout/HorizontalMultiLevelHierarchy"/>
    <dgm:cxn modelId="{102F62E4-DCB2-6B4B-8D17-2F2FE7992FBD}" type="presParOf" srcId="{D27C600E-12E1-4C55-AC06-882CDCCB6E11}" destId="{B70B2761-D72E-4477-9113-0BEA2EE35852}" srcOrd="3" destOrd="0" presId="urn:microsoft.com/office/officeart/2008/layout/HorizontalMultiLevelHierarchy"/>
    <dgm:cxn modelId="{76208D3A-C8AD-B74F-B532-67FAC1A55811}" type="presParOf" srcId="{B70B2761-D72E-4477-9113-0BEA2EE35852}" destId="{2ABEF2FD-DD9E-4E89-85D3-994065D56E6A}" srcOrd="0" destOrd="0" presId="urn:microsoft.com/office/officeart/2008/layout/HorizontalMultiLevelHierarchy"/>
    <dgm:cxn modelId="{20D06775-71B6-AC4A-8ADD-B0F982875530}" type="presParOf" srcId="{B70B2761-D72E-4477-9113-0BEA2EE35852}" destId="{23EA0328-AC6B-411A-8A39-FD46A24118C3}" srcOrd="1" destOrd="0" presId="urn:microsoft.com/office/officeart/2008/layout/HorizontalMultiLevelHierarchy"/>
    <dgm:cxn modelId="{97589700-FCBF-4246-997A-3EA35FECC257}" type="presParOf" srcId="{D27C600E-12E1-4C55-AC06-882CDCCB6E11}" destId="{C1214E0E-24A5-4143-A65D-9AB1B2ED6EBE}" srcOrd="4" destOrd="0" presId="urn:microsoft.com/office/officeart/2008/layout/HorizontalMultiLevelHierarchy"/>
    <dgm:cxn modelId="{E0999BD0-8CF5-3843-81CD-0520FFF19299}" type="presParOf" srcId="{C1214E0E-24A5-4143-A65D-9AB1B2ED6EBE}" destId="{472ECA58-5139-4DE7-8446-4F11D84AAB85}" srcOrd="0" destOrd="0" presId="urn:microsoft.com/office/officeart/2008/layout/HorizontalMultiLevelHierarchy"/>
    <dgm:cxn modelId="{6266692C-00CF-2643-9255-6BFB287A8AFC}" type="presParOf" srcId="{D27C600E-12E1-4C55-AC06-882CDCCB6E11}" destId="{46BF3EC7-4D06-446A-BDA8-C9317E3607C6}" srcOrd="5" destOrd="0" presId="urn:microsoft.com/office/officeart/2008/layout/HorizontalMultiLevelHierarchy"/>
    <dgm:cxn modelId="{F45458C7-039F-6F4A-A1DE-0C2AA17C1B06}" type="presParOf" srcId="{46BF3EC7-4D06-446A-BDA8-C9317E3607C6}" destId="{48C8B3B9-1474-42E5-85F8-D0A1ABB3BB88}" srcOrd="0" destOrd="0" presId="urn:microsoft.com/office/officeart/2008/layout/HorizontalMultiLevelHierarchy"/>
    <dgm:cxn modelId="{F9D0CCBC-9616-9B48-8825-2FC2CFDDAE5A}" type="presParOf" srcId="{46BF3EC7-4D06-446A-BDA8-C9317E3607C6}" destId="{848E0753-EDE7-4243-A005-0B2DABF0BF76}" srcOrd="1" destOrd="0" presId="urn:microsoft.com/office/officeart/2008/layout/HorizontalMultiLevelHierarchy"/>
    <dgm:cxn modelId="{3637E82E-6B85-DE4F-ACCB-16BF8B6A3726}" type="presParOf" srcId="{D27C600E-12E1-4C55-AC06-882CDCCB6E11}" destId="{CC8E1B22-67F1-4536-958D-D56DE3356E16}" srcOrd="6" destOrd="0" presId="urn:microsoft.com/office/officeart/2008/layout/HorizontalMultiLevelHierarchy"/>
    <dgm:cxn modelId="{D11057D8-8105-084F-BFF4-2E4BD6A6AEEA}" type="presParOf" srcId="{CC8E1B22-67F1-4536-958D-D56DE3356E16}" destId="{B3805679-A6C3-4696-9B58-7CE9449C1F6F}" srcOrd="0" destOrd="0" presId="urn:microsoft.com/office/officeart/2008/layout/HorizontalMultiLevelHierarchy"/>
    <dgm:cxn modelId="{81142D10-3C83-3941-8B4E-00949167DB60}" type="presParOf" srcId="{D27C600E-12E1-4C55-AC06-882CDCCB6E11}" destId="{E9847BFE-D26D-409F-A715-8C0A4E27AAC7}" srcOrd="7" destOrd="0" presId="urn:microsoft.com/office/officeart/2008/layout/HorizontalMultiLevelHierarchy"/>
    <dgm:cxn modelId="{03CDC38C-191F-054F-B3A2-C9F25FDBA75B}" type="presParOf" srcId="{E9847BFE-D26D-409F-A715-8C0A4E27AAC7}" destId="{E53D180A-B5BE-40E9-89B1-A091E95A2C9C}" srcOrd="0" destOrd="0" presId="urn:microsoft.com/office/officeart/2008/layout/HorizontalMultiLevelHierarchy"/>
    <dgm:cxn modelId="{8E049F40-01DE-9749-8F5A-A1E605339067}" type="presParOf" srcId="{E9847BFE-D26D-409F-A715-8C0A4E27AAC7}" destId="{8555B20A-93BF-40AE-80B3-70B9B9FC2722}" srcOrd="1" destOrd="0" presId="urn:microsoft.com/office/officeart/2008/layout/HorizontalMultiLevelHierarchy"/>
    <dgm:cxn modelId="{32605CD2-2C7F-A44D-B1F7-7FF98F8375CA}" type="presParOf" srcId="{D27C600E-12E1-4C55-AC06-882CDCCB6E11}" destId="{4706D45F-54CC-4141-8D5D-5F1A482AAA0C}" srcOrd="8" destOrd="0" presId="urn:microsoft.com/office/officeart/2008/layout/HorizontalMultiLevelHierarchy"/>
    <dgm:cxn modelId="{E46AD7B1-2E5E-0D40-9093-52B68E439DE7}" type="presParOf" srcId="{4706D45F-54CC-4141-8D5D-5F1A482AAA0C}" destId="{F6E6E9C1-C34B-423C-8551-4A8BA125887D}" srcOrd="0" destOrd="0" presId="urn:microsoft.com/office/officeart/2008/layout/HorizontalMultiLevelHierarchy"/>
    <dgm:cxn modelId="{C111996B-95EA-AE4E-885F-B780CEB53E3F}" type="presParOf" srcId="{D27C600E-12E1-4C55-AC06-882CDCCB6E11}" destId="{E6B09662-FD37-4A15-9EB5-538CBCC75838}" srcOrd="9" destOrd="0" presId="urn:microsoft.com/office/officeart/2008/layout/HorizontalMultiLevelHierarchy"/>
    <dgm:cxn modelId="{3FBAFB31-2B2F-9D4F-BC86-9AC8CB4FB987}" type="presParOf" srcId="{E6B09662-FD37-4A15-9EB5-538CBCC75838}" destId="{BBD3828C-DE9C-49CC-AAB6-28FDAE0055F7}" srcOrd="0" destOrd="0" presId="urn:microsoft.com/office/officeart/2008/layout/HorizontalMultiLevelHierarchy"/>
    <dgm:cxn modelId="{0215C5AE-552B-D241-AF17-817331128B03}" type="presParOf" srcId="{E6B09662-FD37-4A15-9EB5-538CBCC75838}" destId="{A84B06C3-1CA4-40D0-A4E8-AB18640A09A0}" srcOrd="1" destOrd="0" presId="urn:microsoft.com/office/officeart/2008/layout/HorizontalMultiLevelHierarchy"/>
    <dgm:cxn modelId="{7FD8773A-BB55-204C-885B-6BED8376B159}" type="presParOf" srcId="{D27C600E-12E1-4C55-AC06-882CDCCB6E11}" destId="{46BC5455-84F0-4F14-9F21-EC039F4D7D30}" srcOrd="10" destOrd="0" presId="urn:microsoft.com/office/officeart/2008/layout/HorizontalMultiLevelHierarchy"/>
    <dgm:cxn modelId="{96BE36E8-688D-8F41-9078-4F7FED69C92C}" type="presParOf" srcId="{46BC5455-84F0-4F14-9F21-EC039F4D7D30}" destId="{6FAE119F-44FD-48DF-8952-319845DDFDB5}" srcOrd="0" destOrd="0" presId="urn:microsoft.com/office/officeart/2008/layout/HorizontalMultiLevelHierarchy"/>
    <dgm:cxn modelId="{0EA90357-6090-D94B-8744-8873C9E66D82}" type="presParOf" srcId="{D27C600E-12E1-4C55-AC06-882CDCCB6E11}" destId="{681DA719-F183-4AB4-A857-8AE6A24B2FAF}" srcOrd="11" destOrd="0" presId="urn:microsoft.com/office/officeart/2008/layout/HorizontalMultiLevelHierarchy"/>
    <dgm:cxn modelId="{FAE835DF-AFA6-464F-8A9A-4ED913794427}" type="presParOf" srcId="{681DA719-F183-4AB4-A857-8AE6A24B2FAF}" destId="{C1DB3467-2579-458F-AE4C-1277E7DED9BB}" srcOrd="0" destOrd="0" presId="urn:microsoft.com/office/officeart/2008/layout/HorizontalMultiLevelHierarchy"/>
    <dgm:cxn modelId="{FAE5E223-BB95-CF45-8C3E-BF2EC5CFDEFC}" type="presParOf" srcId="{681DA719-F183-4AB4-A857-8AE6A24B2FAF}" destId="{0BB23249-0469-4DE3-A75D-0B5B1D14100E}" srcOrd="1" destOrd="0" presId="urn:microsoft.com/office/officeart/2008/layout/HorizontalMultiLevelHierarchy"/>
    <dgm:cxn modelId="{1C2EE563-D5A3-9044-B9BA-048983D41929}" type="presParOf" srcId="{D27C600E-12E1-4C55-AC06-882CDCCB6E11}" destId="{552C4124-1A6E-4A17-BA74-1D0467B73FFD}" srcOrd="12" destOrd="0" presId="urn:microsoft.com/office/officeart/2008/layout/HorizontalMultiLevelHierarchy"/>
    <dgm:cxn modelId="{F7CC749E-F33C-664E-B792-F340C6250DA5}" type="presParOf" srcId="{552C4124-1A6E-4A17-BA74-1D0467B73FFD}" destId="{5E2AC012-64FF-420E-B277-BA1A0F538EFA}" srcOrd="0" destOrd="0" presId="urn:microsoft.com/office/officeart/2008/layout/HorizontalMultiLevelHierarchy"/>
    <dgm:cxn modelId="{836B3C6D-DB80-F24A-8A76-118FDC50C057}" type="presParOf" srcId="{D27C600E-12E1-4C55-AC06-882CDCCB6E11}" destId="{8E4C28B8-A385-4C9E-81D4-8DAFE129D535}" srcOrd="13" destOrd="0" presId="urn:microsoft.com/office/officeart/2008/layout/HorizontalMultiLevelHierarchy"/>
    <dgm:cxn modelId="{38628851-4AA5-2A45-ADE8-0629061659B4}" type="presParOf" srcId="{8E4C28B8-A385-4C9E-81D4-8DAFE129D535}" destId="{1E34EA2C-D95F-4212-A882-9714732C4B68}" srcOrd="0" destOrd="0" presId="urn:microsoft.com/office/officeart/2008/layout/HorizontalMultiLevelHierarchy"/>
    <dgm:cxn modelId="{4EF83777-1068-D845-A992-3FDC5DD525E5}" type="presParOf" srcId="{8E4C28B8-A385-4C9E-81D4-8DAFE129D535}" destId="{28685C23-D717-4E92-B08A-4084014740FA}" srcOrd="1" destOrd="0" presId="urn:microsoft.com/office/officeart/2008/layout/HorizontalMultiLevelHierarchy"/>
    <dgm:cxn modelId="{2F4DACBB-8DF6-1B42-B1C7-1460F9A66A5D}" type="presParOf" srcId="{D27C600E-12E1-4C55-AC06-882CDCCB6E11}" destId="{FB68D3D3-857B-49AE-A4B1-78BD37CED590}" srcOrd="14" destOrd="0" presId="urn:microsoft.com/office/officeart/2008/layout/HorizontalMultiLevelHierarchy"/>
    <dgm:cxn modelId="{C8760E0B-652F-144D-97E6-7A904E62B3B8}" type="presParOf" srcId="{FB68D3D3-857B-49AE-A4B1-78BD37CED590}" destId="{D7440407-3279-472E-9E87-F451C3FDF5CF}" srcOrd="0" destOrd="0" presId="urn:microsoft.com/office/officeart/2008/layout/HorizontalMultiLevelHierarchy"/>
    <dgm:cxn modelId="{F6BAE9F0-5275-F54A-B6DA-F03C5CAB5D1A}" type="presParOf" srcId="{D27C600E-12E1-4C55-AC06-882CDCCB6E11}" destId="{EE5E1DBC-A656-48A9-A5CA-D643AF9A11D8}" srcOrd="15" destOrd="0" presId="urn:microsoft.com/office/officeart/2008/layout/HorizontalMultiLevelHierarchy"/>
    <dgm:cxn modelId="{20BD7B49-114B-494D-AC53-11D122775895}" type="presParOf" srcId="{EE5E1DBC-A656-48A9-A5CA-D643AF9A11D8}" destId="{3730CD84-41C3-4C0D-B98C-784503E783E5}" srcOrd="0" destOrd="0" presId="urn:microsoft.com/office/officeart/2008/layout/HorizontalMultiLevelHierarchy"/>
    <dgm:cxn modelId="{56DF5406-22C1-8F46-83E6-33281874D68B}" type="presParOf" srcId="{EE5E1DBC-A656-48A9-A5CA-D643AF9A11D8}" destId="{7F5DEC8B-1305-4154-939D-187CC5BCBBC5}" srcOrd="1" destOrd="0" presId="urn:microsoft.com/office/officeart/2008/layout/HorizontalMultiLevelHierarchy"/>
    <dgm:cxn modelId="{72774A80-3670-7D44-B784-7C78B158F49C}" type="presParOf" srcId="{D27C600E-12E1-4C55-AC06-882CDCCB6E11}" destId="{46000A1F-BB02-4896-A773-05786A02B856}" srcOrd="16" destOrd="0" presId="urn:microsoft.com/office/officeart/2008/layout/HorizontalMultiLevelHierarchy"/>
    <dgm:cxn modelId="{FB7A3AAE-9AF8-A248-8AF4-6D820CAC86A6}" type="presParOf" srcId="{46000A1F-BB02-4896-A773-05786A02B856}" destId="{685DB098-A99B-4CDE-B535-F77D9686C24B}" srcOrd="0" destOrd="0" presId="urn:microsoft.com/office/officeart/2008/layout/HorizontalMultiLevelHierarchy"/>
    <dgm:cxn modelId="{D8746D43-0D77-C24A-8F35-2B23119C4DD4}" type="presParOf" srcId="{D27C600E-12E1-4C55-AC06-882CDCCB6E11}" destId="{F81F548E-400A-4B99-982F-07238110559F}" srcOrd="17" destOrd="0" presId="urn:microsoft.com/office/officeart/2008/layout/HorizontalMultiLevelHierarchy"/>
    <dgm:cxn modelId="{8890C11F-A1FF-1D45-A299-E145BBB9520E}" type="presParOf" srcId="{F81F548E-400A-4B99-982F-07238110559F}" destId="{5742C4EA-EF27-4BF8-83A4-8879226D5709}" srcOrd="0" destOrd="0" presId="urn:microsoft.com/office/officeart/2008/layout/HorizontalMultiLevelHierarchy"/>
    <dgm:cxn modelId="{41BAE325-D644-9640-BB84-AA12510EEA6E}" type="presParOf" srcId="{F81F548E-400A-4B99-982F-07238110559F}" destId="{D6495EC3-F3EC-46B1-8319-2495B72B78C8}" srcOrd="1" destOrd="0" presId="urn:microsoft.com/office/officeart/2008/layout/HorizontalMultiLevelHierarchy"/>
    <dgm:cxn modelId="{244FB7E4-ADD5-9B40-B567-7530C9A6745F}" type="presParOf" srcId="{D27C600E-12E1-4C55-AC06-882CDCCB6E11}" destId="{A7AFA77C-0A9F-8140-ABEE-879F0C868E2C}" srcOrd="18" destOrd="0" presId="urn:microsoft.com/office/officeart/2008/layout/HorizontalMultiLevelHierarchy"/>
    <dgm:cxn modelId="{1372E827-A053-F14B-9ADF-6146739FE207}" type="presParOf" srcId="{A7AFA77C-0A9F-8140-ABEE-879F0C868E2C}" destId="{933555FA-EF2D-5E44-B3AE-0F49F11F249D}" srcOrd="0" destOrd="0" presId="urn:microsoft.com/office/officeart/2008/layout/HorizontalMultiLevelHierarchy"/>
    <dgm:cxn modelId="{83AE717D-4481-2949-80F6-B71D4549F56B}" type="presParOf" srcId="{D27C600E-12E1-4C55-AC06-882CDCCB6E11}" destId="{AC6C9F0A-018E-AA42-B691-2F435946B010}" srcOrd="19" destOrd="0" presId="urn:microsoft.com/office/officeart/2008/layout/HorizontalMultiLevelHierarchy"/>
    <dgm:cxn modelId="{32EB8DC7-5FC5-D541-8213-F9E3E2C399B1}" type="presParOf" srcId="{AC6C9F0A-018E-AA42-B691-2F435946B010}" destId="{C6783D5D-CFDE-A147-9773-1F62C5CD9B25}" srcOrd="0" destOrd="0" presId="urn:microsoft.com/office/officeart/2008/layout/HorizontalMultiLevelHierarchy"/>
    <dgm:cxn modelId="{5470E826-3029-8C4F-B64D-E9CB107C144A}" type="presParOf" srcId="{AC6C9F0A-018E-AA42-B691-2F435946B010}" destId="{2B2B1F4D-06EA-214B-9B97-82F678388367}" srcOrd="1" destOrd="0" presId="urn:microsoft.com/office/officeart/2008/layout/HorizontalMultiLevelHierarchy"/>
    <dgm:cxn modelId="{AD70D437-0307-F34E-BC5C-A2F12C7EAFE9}" type="presParOf" srcId="{D27C600E-12E1-4C55-AC06-882CDCCB6E11}" destId="{AF2322E5-FC85-D145-B4FB-10E7413E584B}" srcOrd="20" destOrd="0" presId="urn:microsoft.com/office/officeart/2008/layout/HorizontalMultiLevelHierarchy"/>
    <dgm:cxn modelId="{CBE5B138-9AB8-074A-B605-F1799C3C35E1}" type="presParOf" srcId="{AF2322E5-FC85-D145-B4FB-10E7413E584B}" destId="{C1154290-E3FE-8D48-906D-D822C54AB100}" srcOrd="0" destOrd="0" presId="urn:microsoft.com/office/officeart/2008/layout/HorizontalMultiLevelHierarchy"/>
    <dgm:cxn modelId="{44057285-240C-134F-A87A-3089D07318C8}" type="presParOf" srcId="{D27C600E-12E1-4C55-AC06-882CDCCB6E11}" destId="{C6631397-C7EB-694D-A45D-B7CDAA800409}" srcOrd="21" destOrd="0" presId="urn:microsoft.com/office/officeart/2008/layout/HorizontalMultiLevelHierarchy"/>
    <dgm:cxn modelId="{8ACAA5F9-714C-2A4F-AF65-0DFD6C69BA47}" type="presParOf" srcId="{C6631397-C7EB-694D-A45D-B7CDAA800409}" destId="{06A6FF4B-4FE4-5C44-A324-8DD961DB5350}" srcOrd="0" destOrd="0" presId="urn:microsoft.com/office/officeart/2008/layout/HorizontalMultiLevelHierarchy"/>
    <dgm:cxn modelId="{221508AB-E01D-6248-B25F-D64C386BD8F6}" type="presParOf" srcId="{C6631397-C7EB-694D-A45D-B7CDAA800409}" destId="{87CE0411-0C6A-0A43-A895-2D597AE63D6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322E5-FC85-D145-B4FB-10E7413E584B}">
      <dsp:nvSpPr>
        <dsp:cNvPr id="0" name=""/>
        <dsp:cNvSpPr/>
      </dsp:nvSpPr>
      <dsp:spPr>
        <a:xfrm>
          <a:off x="1508180" y="6483102"/>
          <a:ext cx="804111" cy="5861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2055" y="0"/>
              </a:lnTo>
              <a:lnTo>
                <a:pt x="402055" y="5861181"/>
              </a:lnTo>
              <a:lnTo>
                <a:pt x="804111" y="58611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1762333" y="9265791"/>
        <a:ext cx="295804" cy="295804"/>
      </dsp:txXfrm>
    </dsp:sp>
    <dsp:sp modelId="{A7AFA77C-0A9F-8140-ABEE-879F0C868E2C}">
      <dsp:nvSpPr>
        <dsp:cNvPr id="0" name=""/>
        <dsp:cNvSpPr/>
      </dsp:nvSpPr>
      <dsp:spPr>
        <a:xfrm>
          <a:off x="1508180" y="6483102"/>
          <a:ext cx="804111" cy="4328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2055" y="0"/>
              </a:lnTo>
              <a:lnTo>
                <a:pt x="402055" y="4328957"/>
              </a:lnTo>
              <a:lnTo>
                <a:pt x="804111" y="43289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800160" y="8537506"/>
        <a:ext cx="220150" cy="220150"/>
      </dsp:txXfrm>
    </dsp:sp>
    <dsp:sp modelId="{46000A1F-BB02-4896-A773-05786A02B856}">
      <dsp:nvSpPr>
        <dsp:cNvPr id="0" name=""/>
        <dsp:cNvSpPr/>
      </dsp:nvSpPr>
      <dsp:spPr>
        <a:xfrm>
          <a:off x="1508180" y="6483102"/>
          <a:ext cx="804111" cy="3014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2055" y="0"/>
              </a:lnTo>
              <a:lnTo>
                <a:pt x="402055" y="3014014"/>
              </a:lnTo>
              <a:lnTo>
                <a:pt x="804111" y="30140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832249" y="7912124"/>
        <a:ext cx="155971" cy="155971"/>
      </dsp:txXfrm>
    </dsp:sp>
    <dsp:sp modelId="{FB68D3D3-857B-49AE-A4B1-78BD37CED590}">
      <dsp:nvSpPr>
        <dsp:cNvPr id="0" name=""/>
        <dsp:cNvSpPr/>
      </dsp:nvSpPr>
      <dsp:spPr>
        <a:xfrm>
          <a:off x="1508180" y="6483102"/>
          <a:ext cx="804111" cy="1906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2055" y="0"/>
              </a:lnTo>
              <a:lnTo>
                <a:pt x="402055" y="1906663"/>
              </a:lnTo>
              <a:lnTo>
                <a:pt x="804111" y="19066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858503" y="7384702"/>
        <a:ext cx="103464" cy="103464"/>
      </dsp:txXfrm>
    </dsp:sp>
    <dsp:sp modelId="{552C4124-1A6E-4A17-BA74-1D0467B73FFD}">
      <dsp:nvSpPr>
        <dsp:cNvPr id="0" name=""/>
        <dsp:cNvSpPr/>
      </dsp:nvSpPr>
      <dsp:spPr>
        <a:xfrm>
          <a:off x="1508180" y="6483102"/>
          <a:ext cx="804111" cy="773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2055" y="0"/>
              </a:lnTo>
              <a:lnTo>
                <a:pt x="402055" y="773473"/>
              </a:lnTo>
              <a:lnTo>
                <a:pt x="804111" y="7734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82342" y="6841946"/>
        <a:ext cx="55786" cy="55786"/>
      </dsp:txXfrm>
    </dsp:sp>
    <dsp:sp modelId="{46BC5455-84F0-4F14-9F21-EC039F4D7D30}">
      <dsp:nvSpPr>
        <dsp:cNvPr id="0" name=""/>
        <dsp:cNvSpPr/>
      </dsp:nvSpPr>
      <dsp:spPr>
        <a:xfrm>
          <a:off x="1508180" y="6057959"/>
          <a:ext cx="804111" cy="425143"/>
        </a:xfrm>
        <a:custGeom>
          <a:avLst/>
          <a:gdLst/>
          <a:ahLst/>
          <a:cxnLst/>
          <a:rect l="0" t="0" r="0" b="0"/>
          <a:pathLst>
            <a:path>
              <a:moveTo>
                <a:pt x="0" y="425143"/>
              </a:moveTo>
              <a:lnTo>
                <a:pt x="402055" y="425143"/>
              </a:lnTo>
              <a:lnTo>
                <a:pt x="402055" y="0"/>
              </a:lnTo>
              <a:lnTo>
                <a:pt x="80411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87496" y="6247791"/>
        <a:ext cx="45479" cy="45479"/>
      </dsp:txXfrm>
    </dsp:sp>
    <dsp:sp modelId="{4706D45F-54CC-4141-8D5D-5F1A482AAA0C}">
      <dsp:nvSpPr>
        <dsp:cNvPr id="0" name=""/>
        <dsp:cNvSpPr/>
      </dsp:nvSpPr>
      <dsp:spPr>
        <a:xfrm>
          <a:off x="1508180" y="4734742"/>
          <a:ext cx="804111" cy="1748360"/>
        </a:xfrm>
        <a:custGeom>
          <a:avLst/>
          <a:gdLst/>
          <a:ahLst/>
          <a:cxnLst/>
          <a:rect l="0" t="0" r="0" b="0"/>
          <a:pathLst>
            <a:path>
              <a:moveTo>
                <a:pt x="0" y="1748360"/>
              </a:moveTo>
              <a:lnTo>
                <a:pt x="402055" y="1748360"/>
              </a:lnTo>
              <a:lnTo>
                <a:pt x="402055" y="0"/>
              </a:lnTo>
              <a:lnTo>
                <a:pt x="80411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1862125" y="5560812"/>
        <a:ext cx="96220" cy="96220"/>
      </dsp:txXfrm>
    </dsp:sp>
    <dsp:sp modelId="{CC8E1B22-67F1-4536-958D-D56DE3356E16}">
      <dsp:nvSpPr>
        <dsp:cNvPr id="0" name=""/>
        <dsp:cNvSpPr/>
      </dsp:nvSpPr>
      <dsp:spPr>
        <a:xfrm>
          <a:off x="1508180" y="3548862"/>
          <a:ext cx="804111" cy="2934240"/>
        </a:xfrm>
        <a:custGeom>
          <a:avLst/>
          <a:gdLst/>
          <a:ahLst/>
          <a:cxnLst/>
          <a:rect l="0" t="0" r="0" b="0"/>
          <a:pathLst>
            <a:path>
              <a:moveTo>
                <a:pt x="0" y="2934240"/>
              </a:moveTo>
              <a:lnTo>
                <a:pt x="402055" y="2934240"/>
              </a:lnTo>
              <a:lnTo>
                <a:pt x="402055" y="0"/>
              </a:lnTo>
              <a:lnTo>
                <a:pt x="80411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834175" y="4939921"/>
        <a:ext cx="152121" cy="152121"/>
      </dsp:txXfrm>
    </dsp:sp>
    <dsp:sp modelId="{C1214E0E-24A5-4143-A65D-9AB1B2ED6EBE}">
      <dsp:nvSpPr>
        <dsp:cNvPr id="0" name=""/>
        <dsp:cNvSpPr/>
      </dsp:nvSpPr>
      <dsp:spPr>
        <a:xfrm>
          <a:off x="1508180" y="2520426"/>
          <a:ext cx="804111" cy="3962676"/>
        </a:xfrm>
        <a:custGeom>
          <a:avLst/>
          <a:gdLst/>
          <a:ahLst/>
          <a:cxnLst/>
          <a:rect l="0" t="0" r="0" b="0"/>
          <a:pathLst>
            <a:path>
              <a:moveTo>
                <a:pt x="0" y="3962676"/>
              </a:moveTo>
              <a:lnTo>
                <a:pt x="402055" y="3962676"/>
              </a:lnTo>
              <a:lnTo>
                <a:pt x="402055" y="0"/>
              </a:lnTo>
              <a:lnTo>
                <a:pt x="80411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809149" y="4400679"/>
        <a:ext cx="202171" cy="202171"/>
      </dsp:txXfrm>
    </dsp:sp>
    <dsp:sp modelId="{BB7A327A-248A-4EF4-AAEC-438679DA00BC}">
      <dsp:nvSpPr>
        <dsp:cNvPr id="0" name=""/>
        <dsp:cNvSpPr/>
      </dsp:nvSpPr>
      <dsp:spPr>
        <a:xfrm>
          <a:off x="1508180" y="1404434"/>
          <a:ext cx="804111" cy="5078668"/>
        </a:xfrm>
        <a:custGeom>
          <a:avLst/>
          <a:gdLst/>
          <a:ahLst/>
          <a:cxnLst/>
          <a:rect l="0" t="0" r="0" b="0"/>
          <a:pathLst>
            <a:path>
              <a:moveTo>
                <a:pt x="0" y="5078668"/>
              </a:moveTo>
              <a:lnTo>
                <a:pt x="402055" y="5078668"/>
              </a:lnTo>
              <a:lnTo>
                <a:pt x="402055" y="0"/>
              </a:lnTo>
              <a:lnTo>
                <a:pt x="80411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1781687" y="3815220"/>
        <a:ext cx="257096" cy="257096"/>
      </dsp:txXfrm>
    </dsp:sp>
    <dsp:sp modelId="{C815B701-E59D-4BBE-99C3-F4F5FFC09064}">
      <dsp:nvSpPr>
        <dsp:cNvPr id="0" name=""/>
        <dsp:cNvSpPr/>
      </dsp:nvSpPr>
      <dsp:spPr>
        <a:xfrm>
          <a:off x="1508180" y="343037"/>
          <a:ext cx="804111" cy="6140065"/>
        </a:xfrm>
        <a:custGeom>
          <a:avLst/>
          <a:gdLst/>
          <a:ahLst/>
          <a:cxnLst/>
          <a:rect l="0" t="0" r="0" b="0"/>
          <a:pathLst>
            <a:path>
              <a:moveTo>
                <a:pt x="0" y="6140065"/>
              </a:moveTo>
              <a:lnTo>
                <a:pt x="402055" y="6140065"/>
              </a:lnTo>
              <a:lnTo>
                <a:pt x="402055" y="0"/>
              </a:lnTo>
              <a:lnTo>
                <a:pt x="80411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1755423" y="3258258"/>
        <a:ext cx="309624" cy="309624"/>
      </dsp:txXfrm>
    </dsp:sp>
    <dsp:sp modelId="{989FFBE3-D73A-4BD0-BC1A-6F557E2D99B1}">
      <dsp:nvSpPr>
        <dsp:cNvPr id="0" name=""/>
        <dsp:cNvSpPr/>
      </dsp:nvSpPr>
      <dsp:spPr>
        <a:xfrm rot="16200000">
          <a:off x="-1296073" y="6041797"/>
          <a:ext cx="4725896" cy="882610"/>
        </a:xfrm>
        <a:prstGeom prst="rect">
          <a:avLst/>
        </a:prstGeom>
        <a:solidFill>
          <a:srgbClr val="D2C8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Treatment for a neonate with RDS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-1296073" y="6041797"/>
        <a:ext cx="4725896" cy="882610"/>
      </dsp:txXfrm>
    </dsp:sp>
    <dsp:sp modelId="{AE7AF53C-1D36-4D94-9B08-32B480A91DA2}">
      <dsp:nvSpPr>
        <dsp:cNvPr id="0" name=""/>
        <dsp:cNvSpPr/>
      </dsp:nvSpPr>
      <dsp:spPr>
        <a:xfrm>
          <a:off x="2312291" y="9031"/>
          <a:ext cx="8414946" cy="668013"/>
        </a:xfrm>
        <a:prstGeom prst="rect">
          <a:avLst/>
        </a:prstGeom>
        <a:solidFill>
          <a:srgbClr val="C6E6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Supplemental Oxygen (warm and moist)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2312291" y="9031"/>
        <a:ext cx="8414946" cy="668013"/>
      </dsp:txXfrm>
    </dsp:sp>
    <dsp:sp modelId="{2ABEF2FD-DD9E-4E89-85D3-994065D56E6A}">
      <dsp:nvSpPr>
        <dsp:cNvPr id="0" name=""/>
        <dsp:cNvSpPr/>
      </dsp:nvSpPr>
      <dsp:spPr>
        <a:xfrm>
          <a:off x="2312291" y="983489"/>
          <a:ext cx="8414946" cy="841889"/>
        </a:xfrm>
        <a:prstGeom prst="rect">
          <a:avLst/>
        </a:prstGeom>
        <a:solidFill>
          <a:srgbClr val="C6E6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Ventilator Support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2312291" y="983489"/>
        <a:ext cx="8414946" cy="841889"/>
      </dsp:txXfrm>
    </dsp:sp>
    <dsp:sp modelId="{48C8B3B9-1474-42E5-85F8-D0A1ABB3BB88}">
      <dsp:nvSpPr>
        <dsp:cNvPr id="0" name=""/>
        <dsp:cNvSpPr/>
      </dsp:nvSpPr>
      <dsp:spPr>
        <a:xfrm>
          <a:off x="2312291" y="2131824"/>
          <a:ext cx="8405055" cy="777205"/>
        </a:xfrm>
        <a:prstGeom prst="rect">
          <a:avLst/>
        </a:prstGeom>
        <a:solidFill>
          <a:srgbClr val="C6E6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Artificial Surfactant (helps restore normal lung function and keeps air sacs open)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2312291" y="2131824"/>
        <a:ext cx="8405055" cy="777205"/>
      </dsp:txXfrm>
    </dsp:sp>
    <dsp:sp modelId="{E53D180A-B5BE-40E9-89B1-A091E95A2C9C}">
      <dsp:nvSpPr>
        <dsp:cNvPr id="0" name=""/>
        <dsp:cNvSpPr/>
      </dsp:nvSpPr>
      <dsp:spPr>
        <a:xfrm>
          <a:off x="2312291" y="3215474"/>
          <a:ext cx="8438064" cy="666775"/>
        </a:xfrm>
        <a:prstGeom prst="rect">
          <a:avLst/>
        </a:prstGeom>
        <a:solidFill>
          <a:srgbClr val="C6E6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ABGs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2312291" y="3215474"/>
        <a:ext cx="8438064" cy="666775"/>
      </dsp:txXfrm>
    </dsp:sp>
    <dsp:sp modelId="{BBD3828C-DE9C-49CC-AAB6-28FDAE0055F7}">
      <dsp:nvSpPr>
        <dsp:cNvPr id="0" name=""/>
        <dsp:cNvSpPr/>
      </dsp:nvSpPr>
      <dsp:spPr>
        <a:xfrm>
          <a:off x="2312291" y="4188694"/>
          <a:ext cx="8418926" cy="1092096"/>
        </a:xfrm>
        <a:prstGeom prst="rect">
          <a:avLst/>
        </a:prstGeom>
        <a:solidFill>
          <a:srgbClr val="C6E6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CPAP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2312291" y="4188694"/>
        <a:ext cx="8418926" cy="1092096"/>
      </dsp:txXfrm>
    </dsp:sp>
    <dsp:sp modelId="{C1DB3467-2579-458F-AE4C-1277E7DED9BB}">
      <dsp:nvSpPr>
        <dsp:cNvPr id="0" name=""/>
        <dsp:cNvSpPr/>
      </dsp:nvSpPr>
      <dsp:spPr>
        <a:xfrm>
          <a:off x="2312291" y="5587235"/>
          <a:ext cx="8358216" cy="941447"/>
        </a:xfrm>
        <a:prstGeom prst="rect">
          <a:avLst/>
        </a:prstGeom>
        <a:solidFill>
          <a:srgbClr val="C6E6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Careful monitoring of vital signs (especially oxygen saturation)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2312291" y="5587235"/>
        <a:ext cx="8358216" cy="941447"/>
      </dsp:txXfrm>
    </dsp:sp>
    <dsp:sp modelId="{1E34EA2C-D95F-4212-A882-9714732C4B68}">
      <dsp:nvSpPr>
        <dsp:cNvPr id="0" name=""/>
        <dsp:cNvSpPr/>
      </dsp:nvSpPr>
      <dsp:spPr>
        <a:xfrm>
          <a:off x="2312291" y="6835128"/>
          <a:ext cx="8453422" cy="842895"/>
        </a:xfrm>
        <a:prstGeom prst="rect">
          <a:avLst/>
        </a:prstGeom>
        <a:solidFill>
          <a:srgbClr val="C6E6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Thorough respiratory assessment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2312291" y="6835128"/>
        <a:ext cx="8453422" cy="842895"/>
      </dsp:txXfrm>
    </dsp:sp>
    <dsp:sp modelId="{3730CD84-41C3-4C0D-B98C-784503E783E5}">
      <dsp:nvSpPr>
        <dsp:cNvPr id="0" name=""/>
        <dsp:cNvSpPr/>
      </dsp:nvSpPr>
      <dsp:spPr>
        <a:xfrm>
          <a:off x="2312291" y="7984468"/>
          <a:ext cx="8450769" cy="810595"/>
        </a:xfrm>
        <a:prstGeom prst="rect">
          <a:avLst/>
        </a:prstGeom>
        <a:solidFill>
          <a:srgbClr val="C6E6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Intake and output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2312291" y="7984468"/>
        <a:ext cx="8450769" cy="810595"/>
      </dsp:txXfrm>
    </dsp:sp>
    <dsp:sp modelId="{5742C4EA-EF27-4BF8-83A4-8879226D5709}">
      <dsp:nvSpPr>
        <dsp:cNvPr id="0" name=""/>
        <dsp:cNvSpPr/>
      </dsp:nvSpPr>
      <dsp:spPr>
        <a:xfrm>
          <a:off x="2312291" y="9101509"/>
          <a:ext cx="8460338" cy="791216"/>
        </a:xfrm>
        <a:prstGeom prst="rect">
          <a:avLst/>
        </a:prstGeom>
        <a:solidFill>
          <a:srgbClr val="C6E6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Maintaining fluid intake and nutrition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2312291" y="9101509"/>
        <a:ext cx="8460338" cy="791216"/>
      </dsp:txXfrm>
    </dsp:sp>
    <dsp:sp modelId="{C6783D5D-CFDE-A147-9773-1F62C5CD9B25}">
      <dsp:nvSpPr>
        <dsp:cNvPr id="0" name=""/>
        <dsp:cNvSpPr/>
      </dsp:nvSpPr>
      <dsp:spPr>
        <a:xfrm>
          <a:off x="2312291" y="10199170"/>
          <a:ext cx="8484260" cy="1225779"/>
        </a:xfrm>
        <a:prstGeom prst="rect">
          <a:avLst/>
        </a:prstGeom>
        <a:solidFill>
          <a:srgbClr val="C6E6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Treat any underlying infection with antibiotics (obtain blood culture)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2312291" y="10199170"/>
        <a:ext cx="8484260" cy="1225779"/>
      </dsp:txXfrm>
    </dsp:sp>
    <dsp:sp modelId="{06A6FF4B-4FE4-5C44-A324-8DD961DB5350}">
      <dsp:nvSpPr>
        <dsp:cNvPr id="0" name=""/>
        <dsp:cNvSpPr/>
      </dsp:nvSpPr>
      <dsp:spPr>
        <a:xfrm>
          <a:off x="2312291" y="11731395"/>
          <a:ext cx="8670130" cy="1225779"/>
        </a:xfrm>
        <a:prstGeom prst="rect">
          <a:avLst/>
        </a:prstGeom>
        <a:solidFill>
          <a:srgbClr val="C6E6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Maintaining a quiet environment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2312291" y="11731395"/>
        <a:ext cx="8670130" cy="1225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9089817"/>
            <a:ext cx="31089600" cy="62721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6581120"/>
            <a:ext cx="25603200" cy="7477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937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875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20ED-C7EB-1F43-BA36-F35785CDE952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3BB7-E0A2-9741-8DE2-05EF4352A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65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20ED-C7EB-1F43-BA36-F35785CDE952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3BB7-E0A2-9741-8DE2-05EF4352A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72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465901" y="5310296"/>
            <a:ext cx="29622752" cy="11318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84955" y="5310296"/>
            <a:ext cx="88271348" cy="11318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20ED-C7EB-1F43-BA36-F35785CDE952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3BB7-E0A2-9741-8DE2-05EF4352A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49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20ED-C7EB-1F43-BA36-F35785CDE952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3BB7-E0A2-9741-8DE2-05EF4352A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9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2" y="18802776"/>
            <a:ext cx="31089600" cy="5811520"/>
          </a:xfrm>
        </p:spPr>
        <p:txBody>
          <a:bodyPr anchor="t"/>
          <a:lstStyle>
            <a:lvl1pPr algn="l">
              <a:defRPr sz="1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2" y="12401977"/>
            <a:ext cx="31089600" cy="6400798"/>
          </a:xfrm>
        </p:spPr>
        <p:txBody>
          <a:bodyPr anchor="b"/>
          <a:lstStyle>
            <a:lvl1pPr marL="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1pPr>
            <a:lvl2pPr marL="164592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20ED-C7EB-1F43-BA36-F35785CDE952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3BB7-E0A2-9741-8DE2-05EF4352A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0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4953" y="30954134"/>
            <a:ext cx="58947048" cy="87538560"/>
          </a:xfrm>
        </p:spPr>
        <p:txBody>
          <a:bodyPr/>
          <a:lstStyle>
            <a:lvl1pPr>
              <a:defRPr sz="10100"/>
            </a:lvl1pPr>
            <a:lvl2pPr>
              <a:defRPr sz="8600"/>
            </a:lvl2pPr>
            <a:lvl3pPr>
              <a:defRPr sz="72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41603" y="30954134"/>
            <a:ext cx="58947052" cy="87538560"/>
          </a:xfrm>
        </p:spPr>
        <p:txBody>
          <a:bodyPr/>
          <a:lstStyle>
            <a:lvl1pPr>
              <a:defRPr sz="10100"/>
            </a:lvl1pPr>
            <a:lvl2pPr>
              <a:defRPr sz="8600"/>
            </a:lvl2pPr>
            <a:lvl3pPr>
              <a:defRPr sz="72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20ED-C7EB-1F43-BA36-F35785CDE952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3BB7-E0A2-9741-8DE2-05EF4352A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75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171789"/>
            <a:ext cx="32918400" cy="487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6549815"/>
            <a:ext cx="16160752" cy="2729651"/>
          </a:xfrm>
        </p:spPr>
        <p:txBody>
          <a:bodyPr anchor="b"/>
          <a:lstStyle>
            <a:lvl1pPr marL="0" indent="0">
              <a:buNone/>
              <a:defRPr sz="860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500" b="1"/>
            </a:lvl3pPr>
            <a:lvl4pPr marL="4937760" indent="0">
              <a:buNone/>
              <a:defRPr sz="5800" b="1"/>
            </a:lvl4pPr>
            <a:lvl5pPr marL="6583680" indent="0">
              <a:buNone/>
              <a:defRPr sz="5800" b="1"/>
            </a:lvl5pPr>
            <a:lvl6pPr marL="8229600" indent="0">
              <a:buNone/>
              <a:defRPr sz="5800" b="1"/>
            </a:lvl6pPr>
            <a:lvl7pPr marL="9875520" indent="0">
              <a:buNone/>
              <a:defRPr sz="5800" b="1"/>
            </a:lvl7pPr>
            <a:lvl8pPr marL="11521440" indent="0">
              <a:buNone/>
              <a:defRPr sz="5800" b="1"/>
            </a:lvl8pPr>
            <a:lvl9pPr marL="13167360" indent="0">
              <a:buNone/>
              <a:defRPr sz="5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1" y="9279466"/>
            <a:ext cx="16160752" cy="16858829"/>
          </a:xfrm>
        </p:spPr>
        <p:txBody>
          <a:bodyPr/>
          <a:lstStyle>
            <a:lvl1pPr>
              <a:defRPr sz="8600"/>
            </a:lvl1pPr>
            <a:lvl2pPr>
              <a:defRPr sz="72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3" y="6549815"/>
            <a:ext cx="16167100" cy="2729651"/>
          </a:xfrm>
        </p:spPr>
        <p:txBody>
          <a:bodyPr anchor="b"/>
          <a:lstStyle>
            <a:lvl1pPr marL="0" indent="0">
              <a:buNone/>
              <a:defRPr sz="860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500" b="1"/>
            </a:lvl3pPr>
            <a:lvl4pPr marL="4937760" indent="0">
              <a:buNone/>
              <a:defRPr sz="5800" b="1"/>
            </a:lvl4pPr>
            <a:lvl5pPr marL="6583680" indent="0">
              <a:buNone/>
              <a:defRPr sz="5800" b="1"/>
            </a:lvl5pPr>
            <a:lvl6pPr marL="8229600" indent="0">
              <a:buNone/>
              <a:defRPr sz="5800" b="1"/>
            </a:lvl6pPr>
            <a:lvl7pPr marL="9875520" indent="0">
              <a:buNone/>
              <a:defRPr sz="5800" b="1"/>
            </a:lvl7pPr>
            <a:lvl8pPr marL="11521440" indent="0">
              <a:buNone/>
              <a:defRPr sz="5800" b="1"/>
            </a:lvl8pPr>
            <a:lvl9pPr marL="13167360" indent="0">
              <a:buNone/>
              <a:defRPr sz="5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3" y="9279466"/>
            <a:ext cx="16167100" cy="16858829"/>
          </a:xfrm>
        </p:spPr>
        <p:txBody>
          <a:bodyPr/>
          <a:lstStyle>
            <a:lvl1pPr>
              <a:defRPr sz="8600"/>
            </a:lvl1pPr>
            <a:lvl2pPr>
              <a:defRPr sz="72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20ED-C7EB-1F43-BA36-F35785CDE952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3BB7-E0A2-9741-8DE2-05EF4352A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5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20ED-C7EB-1F43-BA36-F35785CDE952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3BB7-E0A2-9741-8DE2-05EF4352A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22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20ED-C7EB-1F43-BA36-F35785CDE952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3BB7-E0A2-9741-8DE2-05EF4352A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2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3" y="1165014"/>
            <a:ext cx="12033252" cy="4958080"/>
          </a:xfrm>
        </p:spPr>
        <p:txBody>
          <a:bodyPr anchor="b"/>
          <a:lstStyle>
            <a:lvl1pPr algn="l"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1165015"/>
            <a:ext cx="20447000" cy="24973282"/>
          </a:xfrm>
        </p:spPr>
        <p:txBody>
          <a:bodyPr/>
          <a:lstStyle>
            <a:lvl1pPr>
              <a:defRPr sz="11500"/>
            </a:lvl1pPr>
            <a:lvl2pPr>
              <a:defRPr sz="10100"/>
            </a:lvl2pPr>
            <a:lvl3pPr>
              <a:defRPr sz="86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3" y="6123095"/>
            <a:ext cx="12033252" cy="20015202"/>
          </a:xfrm>
        </p:spPr>
        <p:txBody>
          <a:bodyPr/>
          <a:lstStyle>
            <a:lvl1pPr marL="0" indent="0">
              <a:buNone/>
              <a:defRPr sz="5000"/>
            </a:lvl1pPr>
            <a:lvl2pPr marL="1645920" indent="0">
              <a:buNone/>
              <a:defRPr sz="4300"/>
            </a:lvl2pPr>
            <a:lvl3pPr marL="3291840" indent="0">
              <a:buNone/>
              <a:defRPr sz="3600"/>
            </a:lvl3pPr>
            <a:lvl4pPr marL="4937760" indent="0">
              <a:buNone/>
              <a:defRPr sz="3200"/>
            </a:lvl4pPr>
            <a:lvl5pPr marL="6583680" indent="0">
              <a:buNone/>
              <a:defRPr sz="3200"/>
            </a:lvl5pPr>
            <a:lvl6pPr marL="8229600" indent="0">
              <a:buNone/>
              <a:defRPr sz="3200"/>
            </a:lvl6pPr>
            <a:lvl7pPr marL="9875520" indent="0">
              <a:buNone/>
              <a:defRPr sz="3200"/>
            </a:lvl7pPr>
            <a:lvl8pPr marL="11521440" indent="0">
              <a:buNone/>
              <a:defRPr sz="3200"/>
            </a:lvl8pPr>
            <a:lvl9pPr marL="13167360" indent="0">
              <a:buNone/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20ED-C7EB-1F43-BA36-F35785CDE952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3BB7-E0A2-9741-8DE2-05EF4352A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1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2" y="20482560"/>
            <a:ext cx="21945600" cy="2418082"/>
          </a:xfrm>
        </p:spPr>
        <p:txBody>
          <a:bodyPr anchor="b"/>
          <a:lstStyle>
            <a:lvl1pPr algn="l"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2" y="2614506"/>
            <a:ext cx="21945600" cy="17556480"/>
          </a:xfrm>
        </p:spPr>
        <p:txBody>
          <a:bodyPr/>
          <a:lstStyle>
            <a:lvl1pPr marL="0" indent="0">
              <a:buNone/>
              <a:defRPr sz="11500"/>
            </a:lvl1pPr>
            <a:lvl2pPr marL="1645920" indent="0">
              <a:buNone/>
              <a:defRPr sz="10100"/>
            </a:lvl2pPr>
            <a:lvl3pPr marL="3291840" indent="0">
              <a:buNone/>
              <a:defRPr sz="860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2" y="22900642"/>
            <a:ext cx="21945600" cy="3434078"/>
          </a:xfrm>
        </p:spPr>
        <p:txBody>
          <a:bodyPr/>
          <a:lstStyle>
            <a:lvl1pPr marL="0" indent="0">
              <a:buNone/>
              <a:defRPr sz="5000"/>
            </a:lvl1pPr>
            <a:lvl2pPr marL="1645920" indent="0">
              <a:buNone/>
              <a:defRPr sz="4300"/>
            </a:lvl2pPr>
            <a:lvl3pPr marL="3291840" indent="0">
              <a:buNone/>
              <a:defRPr sz="3600"/>
            </a:lvl3pPr>
            <a:lvl4pPr marL="4937760" indent="0">
              <a:buNone/>
              <a:defRPr sz="3200"/>
            </a:lvl4pPr>
            <a:lvl5pPr marL="6583680" indent="0">
              <a:buNone/>
              <a:defRPr sz="3200"/>
            </a:lvl5pPr>
            <a:lvl6pPr marL="8229600" indent="0">
              <a:buNone/>
              <a:defRPr sz="3200"/>
            </a:lvl6pPr>
            <a:lvl7pPr marL="9875520" indent="0">
              <a:buNone/>
              <a:defRPr sz="3200"/>
            </a:lvl7pPr>
            <a:lvl8pPr marL="11521440" indent="0">
              <a:buNone/>
              <a:defRPr sz="3200"/>
            </a:lvl8pPr>
            <a:lvl9pPr marL="13167360" indent="0">
              <a:buNone/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20ED-C7EB-1F43-BA36-F35785CDE952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3BB7-E0A2-9741-8DE2-05EF4352A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5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171789"/>
            <a:ext cx="32918400" cy="4876800"/>
          </a:xfrm>
          <a:prstGeom prst="rect">
            <a:avLst/>
          </a:prstGeom>
        </p:spPr>
        <p:txBody>
          <a:bodyPr vert="horz" lIns="329184" tIns="164592" rIns="329184" bIns="16459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827523"/>
            <a:ext cx="32918400" cy="19310776"/>
          </a:xfrm>
          <a:prstGeom prst="rect">
            <a:avLst/>
          </a:prstGeom>
        </p:spPr>
        <p:txBody>
          <a:bodyPr vert="horz" lIns="329184" tIns="164592" rIns="329184" bIns="1645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27120431"/>
            <a:ext cx="8534400" cy="1557866"/>
          </a:xfrm>
          <a:prstGeom prst="rect">
            <a:avLst/>
          </a:prstGeom>
        </p:spPr>
        <p:txBody>
          <a:bodyPr vert="horz" lIns="329184" tIns="164592" rIns="329184" bIns="164592" rtlCol="0" anchor="ctr"/>
          <a:lstStyle>
            <a:lvl1pPr algn="l">
              <a:defRPr sz="4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820ED-C7EB-1F43-BA36-F35785CDE952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96800" y="27120431"/>
            <a:ext cx="11582400" cy="1557866"/>
          </a:xfrm>
          <a:prstGeom prst="rect">
            <a:avLst/>
          </a:prstGeom>
        </p:spPr>
        <p:txBody>
          <a:bodyPr vert="horz" lIns="329184" tIns="164592" rIns="329184" bIns="164592" rtlCol="0" anchor="ctr"/>
          <a:lstStyle>
            <a:lvl1pPr algn="ctr">
              <a:defRPr sz="4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12800" y="27120431"/>
            <a:ext cx="8534400" cy="1557866"/>
          </a:xfrm>
          <a:prstGeom prst="rect">
            <a:avLst/>
          </a:prstGeom>
        </p:spPr>
        <p:txBody>
          <a:bodyPr vert="horz" lIns="329184" tIns="164592" rIns="329184" bIns="164592" rtlCol="0" anchor="ctr"/>
          <a:lstStyle>
            <a:lvl1pPr algn="r">
              <a:defRPr sz="4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53BB7-E0A2-9741-8DE2-05EF4352A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4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45920" rtl="0" eaLnBrk="1" latinLnBrk="0" hangingPunct="1">
        <a:spcBef>
          <a:spcPct val="0"/>
        </a:spcBef>
        <a:buNone/>
        <a:defRPr sz="1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34440" indent="-1234440" algn="l" defTabSz="164592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1pPr>
      <a:lvl2pPr marL="2674620" indent="-1028700" algn="l" defTabSz="1645920" rtl="0" eaLnBrk="1" latinLnBrk="0" hangingPunct="1">
        <a:spcBef>
          <a:spcPct val="20000"/>
        </a:spcBef>
        <a:buFont typeface="Arial"/>
        <a:buChar char="–"/>
        <a:defRPr sz="10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1645920" rtl="0" eaLnBrk="1" latinLnBrk="0" hangingPunct="1">
        <a:spcBef>
          <a:spcPct val="20000"/>
        </a:spcBef>
        <a:buFont typeface="Arial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1645920" rtl="0" eaLnBrk="1" latinLnBrk="0" hangingPunct="1">
        <a:spcBef>
          <a:spcPct val="20000"/>
        </a:spcBef>
        <a:buFont typeface="Arial"/>
        <a:buChar char="–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1645920" rtl="0" eaLnBrk="1" latinLnBrk="0" hangingPunct="1">
        <a:spcBef>
          <a:spcPct val="20000"/>
        </a:spcBef>
        <a:buFont typeface="Arial"/>
        <a:buChar char="»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1645920" rtl="0" eaLnBrk="1" latinLnBrk="0" hangingPunct="1">
        <a:spcBef>
          <a:spcPct val="20000"/>
        </a:spcBef>
        <a:buFont typeface="Arial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1645920" rtl="0" eaLnBrk="1" latinLnBrk="0" hangingPunct="1">
        <a:spcBef>
          <a:spcPct val="20000"/>
        </a:spcBef>
        <a:buFont typeface="Arial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1645920" rtl="0" eaLnBrk="1" latinLnBrk="0" hangingPunct="1">
        <a:spcBef>
          <a:spcPct val="20000"/>
        </a:spcBef>
        <a:buFont typeface="Arial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1645920" rtl="0" eaLnBrk="1" latinLnBrk="0" hangingPunct="1">
        <a:spcBef>
          <a:spcPct val="20000"/>
        </a:spcBef>
        <a:buFont typeface="Arial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45920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1645920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1645920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1645920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1645920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1645920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1645920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1645920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1645920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7.png"/><Relationship Id="rId18" Type="http://schemas.openxmlformats.org/officeDocument/2006/relationships/image" Target="../media/image12.jpeg"/><Relationship Id="rId3" Type="http://schemas.openxmlformats.org/officeDocument/2006/relationships/image" Target="../media/image2.png"/><Relationship Id="rId21" Type="http://schemas.openxmlformats.org/officeDocument/2006/relationships/image" Target="../media/image15.jpeg"/><Relationship Id="rId7" Type="http://schemas.openxmlformats.org/officeDocument/2006/relationships/image" Target="../media/image6.png"/><Relationship Id="rId12" Type="http://schemas.microsoft.com/office/2007/relationships/diagramDrawing" Target="../diagrams/drawing1.xml"/><Relationship Id="rId17" Type="http://schemas.openxmlformats.org/officeDocument/2006/relationships/image" Target="../media/image11.jpeg"/><Relationship Id="rId2" Type="http://schemas.openxmlformats.org/officeDocument/2006/relationships/image" Target="../media/image1.png"/><Relationship Id="rId16" Type="http://schemas.openxmlformats.org/officeDocument/2006/relationships/image" Target="../media/image10.jpg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diagramQuickStyle" Target="../diagrams/quickStyle1.xml"/><Relationship Id="rId19" Type="http://schemas.openxmlformats.org/officeDocument/2006/relationships/image" Target="../media/image13.jpeg"/><Relationship Id="rId4" Type="http://schemas.openxmlformats.org/officeDocument/2006/relationships/image" Target="../media/image3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5997" t="24549" r="40899" b="29047"/>
          <a:stretch/>
        </p:blipFill>
        <p:spPr>
          <a:xfrm>
            <a:off x="18407498" y="9591021"/>
            <a:ext cx="4023804" cy="263985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25951" y="347916"/>
            <a:ext cx="35860808" cy="3657600"/>
          </a:xfrm>
          <a:prstGeom prst="roundRect">
            <a:avLst/>
          </a:prstGeom>
          <a:noFill/>
          <a:ln w="5715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 sz="900" dirty="0"/>
          </a:p>
        </p:txBody>
      </p:sp>
      <p:sp>
        <p:nvSpPr>
          <p:cNvPr id="6" name="Rectangle 5"/>
          <p:cNvSpPr/>
          <p:nvPr/>
        </p:nvSpPr>
        <p:spPr>
          <a:xfrm>
            <a:off x="371985" y="9294437"/>
            <a:ext cx="11529391" cy="100404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2585507" y="4495990"/>
            <a:ext cx="11529391" cy="100404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5391" y="645459"/>
            <a:ext cx="2915478" cy="3155576"/>
          </a:xfrm>
          <a:prstGeom prst="rect">
            <a:avLst/>
          </a:prstGeom>
        </p:spPr>
      </p:pic>
      <p:sp>
        <p:nvSpPr>
          <p:cNvPr id="27" name="Rounded Rectangle 8"/>
          <p:cNvSpPr/>
          <p:nvPr/>
        </p:nvSpPr>
        <p:spPr>
          <a:xfrm>
            <a:off x="20206478" y="13629140"/>
            <a:ext cx="3105618" cy="200252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8867" tIns="78867" rIns="78867" bIns="78867" numCol="1" spcCol="1143" anchor="ctr" anchorCtr="0">
            <a:noAutofit/>
          </a:bodyPr>
          <a:lstStyle/>
          <a:p>
            <a:pPr algn="ctr" defTabSz="9201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 dirty="0"/>
          </a:p>
        </p:txBody>
      </p:sp>
      <p:sp>
        <p:nvSpPr>
          <p:cNvPr id="26" name="Rectangle 25"/>
          <p:cNvSpPr/>
          <p:nvPr/>
        </p:nvSpPr>
        <p:spPr>
          <a:xfrm>
            <a:off x="188126" y="4515413"/>
            <a:ext cx="11934908" cy="24566101"/>
          </a:xfrm>
          <a:prstGeom prst="rect">
            <a:avLst/>
          </a:prstGeom>
          <a:noFill/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2350317" y="4325613"/>
            <a:ext cx="11934908" cy="24755091"/>
          </a:xfrm>
          <a:prstGeom prst="rect">
            <a:avLst/>
          </a:prstGeom>
          <a:noFill/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25951" y="4614070"/>
            <a:ext cx="11529391" cy="100404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00" dirty="0"/>
              <a:t>INTRODUCTION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25951" y="5870240"/>
            <a:ext cx="11475425" cy="506292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pPr>
              <a:lnSpc>
                <a:spcPct val="130000"/>
              </a:lnSpc>
            </a:pPr>
            <a:endParaRPr lang="en-US" sz="2200" dirty="0"/>
          </a:p>
        </p:txBody>
      </p:sp>
      <p:sp>
        <p:nvSpPr>
          <p:cNvPr id="41" name="Rectangle 40"/>
          <p:cNvSpPr/>
          <p:nvPr/>
        </p:nvSpPr>
        <p:spPr>
          <a:xfrm>
            <a:off x="24517127" y="4326423"/>
            <a:ext cx="11930468" cy="24755091"/>
          </a:xfrm>
          <a:prstGeom prst="rect">
            <a:avLst/>
          </a:prstGeom>
          <a:noFill/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24717665" y="23827744"/>
            <a:ext cx="11529391" cy="100404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00" dirty="0"/>
              <a:t>CONCLUSION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3220452" y="3783190"/>
            <a:ext cx="2466972" cy="221599"/>
          </a:xfrm>
          <a:prstGeom prst="rect">
            <a:avLst/>
          </a:prstGeom>
          <a:noFill/>
        </p:spPr>
        <p:txBody>
          <a:bodyPr wrap="none" lIns="82296" tIns="41148" rIns="82296" bIns="41148" rtlCol="0">
            <a:spAutoFit/>
          </a:bodyPr>
          <a:lstStyle/>
          <a:p>
            <a:r>
              <a:rPr lang="en-US" sz="900" dirty="0"/>
              <a:t>http://</a:t>
            </a:r>
            <a:r>
              <a:rPr lang="en-US" sz="900" dirty="0" err="1"/>
              <a:t>www.forbes.com</a:t>
            </a:r>
            <a:r>
              <a:rPr lang="en-US" sz="900" dirty="0"/>
              <a:t>/</a:t>
            </a:r>
            <a:r>
              <a:rPr lang="en-US" sz="900" dirty="0" err="1"/>
              <a:t>fdc</a:t>
            </a:r>
            <a:r>
              <a:rPr lang="en-US" sz="900" dirty="0"/>
              <a:t>/</a:t>
            </a:r>
            <a:r>
              <a:rPr lang="en-US" sz="900" dirty="0" err="1"/>
              <a:t>welcome_mjx.shtml</a:t>
            </a:r>
            <a:endParaRPr lang="en-US" sz="900" dirty="0"/>
          </a:p>
        </p:txBody>
      </p:sp>
      <p:sp>
        <p:nvSpPr>
          <p:cNvPr id="73" name="Rectangle 72"/>
          <p:cNvSpPr/>
          <p:nvPr/>
        </p:nvSpPr>
        <p:spPr>
          <a:xfrm>
            <a:off x="12454610" y="22193542"/>
            <a:ext cx="11529391" cy="100404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 sz="3200" dirty="0"/>
          </a:p>
        </p:txBody>
      </p:sp>
      <p:sp>
        <p:nvSpPr>
          <p:cNvPr id="87" name="Rectangle 86"/>
          <p:cNvSpPr/>
          <p:nvPr/>
        </p:nvSpPr>
        <p:spPr>
          <a:xfrm>
            <a:off x="24704865" y="4515413"/>
            <a:ext cx="11529391" cy="100404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 sz="3200" dirty="0"/>
          </a:p>
        </p:txBody>
      </p:sp>
      <p:sp>
        <p:nvSpPr>
          <p:cNvPr id="113" name="Rectangle 112"/>
          <p:cNvSpPr/>
          <p:nvPr/>
        </p:nvSpPr>
        <p:spPr>
          <a:xfrm>
            <a:off x="288231" y="21972139"/>
            <a:ext cx="11667112" cy="96286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371985" y="5845652"/>
            <a:ext cx="85447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Neonatal Intensive Care Unit (NICU) is an area in the hospital specifically designated </a:t>
            </a:r>
            <a:r>
              <a:rPr lang="en-US" sz="2400" dirty="0" smtClean="0"/>
              <a:t>for </a:t>
            </a:r>
            <a:r>
              <a:rPr lang="en-US" sz="2400" dirty="0" smtClean="0"/>
              <a:t>the care of newborns who have medical complications or are born prematurely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These newborn babies require intensive medical attention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Specialized care is needed due to the size and complexity of the neonates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1396"/>
          <a:stretch/>
        </p:blipFill>
        <p:spPr>
          <a:xfrm>
            <a:off x="9017262" y="5881807"/>
            <a:ext cx="2728368" cy="25524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 flipV="1">
            <a:off x="8948170" y="8439090"/>
            <a:ext cx="32063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</a:t>
            </a:r>
            <a:r>
              <a:rPr lang="en-US" sz="800" dirty="0" err="1"/>
              <a:t>www.virtua.org</a:t>
            </a:r>
            <a:r>
              <a:rPr lang="en-US" sz="800" dirty="0"/>
              <a:t>/-/media/Images/Virtua%20Enterprise/Virtua%20Corporate/Virtua%20Site/Teaser/topics/topic-NICU-and-Special-Care-Nursery-629x299.ashx?bc=</a:t>
            </a:r>
            <a:r>
              <a:rPr lang="en-US" sz="800" dirty="0" err="1"/>
              <a:t>ffffff&amp;as</a:t>
            </a:r>
            <a:r>
              <a:rPr lang="en-US" sz="800" dirty="0"/>
              <a:t>=1&amp;h=299&amp;la=</a:t>
            </a:r>
            <a:r>
              <a:rPr lang="en-US" sz="800" dirty="0" err="1"/>
              <a:t>en&amp;w</a:t>
            </a:r>
            <a:r>
              <a:rPr lang="en-US" sz="800" dirty="0"/>
              <a:t>=629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45558" y="9457612"/>
            <a:ext cx="1434231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WHAT IS INFANT RESPIRATORY DISTRESS SYNDROME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87873" y="4614070"/>
            <a:ext cx="76203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SIGNS AND SYMPTOMS 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88425" y="22350224"/>
            <a:ext cx="27511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DIAGNOSIS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35050" y="4694773"/>
            <a:ext cx="68900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TREATMENT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51884" y="22149215"/>
            <a:ext cx="103774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PREVENTION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85507" y="5737084"/>
            <a:ext cx="12607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Onset of symptoms occurs at birth or during the first few </a:t>
            </a:r>
            <a:r>
              <a:rPr lang="en-US" sz="2400" dirty="0" smtClean="0">
                <a:latin typeface="Times New Roman"/>
                <a:cs typeface="Times New Roman"/>
              </a:rPr>
              <a:t>hours of life</a:t>
            </a:r>
            <a:endParaRPr lang="en-US" sz="2400" dirty="0" smtClean="0">
              <a:latin typeface="Times New Roman"/>
              <a:cs typeface="Times New Roma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550121" y="12553852"/>
            <a:ext cx="11529391" cy="100404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6327968" y="12751976"/>
            <a:ext cx="29987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COMPLICATIONS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9760813" y="6596564"/>
            <a:ext cx="3387376" cy="254053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053388" y="9137096"/>
            <a:ext cx="3006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Substernal Retractions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2611384" y="6445618"/>
            <a:ext cx="71540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SIGNS AND SYMPTOMS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Rapid, shallow breathing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Substernal Retractions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Grunting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Nasal Flaring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Apnea (brief pauses in breathing)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Cyanosis: bluish coloring of skin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Decreased Urine Output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9590239" y="12130628"/>
            <a:ext cx="1864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Nasal Flaring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22" name="Rectangle 21"/>
          <p:cNvSpPr/>
          <p:nvPr/>
        </p:nvSpPr>
        <p:spPr>
          <a:xfrm rot="16200000">
            <a:off x="21577030" y="10853777"/>
            <a:ext cx="213236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</a:t>
            </a:r>
            <a:r>
              <a:rPr lang="en-US" sz="800" dirty="0" err="1"/>
              <a:t>image.slidesharecdn.com</a:t>
            </a:r>
            <a:r>
              <a:rPr lang="en-US" sz="800" dirty="0"/>
              <a:t>/newbornassessmenthadi-130921062228-phpapp01/95/newborn-assessment-by-hadi-hospital-nicu-47-638.jpg?cb=1379744709</a:t>
            </a:r>
          </a:p>
        </p:txBody>
      </p:sp>
      <p:sp>
        <p:nvSpPr>
          <p:cNvPr id="23" name="Rectangle 22"/>
          <p:cNvSpPr/>
          <p:nvPr/>
        </p:nvSpPr>
        <p:spPr>
          <a:xfrm rot="16200000">
            <a:off x="22037615" y="7713955"/>
            <a:ext cx="26303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</a:t>
            </a:r>
            <a:r>
              <a:rPr lang="en-US" sz="800" dirty="0" err="1"/>
              <a:t>upload.wikimedia.org</a:t>
            </a:r>
            <a:r>
              <a:rPr lang="en-US" sz="800" dirty="0"/>
              <a:t>/</a:t>
            </a:r>
            <a:r>
              <a:rPr lang="en-US" sz="800" dirty="0" err="1"/>
              <a:t>wikipedia</a:t>
            </a:r>
            <a:r>
              <a:rPr lang="en-US" sz="800" dirty="0"/>
              <a:t>/commons/4/49/</a:t>
            </a:r>
            <a:r>
              <a:rPr lang="en-US" sz="800" dirty="0" err="1"/>
              <a:t>Sternal_retractions.JPG</a:t>
            </a:r>
            <a:endParaRPr lang="en-US" sz="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43223" y="9800320"/>
            <a:ext cx="3289300" cy="24638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5456175" y="12176532"/>
            <a:ext cx="127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Cyanosis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 rot="5400000">
            <a:off x="13103943" y="10884341"/>
            <a:ext cx="23174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http://d1yboe6750e2cu.cloudfront.net/</a:t>
            </a:r>
            <a:r>
              <a:rPr lang="en-US" sz="800" dirty="0" err="1"/>
              <a:t>i</a:t>
            </a:r>
            <a:r>
              <a:rPr lang="en-US" sz="800" dirty="0"/>
              <a:t>/ec2f0511abf818b6e80815fae84fa22d5e27ee30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454610" y="13739270"/>
            <a:ext cx="6014207" cy="8956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/>
              <a:buChar char="•"/>
            </a:pPr>
            <a:r>
              <a:rPr lang="en-US" sz="2400" dirty="0" smtClean="0"/>
              <a:t>Pneumothorax</a:t>
            </a:r>
          </a:p>
          <a:p>
            <a:pPr marL="857250" indent="-857250">
              <a:buFont typeface="Arial"/>
              <a:buChar char="•"/>
            </a:pPr>
            <a:r>
              <a:rPr lang="en-US" sz="2400" dirty="0" smtClean="0"/>
              <a:t>Pulmonary Hemorrhage</a:t>
            </a:r>
          </a:p>
          <a:p>
            <a:pPr marL="857250" indent="-857250">
              <a:buFont typeface="Arial"/>
              <a:buChar char="•"/>
            </a:pPr>
            <a:r>
              <a:rPr lang="en-US" sz="2400" dirty="0" smtClean="0"/>
              <a:t>Impaired lung development and growth</a:t>
            </a:r>
          </a:p>
          <a:p>
            <a:pPr marL="857250" indent="-857250">
              <a:buFont typeface="Arial"/>
              <a:buChar char="•"/>
            </a:pPr>
            <a:r>
              <a:rPr lang="en-US" sz="2400" dirty="0" smtClean="0"/>
              <a:t>Delayed mental and intellectual development</a:t>
            </a:r>
          </a:p>
          <a:p>
            <a:pPr marL="857250" indent="-857250">
              <a:buFont typeface="Arial"/>
              <a:buChar char="•"/>
            </a:pPr>
            <a:r>
              <a:rPr lang="en-US" sz="2400" dirty="0" smtClean="0"/>
              <a:t>Scarring of lung tissue</a:t>
            </a:r>
          </a:p>
          <a:p>
            <a:pPr marL="857250" indent="-857250">
              <a:buFont typeface="Arial"/>
              <a:buChar char="•"/>
            </a:pPr>
            <a:r>
              <a:rPr lang="en-US" sz="2400" dirty="0" smtClean="0"/>
              <a:t>Atelectasis (collapsed lung)</a:t>
            </a:r>
          </a:p>
          <a:p>
            <a:pPr marL="857250" indent="-857250">
              <a:buFont typeface="Arial"/>
              <a:buChar char="•"/>
            </a:pPr>
            <a:r>
              <a:rPr lang="en-US" sz="2400" dirty="0" smtClean="0"/>
              <a:t>Sepsis from infection</a:t>
            </a:r>
          </a:p>
          <a:p>
            <a:pPr marL="857250" indent="-857250">
              <a:buFont typeface="Arial"/>
              <a:buChar char="•"/>
            </a:pPr>
            <a:r>
              <a:rPr lang="en-US" sz="2400" dirty="0" smtClean="0"/>
              <a:t>Failure to thrive</a:t>
            </a:r>
          </a:p>
          <a:p>
            <a:pPr marL="857250" indent="-857250">
              <a:buFont typeface="Arial"/>
              <a:buChar char="•"/>
            </a:pPr>
            <a:r>
              <a:rPr lang="en-US" sz="2400" dirty="0" smtClean="0"/>
              <a:t>Retinopathy of prematurity</a:t>
            </a:r>
          </a:p>
          <a:p>
            <a:pPr marL="857250" indent="-857250">
              <a:buFont typeface="Arial"/>
              <a:buChar char="•"/>
            </a:pPr>
            <a:r>
              <a:rPr lang="en-US" sz="2400" dirty="0" err="1" smtClean="0"/>
              <a:t>Bronchopulmonary</a:t>
            </a:r>
            <a:r>
              <a:rPr lang="en-US" sz="2400" dirty="0" smtClean="0"/>
              <a:t> </a:t>
            </a:r>
            <a:r>
              <a:rPr lang="en-US" sz="2400" dirty="0" err="1" smtClean="0"/>
              <a:t>Diysplasia</a:t>
            </a:r>
            <a:endParaRPr lang="en-US" sz="2400" dirty="0" smtClean="0"/>
          </a:p>
          <a:p>
            <a:pPr marL="2503170" lvl="1" indent="-857250">
              <a:buFont typeface="Arial"/>
              <a:buChar char="•"/>
            </a:pPr>
            <a:r>
              <a:rPr lang="en-US" sz="2400" dirty="0" smtClean="0"/>
              <a:t>Chronic lung disease </a:t>
            </a:r>
          </a:p>
          <a:p>
            <a:pPr marL="2503170" lvl="1" indent="-857250">
              <a:buFont typeface="Arial"/>
              <a:buChar char="•"/>
            </a:pPr>
            <a:r>
              <a:rPr lang="en-US" sz="2400" dirty="0" smtClean="0"/>
              <a:t> develops in </a:t>
            </a:r>
            <a:r>
              <a:rPr lang="en-US" sz="2400" dirty="0" err="1" smtClean="0"/>
              <a:t>preterms</a:t>
            </a:r>
            <a:r>
              <a:rPr lang="en-US" sz="2400" dirty="0" smtClean="0"/>
              <a:t> treated with oxygen and ventilation</a:t>
            </a:r>
          </a:p>
          <a:p>
            <a:pPr marL="857250" indent="-857250">
              <a:buFont typeface="Arial"/>
              <a:buChar char="•"/>
            </a:pPr>
            <a:r>
              <a:rPr lang="en-US" sz="2400" dirty="0" smtClean="0"/>
              <a:t>Patent </a:t>
            </a:r>
            <a:r>
              <a:rPr lang="en-US" sz="2400" dirty="0" err="1" smtClean="0"/>
              <a:t>Ductus</a:t>
            </a:r>
            <a:r>
              <a:rPr lang="en-US" sz="2400" dirty="0" smtClean="0"/>
              <a:t> </a:t>
            </a:r>
            <a:r>
              <a:rPr lang="en-US" sz="2400" dirty="0" err="1" smtClean="0"/>
              <a:t>Arteriosis</a:t>
            </a:r>
            <a:endParaRPr lang="en-US" sz="2400" dirty="0"/>
          </a:p>
          <a:p>
            <a:pPr marL="2503170" lvl="1" indent="-857250">
              <a:buFont typeface="Arial"/>
              <a:buChar char="•"/>
            </a:pPr>
            <a:r>
              <a:rPr lang="en-US" sz="2400" dirty="0" smtClean="0"/>
              <a:t>Normally closes after birth</a:t>
            </a:r>
          </a:p>
          <a:p>
            <a:pPr marL="2503170" lvl="1" indent="-857250">
              <a:buFont typeface="Arial"/>
              <a:buChar char="•"/>
            </a:pPr>
            <a:r>
              <a:rPr lang="en-US" sz="2400" dirty="0" smtClean="0"/>
              <a:t>If open, oxygenated blood mixes with poorly oxygenated blood</a:t>
            </a:r>
          </a:p>
          <a:p>
            <a:pPr marL="2503170" lvl="1" indent="-857250">
              <a:buFont typeface="Arial"/>
              <a:buChar char="•"/>
            </a:pPr>
            <a:r>
              <a:rPr lang="en-US" sz="2400" dirty="0" smtClean="0"/>
              <a:t>Strains the heart and increases lung pressure</a:t>
            </a:r>
          </a:p>
          <a:p>
            <a:pPr marL="2503170" lvl="1" indent="-857250">
              <a:buFont typeface="Arial"/>
              <a:buChar char="•"/>
            </a:pPr>
            <a:endParaRPr lang="en-US" sz="2400" dirty="0"/>
          </a:p>
          <a:p>
            <a:pPr lvl="1"/>
            <a:endParaRPr lang="en-US" sz="2400" dirty="0" smtClean="0"/>
          </a:p>
        </p:txBody>
      </p:sp>
      <p:sp>
        <p:nvSpPr>
          <p:cNvPr id="34" name="Rectangle 33"/>
          <p:cNvSpPr/>
          <p:nvPr/>
        </p:nvSpPr>
        <p:spPr>
          <a:xfrm>
            <a:off x="13792393" y="21799743"/>
            <a:ext cx="12422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(NY Times, 2017)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21712" y="14288838"/>
            <a:ext cx="5257800" cy="6375400"/>
          </a:xfrm>
          <a:prstGeom prst="rect">
            <a:avLst/>
          </a:prstGeom>
        </p:spPr>
      </p:pic>
      <p:graphicFrame>
        <p:nvGraphicFramePr>
          <p:cNvPr id="50" name="Diagram 49"/>
          <p:cNvGraphicFramePr/>
          <p:nvPr>
            <p:extLst>
              <p:ext uri="{D42A27DB-BD31-4B8C-83A1-F6EECF244321}">
                <p14:modId xmlns:p14="http://schemas.microsoft.com/office/powerpoint/2010/main" val="4287688213"/>
              </p:ext>
            </p:extLst>
          </p:nvPr>
        </p:nvGraphicFramePr>
        <p:xfrm>
          <a:off x="24610057" y="5805312"/>
          <a:ext cx="11607992" cy="12966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2" name="Picture 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623008" y="19675844"/>
            <a:ext cx="4768726" cy="3051985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25623008" y="22967910"/>
            <a:ext cx="58689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cdn.rtmagazine.com</a:t>
            </a:r>
            <a:r>
              <a:rPr lang="en-US" sz="800" dirty="0"/>
              <a:t>/</a:t>
            </a:r>
            <a:r>
              <a:rPr lang="en-US" sz="800" dirty="0" err="1"/>
              <a:t>rtmagazi</a:t>
            </a:r>
            <a:r>
              <a:rPr lang="en-US" sz="800" dirty="0"/>
              <a:t>/2014/03/premature-newborn-ventilation-500.jpg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242469" y="19499725"/>
            <a:ext cx="3105174" cy="3502469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32309549" y="22888646"/>
            <a:ext cx="411990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www.babyfirst.com</a:t>
            </a:r>
            <a:r>
              <a:rPr lang="en-US" sz="800" dirty="0"/>
              <a:t>/en/images/sub/neonatal/</a:t>
            </a:r>
            <a:r>
              <a:rPr lang="en-US" sz="800" dirty="0" err="1"/>
              <a:t>resp_callout.jpg</a:t>
            </a:r>
            <a:endParaRPr lang="en-US" sz="800" dirty="0"/>
          </a:p>
        </p:txBody>
      </p:sp>
      <p:sp>
        <p:nvSpPr>
          <p:cNvPr id="46" name="TextBox 45"/>
          <p:cNvSpPr txBox="1"/>
          <p:nvPr/>
        </p:nvSpPr>
        <p:spPr>
          <a:xfrm>
            <a:off x="8729914" y="927647"/>
            <a:ext cx="20781586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 smtClean="0"/>
              <a:t>RESPIRATORY DISTRESS SYNDROME IN </a:t>
            </a:r>
            <a:r>
              <a:rPr lang="en-US" sz="8000" dirty="0" smtClean="0"/>
              <a:t>NEONATES</a:t>
            </a:r>
          </a:p>
          <a:p>
            <a:pPr algn="ctr"/>
            <a:r>
              <a:rPr lang="en-US" sz="5400" dirty="0" smtClean="0"/>
              <a:t>Maeleigh </a:t>
            </a:r>
            <a:r>
              <a:rPr lang="en-US" sz="5400" dirty="0" err="1" smtClean="0"/>
              <a:t>Ferlet</a:t>
            </a:r>
            <a:r>
              <a:rPr lang="en-US" sz="5400" dirty="0" smtClean="0"/>
              <a:t> and Rebecca Morra</a:t>
            </a:r>
            <a:endParaRPr lang="en-US" sz="5400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45558" y="645459"/>
            <a:ext cx="4307368" cy="2846930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1745558" y="3541298"/>
            <a:ext cx="33970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http://a360-wp-uploads.s3.amazonaws.com/</a:t>
            </a:r>
            <a:r>
              <a:rPr lang="en-US" sz="800" dirty="0" err="1"/>
              <a:t>wp</a:t>
            </a:r>
            <a:r>
              <a:rPr lang="en-US" sz="800" dirty="0"/>
              <a:t>-content/uploads/</a:t>
            </a:r>
            <a:r>
              <a:rPr lang="en-US" sz="800" dirty="0" err="1"/>
              <a:t>rtmagazi</a:t>
            </a:r>
            <a:r>
              <a:rPr lang="en-US" sz="800" dirty="0"/>
              <a:t>/2015/08/preterm-infant-pediatric-neonate-oxygen-500-466x308.jpg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424" y="28304899"/>
            <a:ext cx="760171" cy="76017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4704865" y="25035582"/>
            <a:ext cx="110760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Respiratory </a:t>
            </a:r>
            <a:r>
              <a:rPr lang="en-US" sz="2400" dirty="0"/>
              <a:t>distress syndrome is a common complication in newborns, particularly premature neonates.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Prevention </a:t>
            </a:r>
            <a:r>
              <a:rPr lang="en-US" sz="2400" dirty="0"/>
              <a:t>is the most desirable, but there are many measures taken after birth to ensure proper lung development in infants with RDS.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If </a:t>
            </a:r>
            <a:r>
              <a:rPr lang="en-US" sz="2400" dirty="0"/>
              <a:t>properly cared for after birth, many infants with RDS mature </a:t>
            </a:r>
            <a:r>
              <a:rPr lang="en-US" sz="2400" dirty="0" smtClean="0"/>
              <a:t>at the appropriate rate and live normal lives. 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714213" y="23188970"/>
            <a:ext cx="112411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Regular prenatal check-ups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Timing of the delivery (39 weeks or until baby’s lungs have fully matured)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Betamethasone: helps speed up development of the </a:t>
            </a:r>
            <a:r>
              <a:rPr lang="en-US" sz="2400" dirty="0" smtClean="0"/>
              <a:t>baby’s lungs and reduces the risk of RDS developing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Medications (</a:t>
            </a:r>
            <a:r>
              <a:rPr lang="en-US" sz="2400" dirty="0" err="1"/>
              <a:t>tocolytics</a:t>
            </a:r>
            <a:r>
              <a:rPr lang="en-US" sz="2400" dirty="0"/>
              <a:t>) to delay </a:t>
            </a:r>
            <a:r>
              <a:rPr lang="en-US" sz="2400" dirty="0" smtClean="0"/>
              <a:t>delivery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582937" y="10485165"/>
            <a:ext cx="78010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Common problem in neonates, </a:t>
            </a:r>
            <a:r>
              <a:rPr lang="en-US" sz="2400" dirty="0" smtClean="0"/>
              <a:t>particularly in </a:t>
            </a:r>
            <a:r>
              <a:rPr lang="en-US" sz="2400" dirty="0"/>
              <a:t>premature babies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Complicates the neonate’s breathing ability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Occurs when lungs are not fully developed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Most often occurs in babies </a:t>
            </a:r>
            <a:r>
              <a:rPr lang="en-US" sz="2400" dirty="0" smtClean="0"/>
              <a:t>born six weeks or more before their due date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9206455" y="23486083"/>
            <a:ext cx="85591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474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A series of tests can be done to detect </a:t>
            </a:r>
            <a:r>
              <a:rPr lang="en-US" sz="2400" dirty="0" smtClean="0"/>
              <a:t>infant respiratory distress syndrome</a:t>
            </a:r>
            <a:endParaRPr lang="en-US" sz="2400" dirty="0" smtClean="0"/>
          </a:p>
          <a:p>
            <a:pPr marL="5280660" lvl="3" indent="-342900">
              <a:buFont typeface="Arial" panose="020B0604020202020204" pitchFamily="34" charset="0"/>
              <a:buChar char="•"/>
            </a:pPr>
            <a:r>
              <a:rPr lang="en-US" sz="2400" dirty="0"/>
              <a:t>Clinical </a:t>
            </a:r>
            <a:r>
              <a:rPr lang="en-US" sz="2400" dirty="0" smtClean="0"/>
              <a:t>evaluation</a:t>
            </a:r>
          </a:p>
          <a:p>
            <a:pPr marL="5280660" lvl="3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Chest x-ray</a:t>
            </a:r>
          </a:p>
          <a:p>
            <a:pPr marL="5280660" lvl="3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Lab tests to rule out infection</a:t>
            </a:r>
            <a:endParaRPr lang="en-US" sz="2400" dirty="0"/>
          </a:p>
          <a:p>
            <a:pPr marL="5280660" lvl="3" indent="-342900">
              <a:buFont typeface="Arial" panose="020B0604020202020204" pitchFamily="34" charset="0"/>
              <a:buChar char="•"/>
            </a:pPr>
            <a:r>
              <a:rPr lang="en-US" sz="2400" dirty="0"/>
              <a:t>Arterial blood gas </a:t>
            </a:r>
            <a:r>
              <a:rPr lang="en-US" sz="2400" dirty="0" smtClean="0"/>
              <a:t>analysis to identify hypoxemia and </a:t>
            </a:r>
            <a:r>
              <a:rPr lang="en-US" sz="2400" dirty="0" smtClean="0"/>
              <a:t>h</a:t>
            </a:r>
            <a:r>
              <a:rPr lang="en-US" sz="2400" dirty="0" smtClean="0"/>
              <a:t>ypercapnia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98967" y="13722352"/>
            <a:ext cx="11529391" cy="100404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5370121" y="13956471"/>
            <a:ext cx="19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CAUSES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71984" y="17025387"/>
            <a:ext cx="11529391" cy="100404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US" sz="3200" dirty="0"/>
          </a:p>
        </p:txBody>
      </p:sp>
      <p:sp>
        <p:nvSpPr>
          <p:cNvPr id="52" name="Rectangle 51"/>
          <p:cNvSpPr/>
          <p:nvPr/>
        </p:nvSpPr>
        <p:spPr>
          <a:xfrm>
            <a:off x="288230" y="14986501"/>
            <a:ext cx="11529391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Caused by a lack of surfactant in the lungs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Surfactant helps the lungs move smoothly and prevents deflation of the alveoli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Genetics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583381" y="17182391"/>
            <a:ext cx="19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RISKS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14213" y="18413391"/>
            <a:ext cx="11161450" cy="285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Premature birth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Sibling with RDS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Maternal </a:t>
            </a:r>
            <a:r>
              <a:rPr lang="en-US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diabetes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Fast labor</a:t>
            </a: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C-section or induction of labor prior to the baby being full-term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Delivery complications that decreased blood profusion to </a:t>
            </a:r>
            <a:r>
              <a:rPr lang="en-US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baby</a:t>
            </a: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Multiple pregnancy (having twins or </a:t>
            </a:r>
            <a:r>
              <a:rPr lang="en-US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more)</a:t>
            </a:r>
          </a:p>
        </p:txBody>
      </p:sp>
      <p:pic>
        <p:nvPicPr>
          <p:cNvPr id="1026" name="Picture 2" descr="Image result for betamethasone injectio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787" y="25234162"/>
            <a:ext cx="2417856" cy="326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53"/>
          <p:cNvSpPr/>
          <p:nvPr/>
        </p:nvSpPr>
        <p:spPr>
          <a:xfrm>
            <a:off x="7921090" y="28542370"/>
            <a:ext cx="199125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http://allmedtech.com/besodphacinb.html</a:t>
            </a:r>
          </a:p>
        </p:txBody>
      </p:sp>
      <p:pic>
        <p:nvPicPr>
          <p:cNvPr id="1028" name="Picture 4" descr="Image result for infant rds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926" y="10750116"/>
            <a:ext cx="3179704" cy="239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8565926" y="13189555"/>
            <a:ext cx="355950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smtClean="0"/>
              <a:t>www.rtmagazine.com/2009/01/alls-quiet-in-the-nicu-infant-rds/</a:t>
            </a:r>
            <a:endParaRPr lang="en-US" sz="800" dirty="0"/>
          </a:p>
        </p:txBody>
      </p:sp>
      <p:pic>
        <p:nvPicPr>
          <p:cNvPr id="1030" name="Picture 6" descr="Image result for infant rds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5222" y="23367077"/>
            <a:ext cx="3092160" cy="301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angle 55"/>
          <p:cNvSpPr/>
          <p:nvPr/>
        </p:nvSpPr>
        <p:spPr>
          <a:xfrm>
            <a:off x="21161480" y="26377864"/>
            <a:ext cx="287665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http://emedicine.medscape.com/article/409409-overview</a:t>
            </a:r>
          </a:p>
        </p:txBody>
      </p:sp>
      <p:pic>
        <p:nvPicPr>
          <p:cNvPr id="1032" name="Picture 8" descr="Image result for getting neonate abg's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8425" y="25849558"/>
            <a:ext cx="3807538" cy="285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17765582" y="28677513"/>
            <a:ext cx="22878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https://www.youtube.com/watch?v=4LSlOx4uaBg</a:t>
            </a:r>
            <a:endParaRPr lang="en-US" sz="800" dirty="0"/>
          </a:p>
        </p:txBody>
      </p:sp>
      <p:pic>
        <p:nvPicPr>
          <p:cNvPr id="1034" name="Picture 10" descr="Image result for tocolytics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108" y="25264125"/>
            <a:ext cx="4369461" cy="327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60"/>
          <p:cNvSpPr/>
          <p:nvPr/>
        </p:nvSpPr>
        <p:spPr>
          <a:xfrm>
            <a:off x="2906857" y="28536244"/>
            <a:ext cx="28035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https://www.pinterest.com/pin/201887995768737479/</a:t>
            </a:r>
          </a:p>
        </p:txBody>
      </p:sp>
    </p:spTree>
    <p:extLst>
      <p:ext uri="{BB962C8B-B14F-4D97-AF65-F5344CB8AC3E}">
        <p14:creationId xmlns:p14="http://schemas.microsoft.com/office/powerpoint/2010/main" val="1803263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3426</TotalTime>
  <Words>535</Words>
  <Application>Microsoft Office PowerPoint</Application>
  <PresentationFormat>Custom</PresentationFormat>
  <Paragraphs>96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Symbol</vt:lpstr>
      <vt:lpstr>Times New Roman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Patterson</dc:creator>
  <cp:lastModifiedBy>Rebecca Morra</cp:lastModifiedBy>
  <cp:revision>151</cp:revision>
  <dcterms:created xsi:type="dcterms:W3CDTF">2016-02-25T20:49:53Z</dcterms:created>
  <dcterms:modified xsi:type="dcterms:W3CDTF">2017-04-21T13:01:17Z</dcterms:modified>
</cp:coreProperties>
</file>