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DA51639-B2D6-4652-B8C3-1B4C224A7BAF}" type="datetimeFigureOut">
              <a:rPr lang="en-US" smtClean="0"/>
              <a:t>3/30/2016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77499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013386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024102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490526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83426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BC48EC7-AF6A-48D3-8284-14BACBEBDD84}" type="datetimeFigureOut">
              <a:rPr lang="en-US" smtClean="0"/>
              <a:t>3/30/2016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97024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BC48EC7-AF6A-48D3-8284-14BACBEBDD84}" type="datetimeFigureOut">
              <a:rPr lang="en-US" smtClean="0"/>
              <a:t>3/30/2016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15420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11A6AA8-A04B-4104-9AE2-BD48D340E27F}"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62911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4E0BF79-FAC6-4A96-8DE1-F7B82E2E1652}"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3127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2658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2048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4563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3/30/2016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2399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3/30/2016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6511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3/30/2016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9511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78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4609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BC48EC7-AF6A-48D3-8284-14BACBEBDD84}" type="datetimeFigureOut">
              <a:rPr lang="en-US" smtClean="0"/>
              <a:t>3/30/2016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036394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Mindless Eating </a:t>
            </a:r>
            <a:r>
              <a:rPr lang="en-US" dirty="0"/>
              <a:t>R</a:t>
            </a:r>
            <a:r>
              <a:rPr lang="en-US" dirty="0" smtClean="0"/>
              <a:t>esearch Experiment </a:t>
            </a:r>
            <a:endParaRPr lang="en-US" dirty="0"/>
          </a:p>
        </p:txBody>
      </p:sp>
      <p:sp>
        <p:nvSpPr>
          <p:cNvPr id="3" name="Subtitle 2"/>
          <p:cNvSpPr>
            <a:spLocks noGrp="1"/>
          </p:cNvSpPr>
          <p:nvPr>
            <p:ph type="subTitle" idx="1"/>
          </p:nvPr>
        </p:nvSpPr>
        <p:spPr/>
        <p:txBody>
          <a:bodyPr/>
          <a:lstStyle/>
          <a:p>
            <a:r>
              <a:rPr lang="en-US" dirty="0" smtClean="0"/>
              <a:t>Amanda Meszaros</a:t>
            </a:r>
            <a:endParaRPr lang="en-US" dirty="0"/>
          </a:p>
        </p:txBody>
      </p:sp>
    </p:spTree>
    <p:extLst>
      <p:ext uri="{BB962C8B-B14F-4D97-AF65-F5344CB8AC3E}">
        <p14:creationId xmlns:p14="http://schemas.microsoft.com/office/powerpoint/2010/main" val="2943613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a:t>
            </a:r>
            <a:r>
              <a:rPr lang="en-US" sz="2400" dirty="0"/>
              <a:t>observations/opinions can you make regarding the results and the Longwood University population? </a:t>
            </a:r>
          </a:p>
        </p:txBody>
      </p:sp>
      <p:sp>
        <p:nvSpPr>
          <p:cNvPr id="3" name="Content Placeholder 2"/>
          <p:cNvSpPr>
            <a:spLocks noGrp="1"/>
          </p:cNvSpPr>
          <p:nvPr>
            <p:ph idx="1"/>
          </p:nvPr>
        </p:nvSpPr>
        <p:spPr>
          <a:xfrm>
            <a:off x="1154954" y="2603500"/>
            <a:ext cx="9985271" cy="3416300"/>
          </a:xfrm>
        </p:spPr>
        <p:txBody>
          <a:bodyPr>
            <a:normAutofit/>
          </a:bodyPr>
          <a:lstStyle/>
          <a:p>
            <a:r>
              <a:rPr lang="en-US" sz="2100" dirty="0" smtClean="0"/>
              <a:t>The observations of the study definitely show that college student or the general population consume food far to quickly and end up eating more food than they actually need in order to consider themselves as full. </a:t>
            </a:r>
            <a:endParaRPr lang="en-US" sz="2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829" y="3850917"/>
            <a:ext cx="2575640" cy="2575640"/>
          </a:xfrm>
          <a:prstGeom prst="rect">
            <a:avLst/>
          </a:prstGeom>
        </p:spPr>
      </p:pic>
    </p:spTree>
    <p:extLst>
      <p:ext uri="{BB962C8B-B14F-4D97-AF65-F5344CB8AC3E}">
        <p14:creationId xmlns:p14="http://schemas.microsoft.com/office/powerpoint/2010/main" val="3314343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these results help to change “Mindless Eating?”</a:t>
            </a:r>
            <a:endParaRPr lang="en-US" dirty="0"/>
          </a:p>
        </p:txBody>
      </p:sp>
      <p:sp>
        <p:nvSpPr>
          <p:cNvPr id="3" name="Content Placeholder 2"/>
          <p:cNvSpPr>
            <a:spLocks noGrp="1"/>
          </p:cNvSpPr>
          <p:nvPr>
            <p:ph idx="1"/>
          </p:nvPr>
        </p:nvSpPr>
        <p:spPr/>
        <p:txBody>
          <a:bodyPr/>
          <a:lstStyle/>
          <a:p>
            <a:r>
              <a:rPr lang="en-US" dirty="0" smtClean="0"/>
              <a:t>The results of this study may help change “Mindless Eating” by making individuals more aware of how quickly they may eat and if they slow down they may come to the realization that they can eat slowly and still fill up just the same. </a:t>
            </a:r>
            <a:endParaRPr lang="en-US" dirty="0"/>
          </a:p>
        </p:txBody>
      </p:sp>
      <p:pic>
        <p:nvPicPr>
          <p:cNvPr id="2052" name="Picture 4" descr="Image result for single serving mac and chee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920" y="3844349"/>
            <a:ext cx="1621711" cy="24369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vignette1.wikia.nocookie.net/deathbattle/images/c/c4/Death_Battle_vs_Large.png/revision/latest?cb=20140809065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759" y="3948605"/>
            <a:ext cx="4433869" cy="24253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domesticdreamboat.com/wp-content/uploads/2014/05/Lobster-Mac-and-Cheese-In-p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432" y="3844349"/>
            <a:ext cx="2627290" cy="2977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630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2600" dirty="0"/>
              <a:t>Describe the topic and methods of the mini research study.  </a:t>
            </a:r>
          </a:p>
        </p:txBody>
      </p:sp>
      <p:sp>
        <p:nvSpPr>
          <p:cNvPr id="3" name="Content Placeholder 2"/>
          <p:cNvSpPr>
            <a:spLocks noGrp="1"/>
          </p:cNvSpPr>
          <p:nvPr>
            <p:ph idx="1"/>
          </p:nvPr>
        </p:nvSpPr>
        <p:spPr>
          <a:xfrm>
            <a:off x="1154954" y="2616378"/>
            <a:ext cx="5323119" cy="3416300"/>
          </a:xfrm>
        </p:spPr>
        <p:txBody>
          <a:bodyPr/>
          <a:lstStyle/>
          <a:p>
            <a:r>
              <a:rPr lang="en-US" dirty="0" smtClean="0"/>
              <a:t>I conducted a mini research experiment that was an observational study within </a:t>
            </a:r>
            <a:r>
              <a:rPr lang="en-US" dirty="0" err="1" smtClean="0"/>
              <a:t>Dorrill</a:t>
            </a:r>
            <a:r>
              <a:rPr lang="en-US" dirty="0" smtClean="0"/>
              <a:t> Dining Hall.</a:t>
            </a:r>
          </a:p>
          <a:p>
            <a:r>
              <a:rPr lang="en-US" dirty="0" smtClean="0"/>
              <a:t>I went to the dining hall with five of my other friends and did not mention the observational study until after dinner.</a:t>
            </a:r>
          </a:p>
          <a:p>
            <a:r>
              <a:rPr lang="en-US" dirty="0" smtClean="0"/>
              <a:t>I waited to see how many plates each individual collected in order to look at the average number of plates.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6886" y="2616378"/>
            <a:ext cx="4526785" cy="2947295"/>
          </a:xfrm>
          <a:prstGeom prst="rect">
            <a:avLst/>
          </a:prstGeom>
        </p:spPr>
      </p:pic>
    </p:spTree>
    <p:extLst>
      <p:ext uri="{BB962C8B-B14F-4D97-AF65-F5344CB8AC3E}">
        <p14:creationId xmlns:p14="http://schemas.microsoft.com/office/powerpoint/2010/main" val="3907827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600" dirty="0"/>
              <a:t>Why is researching this particular topic and research relevant to the general population?</a:t>
            </a:r>
          </a:p>
        </p:txBody>
      </p:sp>
      <p:sp>
        <p:nvSpPr>
          <p:cNvPr id="3" name="Content Placeholder 2"/>
          <p:cNvSpPr>
            <a:spLocks noGrp="1"/>
          </p:cNvSpPr>
          <p:nvPr>
            <p:ph idx="1"/>
          </p:nvPr>
        </p:nvSpPr>
        <p:spPr>
          <a:xfrm>
            <a:off x="1154954" y="2603500"/>
            <a:ext cx="5297361" cy="3416300"/>
          </a:xfrm>
        </p:spPr>
        <p:txBody>
          <a:bodyPr/>
          <a:lstStyle/>
          <a:p>
            <a:r>
              <a:rPr lang="en-US" dirty="0" smtClean="0"/>
              <a:t>I believe that this topic is crucial because I do not think that people realize that they do not have to eat until they feel so full that they are going to pop. This is primarily because people nowadays, especially college students, eat so quickly that the body has not had the time to process the influx of food so they keep eating and once the first plate of food hits the stomach, they realize they have had too much.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256" y="2817246"/>
            <a:ext cx="4361001" cy="2626469"/>
          </a:xfrm>
          <a:prstGeom prst="rect">
            <a:avLst/>
          </a:prstGeom>
        </p:spPr>
      </p:pic>
    </p:spTree>
    <p:extLst>
      <p:ext uri="{BB962C8B-B14F-4D97-AF65-F5344CB8AC3E}">
        <p14:creationId xmlns:p14="http://schemas.microsoft.com/office/powerpoint/2010/main" val="1064213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studied?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Subject 1:</a:t>
            </a:r>
          </a:p>
          <a:p>
            <a:pPr lvl="1"/>
            <a:r>
              <a:rPr lang="en-US" dirty="0" smtClean="0"/>
              <a:t>Female &amp; college student</a:t>
            </a:r>
          </a:p>
          <a:p>
            <a:r>
              <a:rPr lang="en-US" dirty="0" smtClean="0"/>
              <a:t>Subject 2: </a:t>
            </a:r>
          </a:p>
          <a:p>
            <a:pPr lvl="1"/>
            <a:r>
              <a:rPr lang="en-US" dirty="0" smtClean="0"/>
              <a:t>Male</a:t>
            </a:r>
            <a:r>
              <a:rPr lang="en-US" dirty="0"/>
              <a:t>, college </a:t>
            </a:r>
            <a:r>
              <a:rPr lang="en-US" dirty="0" smtClean="0"/>
              <a:t>student</a:t>
            </a:r>
            <a:r>
              <a:rPr lang="en-US" dirty="0"/>
              <a:t>, </a:t>
            </a:r>
            <a:r>
              <a:rPr lang="en-US" dirty="0" smtClean="0"/>
              <a:t>&amp; </a:t>
            </a:r>
            <a:r>
              <a:rPr lang="en-US" dirty="0"/>
              <a:t>extremely </a:t>
            </a:r>
            <a:r>
              <a:rPr lang="en-US" dirty="0" smtClean="0"/>
              <a:t>active</a:t>
            </a:r>
          </a:p>
          <a:p>
            <a:r>
              <a:rPr lang="en-US" dirty="0" smtClean="0"/>
              <a:t>Subject 3:</a:t>
            </a:r>
          </a:p>
          <a:p>
            <a:pPr lvl="1"/>
            <a:r>
              <a:rPr lang="en-US" dirty="0" smtClean="0"/>
              <a:t>Male &amp; college student</a:t>
            </a:r>
          </a:p>
          <a:p>
            <a:r>
              <a:rPr lang="en-US" dirty="0" smtClean="0"/>
              <a:t>Subject 4:</a:t>
            </a:r>
          </a:p>
          <a:p>
            <a:pPr lvl="1"/>
            <a:r>
              <a:rPr lang="en-US" dirty="0"/>
              <a:t>F</a:t>
            </a:r>
            <a:r>
              <a:rPr lang="en-US" dirty="0" smtClean="0"/>
              <a:t>emale, college student, &amp; extremely active</a:t>
            </a:r>
          </a:p>
          <a:p>
            <a:r>
              <a:rPr lang="en-US" dirty="0" smtClean="0"/>
              <a:t>Subject 5:</a:t>
            </a:r>
          </a:p>
          <a:p>
            <a:pPr lvl="1"/>
            <a:r>
              <a:rPr lang="en-US" dirty="0" smtClean="0"/>
              <a:t>Female &amp; college student</a:t>
            </a:r>
          </a:p>
        </p:txBody>
      </p:sp>
      <p:sp>
        <p:nvSpPr>
          <p:cNvPr id="4" name="TextBox 3"/>
          <p:cNvSpPr txBox="1"/>
          <p:nvPr/>
        </p:nvSpPr>
        <p:spPr>
          <a:xfrm>
            <a:off x="7765960" y="3942318"/>
            <a:ext cx="2691685" cy="369332"/>
          </a:xfrm>
          <a:prstGeom prst="rect">
            <a:avLst/>
          </a:prstGeom>
          <a:noFill/>
        </p:spPr>
        <p:txBody>
          <a:bodyPr wrap="square" rtlCol="0">
            <a:spAutoFit/>
          </a:bodyPr>
          <a:lstStyle/>
          <a:p>
            <a:r>
              <a:rPr lang="en-US" dirty="0" smtClean="0"/>
              <a:t>Subject Ages: 18-21</a:t>
            </a:r>
            <a:endParaRPr lang="en-US" dirty="0"/>
          </a:p>
        </p:txBody>
      </p:sp>
    </p:spTree>
    <p:extLst>
      <p:ext uri="{BB962C8B-B14F-4D97-AF65-F5344CB8AC3E}">
        <p14:creationId xmlns:p14="http://schemas.microsoft.com/office/powerpoint/2010/main" val="259618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What was the hypothesis?</a:t>
            </a:r>
          </a:p>
        </p:txBody>
      </p:sp>
      <p:sp>
        <p:nvSpPr>
          <p:cNvPr id="3" name="Content Placeholder 2"/>
          <p:cNvSpPr>
            <a:spLocks noGrp="1"/>
          </p:cNvSpPr>
          <p:nvPr>
            <p:ph idx="1"/>
          </p:nvPr>
        </p:nvSpPr>
        <p:spPr>
          <a:xfrm>
            <a:off x="1425410" y="2526226"/>
            <a:ext cx="5078421" cy="3416300"/>
          </a:xfrm>
        </p:spPr>
        <p:txBody>
          <a:bodyPr>
            <a:normAutofit/>
          </a:bodyPr>
          <a:lstStyle/>
          <a:p>
            <a:r>
              <a:rPr lang="en-US" sz="2800" b="1" dirty="0" smtClean="0"/>
              <a:t>Hypothesis: </a:t>
            </a:r>
            <a:r>
              <a:rPr lang="en-US" sz="2800" dirty="0" smtClean="0"/>
              <a:t>If the student is active or eats quickly, they will collect more plates of food by the end of their meal</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3831" y="2705814"/>
            <a:ext cx="5434885" cy="3057123"/>
          </a:xfrm>
          <a:prstGeom prst="rect">
            <a:avLst/>
          </a:prstGeom>
        </p:spPr>
      </p:pic>
    </p:spTree>
    <p:extLst>
      <p:ext uri="{BB962C8B-B14F-4D97-AF65-F5344CB8AC3E}">
        <p14:creationId xmlns:p14="http://schemas.microsoft.com/office/powerpoint/2010/main" val="4092538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State the study’s methods. </a:t>
            </a:r>
            <a:br>
              <a:rPr lang="en-US" dirty="0"/>
            </a:br>
            <a:endParaRPr lang="en-US" dirty="0"/>
          </a:p>
        </p:txBody>
      </p:sp>
      <p:sp>
        <p:nvSpPr>
          <p:cNvPr id="3" name="Content Placeholder 2"/>
          <p:cNvSpPr>
            <a:spLocks noGrp="1"/>
          </p:cNvSpPr>
          <p:nvPr>
            <p:ph idx="1"/>
          </p:nvPr>
        </p:nvSpPr>
        <p:spPr/>
        <p:txBody>
          <a:bodyPr/>
          <a:lstStyle/>
          <a:p>
            <a:r>
              <a:rPr lang="en-US" dirty="0" smtClean="0"/>
              <a:t>I recorded how many plates of food five subjects consumed normally.</a:t>
            </a:r>
          </a:p>
          <a:p>
            <a:r>
              <a:rPr lang="en-US" dirty="0" smtClean="0"/>
              <a:t>I recorded whether of not they were active individuals (preformed exercises on a daily basis).</a:t>
            </a:r>
          </a:p>
          <a:p>
            <a:r>
              <a:rPr lang="en-US" dirty="0" smtClean="0"/>
              <a:t>I recorded ages and gender </a:t>
            </a:r>
          </a:p>
          <a:p>
            <a:r>
              <a:rPr lang="en-US" dirty="0" smtClean="0"/>
              <a:t>I also observed how quickly each subject consumed their food</a:t>
            </a:r>
            <a:endParaRPr lang="en-US" dirty="0"/>
          </a:p>
        </p:txBody>
      </p:sp>
    </p:spTree>
    <p:extLst>
      <p:ext uri="{BB962C8B-B14F-4D97-AF65-F5344CB8AC3E}">
        <p14:creationId xmlns:p14="http://schemas.microsoft.com/office/powerpoint/2010/main" val="1756295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were the findings of the research? </a:t>
            </a:r>
            <a:endParaRPr lang="en-US" sz="3200" dirty="0"/>
          </a:p>
        </p:txBody>
      </p:sp>
      <p:sp>
        <p:nvSpPr>
          <p:cNvPr id="3" name="Content Placeholder 2"/>
          <p:cNvSpPr>
            <a:spLocks noGrp="1"/>
          </p:cNvSpPr>
          <p:nvPr>
            <p:ph idx="1"/>
          </p:nvPr>
        </p:nvSpPr>
        <p:spPr/>
        <p:txBody>
          <a:bodyPr/>
          <a:lstStyle/>
          <a:p>
            <a:r>
              <a:rPr lang="en-US" dirty="0" smtClean="0"/>
              <a:t>Subject 1: 1 plate &amp; ate slowly</a:t>
            </a:r>
          </a:p>
          <a:p>
            <a:r>
              <a:rPr lang="en-US" dirty="0" smtClean="0"/>
              <a:t>Subject 2: 3 plates + dessert &amp; ate quickly</a:t>
            </a:r>
          </a:p>
          <a:p>
            <a:r>
              <a:rPr lang="en-US" dirty="0" smtClean="0"/>
              <a:t>Subject 3: 2 plates &amp; ate quickly</a:t>
            </a:r>
          </a:p>
          <a:p>
            <a:r>
              <a:rPr lang="en-US" dirty="0" smtClean="0"/>
              <a:t>Subject 4: 2 plates &amp; ate at a relatively normal speed</a:t>
            </a:r>
          </a:p>
          <a:p>
            <a:r>
              <a:rPr lang="en-US" dirty="0" smtClean="0"/>
              <a:t>Subject 5: 1 plate &amp; ate slowly</a:t>
            </a:r>
            <a:endParaRPr lang="en-US" dirty="0"/>
          </a:p>
        </p:txBody>
      </p:sp>
    </p:spTree>
    <p:extLst>
      <p:ext uri="{BB962C8B-B14F-4D97-AF65-F5344CB8AC3E}">
        <p14:creationId xmlns:p14="http://schemas.microsoft.com/office/powerpoint/2010/main" val="1273232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a:t>
            </a:r>
            <a:r>
              <a:rPr lang="en-US" dirty="0"/>
              <a:t>results similar throughout the subjects tested? Why or why not?</a:t>
            </a:r>
          </a:p>
        </p:txBody>
      </p:sp>
      <p:sp>
        <p:nvSpPr>
          <p:cNvPr id="3" name="Content Placeholder 2"/>
          <p:cNvSpPr>
            <a:spLocks noGrp="1"/>
          </p:cNvSpPr>
          <p:nvPr>
            <p:ph idx="1"/>
          </p:nvPr>
        </p:nvSpPr>
        <p:spPr>
          <a:xfrm>
            <a:off x="1154954" y="2603500"/>
            <a:ext cx="5117057" cy="3416300"/>
          </a:xfrm>
        </p:spPr>
        <p:txBody>
          <a:bodyPr/>
          <a:lstStyle/>
          <a:p>
            <a:r>
              <a:rPr lang="en-US" dirty="0" smtClean="0"/>
              <a:t>The results were not constant for each individual throughout the study.</a:t>
            </a:r>
          </a:p>
          <a:p>
            <a:r>
              <a:rPr lang="en-US" dirty="0" smtClean="0"/>
              <a:t>This is primarily due to differing appetites and differing levels of activity throughout the day.</a:t>
            </a:r>
          </a:p>
          <a:p>
            <a:r>
              <a:rPr lang="en-US" dirty="0" smtClean="0"/>
              <a:t>The speed in which the food was consumed is also a key component when it comes to the outcomes.</a:t>
            </a:r>
          </a:p>
        </p:txBody>
      </p:sp>
      <p:pic>
        <p:nvPicPr>
          <p:cNvPr id="1026" name="Picture 2" descr="http://s3.india.com/wp-content/uploads/2014/11/resul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952" y="2603500"/>
            <a:ext cx="5208150" cy="308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80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10448911" cy="706964"/>
          </a:xfrm>
        </p:spPr>
        <p:txBody>
          <a:bodyPr/>
          <a:lstStyle/>
          <a:p>
            <a:r>
              <a:rPr lang="en-US" sz="2600" dirty="0" smtClean="0"/>
              <a:t>Did </a:t>
            </a:r>
            <a:r>
              <a:rPr lang="en-US" sz="2600" dirty="0"/>
              <a:t>the findings match the hypothesis? Why or why not?</a:t>
            </a:r>
          </a:p>
        </p:txBody>
      </p:sp>
      <p:sp>
        <p:nvSpPr>
          <p:cNvPr id="3" name="Content Placeholder 2"/>
          <p:cNvSpPr>
            <a:spLocks noGrp="1"/>
          </p:cNvSpPr>
          <p:nvPr>
            <p:ph idx="1"/>
          </p:nvPr>
        </p:nvSpPr>
        <p:spPr>
          <a:xfrm>
            <a:off x="1502683" y="2681847"/>
            <a:ext cx="9109509" cy="3416300"/>
          </a:xfrm>
        </p:spPr>
        <p:txBody>
          <a:bodyPr>
            <a:normAutofit/>
          </a:bodyPr>
          <a:lstStyle/>
          <a:p>
            <a:r>
              <a:rPr lang="en-US" sz="2000" b="1" dirty="0"/>
              <a:t>Hypothesis: </a:t>
            </a:r>
            <a:r>
              <a:rPr lang="en-US" sz="2000" dirty="0"/>
              <a:t>If the student is active or eats quickly, they will collect more plates of food by the end of their </a:t>
            </a:r>
            <a:r>
              <a:rPr lang="en-US" sz="2000" dirty="0" smtClean="0"/>
              <a:t>meal</a:t>
            </a:r>
          </a:p>
          <a:p>
            <a:r>
              <a:rPr lang="en-US" sz="2000" dirty="0" smtClean="0"/>
              <a:t>The findings did match the hypothesis because if the subject was extremely active or ate overly fast, the more plates accumulated on their behalf. </a:t>
            </a:r>
          </a:p>
          <a:p>
            <a:endParaRPr lang="en-US" sz="2000" dirty="0" smtClean="0"/>
          </a:p>
          <a:p>
            <a:endParaRPr lang="en-US" sz="2000" dirty="0"/>
          </a:p>
        </p:txBody>
      </p:sp>
    </p:spTree>
    <p:extLst>
      <p:ext uri="{BB962C8B-B14F-4D97-AF65-F5344CB8AC3E}">
        <p14:creationId xmlns:p14="http://schemas.microsoft.com/office/powerpoint/2010/main" val="38772917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82</TotalTime>
  <Words>591</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 Boardroom</vt:lpstr>
      <vt:lpstr>Mindless Eating Research Experiment </vt:lpstr>
      <vt:lpstr>Describe the topic and methods of the mini research study.  </vt:lpstr>
      <vt:lpstr>Why is researching this particular topic and research relevant to the general population?</vt:lpstr>
      <vt:lpstr>Who was studied? </vt:lpstr>
      <vt:lpstr>What was the hypothesis?</vt:lpstr>
      <vt:lpstr>State the study’s methods.  </vt:lpstr>
      <vt:lpstr>What were the findings of the research? </vt:lpstr>
      <vt:lpstr>Were results similar throughout the subjects tested? Why or why not?</vt:lpstr>
      <vt:lpstr>Did the findings match the hypothesis? Why or why not?</vt:lpstr>
      <vt:lpstr>What observations/opinions can you make regarding the results and the Longwood University population? </vt:lpstr>
      <vt:lpstr>How can these results help to change “Mindless Eating?”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Mindless eating research experiment</dc:title>
  <dc:creator>Amanda Meszaros</dc:creator>
  <cp:lastModifiedBy>Amanda Meszaros</cp:lastModifiedBy>
  <cp:revision>9</cp:revision>
  <dcterms:created xsi:type="dcterms:W3CDTF">2016-03-31T01:08:26Z</dcterms:created>
  <dcterms:modified xsi:type="dcterms:W3CDTF">2016-03-31T02:30:44Z</dcterms:modified>
</cp:coreProperties>
</file>