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Lst>
  <p:sldSz cy="36576000" cx="43891200"/>
  <p:notesSz cx="6858000" cy="9144000"/>
  <p:embeddedFontLst>
    <p:embeddedFont>
      <p:font typeface="Helvetica Neue"/>
      <p:regular r:id="rId6"/>
      <p:bold r:id="rId7"/>
      <p:italic r:id="rId8"/>
      <p:boldItalic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HelveticaNeue-boldItalic.fntdata"/><Relationship Id="rId5" Type="http://schemas.openxmlformats.org/officeDocument/2006/relationships/slide" Target="slides/slide1.xml"/><Relationship Id="rId6" Type="http://schemas.openxmlformats.org/officeDocument/2006/relationships/font" Target="fonts/HelveticaNeue-regular.fntdata"/><Relationship Id="rId7" Type="http://schemas.openxmlformats.org/officeDocument/2006/relationships/font" Target="fonts/HelveticaNeue-bold.fntdata"/><Relationship Id="rId8" Type="http://schemas.openxmlformats.org/officeDocument/2006/relationships/font" Target="fonts/HelveticaNeue-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3291839" y="5985935"/>
            <a:ext cx="37307518" cy="12733866"/>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dk1"/>
              </a:buClr>
              <a:buFont typeface="Calibri"/>
              <a:buNone/>
              <a:defRPr b="0" i="0" sz="28800" u="none" cap="none" strike="noStrike">
                <a:solidFill>
                  <a:schemeClr val="dk1"/>
                </a:solidFill>
                <a:latin typeface="Calibri"/>
                <a:ea typeface="Calibri"/>
                <a:cs typeface="Calibri"/>
                <a:sym typeface="Calibri"/>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3" name="Shape 13"/>
          <p:cNvSpPr txBox="1"/>
          <p:nvPr>
            <p:ph idx="1" type="subTitle"/>
          </p:nvPr>
        </p:nvSpPr>
        <p:spPr>
          <a:xfrm>
            <a:off x="5486400" y="19210868"/>
            <a:ext cx="32918400" cy="8830731"/>
          </a:xfrm>
          <a:prstGeom prst="rect">
            <a:avLst/>
          </a:prstGeom>
          <a:noFill/>
          <a:ln>
            <a:noFill/>
          </a:ln>
        </p:spPr>
        <p:txBody>
          <a:bodyPr anchorCtr="0" anchor="t" bIns="91425" lIns="91425" rIns="91425" tIns="91425"/>
          <a:lstStyle>
            <a:lvl1pPr indent="0" lvl="0" marL="0" marR="0" rtl="0" algn="ctr">
              <a:lnSpc>
                <a:spcPct val="90000"/>
              </a:lnSpc>
              <a:spcBef>
                <a:spcPts val="4800"/>
              </a:spcBef>
              <a:buClr>
                <a:schemeClr val="dk1"/>
              </a:buClr>
              <a:buFont typeface="Arial"/>
              <a:buNone/>
              <a:defRPr b="0" i="0" sz="11520" u="none" cap="none" strike="noStrike">
                <a:solidFill>
                  <a:schemeClr val="dk1"/>
                </a:solidFill>
                <a:latin typeface="Calibri"/>
                <a:ea typeface="Calibri"/>
                <a:cs typeface="Calibri"/>
                <a:sym typeface="Calibri"/>
              </a:defRPr>
            </a:lvl1pPr>
            <a:lvl2pPr indent="-10160" lvl="1" marL="2194560" marR="0" rtl="0" algn="ctr">
              <a:lnSpc>
                <a:spcPct val="90000"/>
              </a:lnSpc>
              <a:spcBef>
                <a:spcPts val="2400"/>
              </a:spcBef>
              <a:buClr>
                <a:schemeClr val="dk1"/>
              </a:buClr>
              <a:buFont typeface="Arial"/>
              <a:buNone/>
              <a:defRPr b="0" i="0" sz="9600" u="none" cap="none" strike="noStrike">
                <a:solidFill>
                  <a:schemeClr val="dk1"/>
                </a:solidFill>
                <a:latin typeface="Calibri"/>
                <a:ea typeface="Calibri"/>
                <a:cs typeface="Calibri"/>
                <a:sym typeface="Calibri"/>
              </a:defRPr>
            </a:lvl2pPr>
            <a:lvl3pPr indent="-7620" lvl="2" marL="4389120" marR="0" rtl="0" algn="ctr">
              <a:lnSpc>
                <a:spcPct val="90000"/>
              </a:lnSpc>
              <a:spcBef>
                <a:spcPts val="2400"/>
              </a:spcBef>
              <a:buClr>
                <a:schemeClr val="dk1"/>
              </a:buClr>
              <a:buFont typeface="Arial"/>
              <a:buNone/>
              <a:defRPr b="0" i="0" sz="8640" u="none" cap="none" strike="noStrike">
                <a:solidFill>
                  <a:schemeClr val="dk1"/>
                </a:solidFill>
                <a:latin typeface="Calibri"/>
                <a:ea typeface="Calibri"/>
                <a:cs typeface="Calibri"/>
                <a:sym typeface="Calibri"/>
              </a:defRPr>
            </a:lvl3pPr>
            <a:lvl4pPr indent="-5080" lvl="3" marL="6583680" marR="0" rtl="0" algn="ctr">
              <a:lnSpc>
                <a:spcPct val="90000"/>
              </a:lnSpc>
              <a:spcBef>
                <a:spcPts val="2400"/>
              </a:spcBef>
              <a:buClr>
                <a:schemeClr val="dk1"/>
              </a:buClr>
              <a:buFont typeface="Arial"/>
              <a:buNone/>
              <a:defRPr b="0" i="0" sz="7680" u="none" cap="none" strike="noStrike">
                <a:solidFill>
                  <a:schemeClr val="dk1"/>
                </a:solidFill>
                <a:latin typeface="Calibri"/>
                <a:ea typeface="Calibri"/>
                <a:cs typeface="Calibri"/>
                <a:sym typeface="Calibri"/>
              </a:defRPr>
            </a:lvl4pPr>
            <a:lvl5pPr indent="-2540" lvl="4" marL="8778240" marR="0" rtl="0" algn="ctr">
              <a:lnSpc>
                <a:spcPct val="90000"/>
              </a:lnSpc>
              <a:spcBef>
                <a:spcPts val="2400"/>
              </a:spcBef>
              <a:buClr>
                <a:schemeClr val="dk1"/>
              </a:buClr>
              <a:buFont typeface="Arial"/>
              <a:buNone/>
              <a:defRPr b="0" i="0" sz="7680" u="none" cap="none" strike="noStrike">
                <a:solidFill>
                  <a:schemeClr val="dk1"/>
                </a:solidFill>
                <a:latin typeface="Calibri"/>
                <a:ea typeface="Calibri"/>
                <a:cs typeface="Calibri"/>
                <a:sym typeface="Calibri"/>
              </a:defRPr>
            </a:lvl5pPr>
            <a:lvl6pPr indent="0" lvl="5" marL="10972800" marR="0" rtl="0" algn="ctr">
              <a:lnSpc>
                <a:spcPct val="90000"/>
              </a:lnSpc>
              <a:spcBef>
                <a:spcPts val="2400"/>
              </a:spcBef>
              <a:buClr>
                <a:schemeClr val="dk1"/>
              </a:buClr>
              <a:buFont typeface="Arial"/>
              <a:buNone/>
              <a:defRPr b="0" i="0" sz="7680" u="none" cap="none" strike="noStrike">
                <a:solidFill>
                  <a:schemeClr val="dk1"/>
                </a:solidFill>
                <a:latin typeface="Calibri"/>
                <a:ea typeface="Calibri"/>
                <a:cs typeface="Calibri"/>
                <a:sym typeface="Calibri"/>
              </a:defRPr>
            </a:lvl6pPr>
            <a:lvl7pPr indent="-10160" lvl="6" marL="13167361" marR="0" rtl="0" algn="ctr">
              <a:lnSpc>
                <a:spcPct val="90000"/>
              </a:lnSpc>
              <a:spcBef>
                <a:spcPts val="2400"/>
              </a:spcBef>
              <a:buClr>
                <a:schemeClr val="dk1"/>
              </a:buClr>
              <a:buFont typeface="Arial"/>
              <a:buNone/>
              <a:defRPr b="0" i="0" sz="7680" u="none" cap="none" strike="noStrike">
                <a:solidFill>
                  <a:schemeClr val="dk1"/>
                </a:solidFill>
                <a:latin typeface="Calibri"/>
                <a:ea typeface="Calibri"/>
                <a:cs typeface="Calibri"/>
                <a:sym typeface="Calibri"/>
              </a:defRPr>
            </a:lvl7pPr>
            <a:lvl8pPr indent="-7619" lvl="7" marL="15361920" marR="0" rtl="0" algn="ctr">
              <a:lnSpc>
                <a:spcPct val="90000"/>
              </a:lnSpc>
              <a:spcBef>
                <a:spcPts val="2400"/>
              </a:spcBef>
              <a:buClr>
                <a:schemeClr val="dk1"/>
              </a:buClr>
              <a:buFont typeface="Arial"/>
              <a:buNone/>
              <a:defRPr b="0" i="0" sz="7680" u="none" cap="none" strike="noStrike">
                <a:solidFill>
                  <a:schemeClr val="dk1"/>
                </a:solidFill>
                <a:latin typeface="Calibri"/>
                <a:ea typeface="Calibri"/>
                <a:cs typeface="Calibri"/>
                <a:sym typeface="Calibri"/>
              </a:defRPr>
            </a:lvl8pPr>
            <a:lvl9pPr indent="-5080" lvl="8" marL="17556480" marR="0" rtl="0" algn="ctr">
              <a:lnSpc>
                <a:spcPct val="90000"/>
              </a:lnSpc>
              <a:spcBef>
                <a:spcPts val="2400"/>
              </a:spcBef>
              <a:buClr>
                <a:schemeClr val="dk1"/>
              </a:buClr>
              <a:buFont typeface="Arial"/>
              <a:buNone/>
              <a:defRPr b="0" i="0" sz="7680" u="none" cap="none" strike="noStrike">
                <a:solidFill>
                  <a:schemeClr val="dk1"/>
                </a:solidFill>
                <a:latin typeface="Calibri"/>
                <a:ea typeface="Calibri"/>
                <a:cs typeface="Calibri"/>
                <a:sym typeface="Calibri"/>
              </a:defRPr>
            </a:lvl9pPr>
          </a:lstStyle>
          <a:p/>
        </p:txBody>
      </p:sp>
      <p:sp>
        <p:nvSpPr>
          <p:cNvPr id="14" name="Shape 14"/>
          <p:cNvSpPr txBox="1"/>
          <p:nvPr>
            <p:ph idx="10" type="dt"/>
          </p:nvPr>
        </p:nvSpPr>
        <p:spPr>
          <a:xfrm>
            <a:off x="3017519" y="33900540"/>
            <a:ext cx="9875520" cy="1947332"/>
          </a:xfrm>
          <a:prstGeom prst="rect">
            <a:avLst/>
          </a:prstGeom>
          <a:noFill/>
          <a:ln>
            <a:noFill/>
          </a:ln>
        </p:spPr>
        <p:txBody>
          <a:bodyPr anchorCtr="0" anchor="ctr" bIns="91425" lIns="91425" rIns="91425" tIns="91425"/>
          <a:lstStyle>
            <a:lvl1pPr indent="0" lvl="0" marL="0" marR="0" rtl="0" algn="l">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14538959" y="33900540"/>
            <a:ext cx="14813279" cy="1947332"/>
          </a:xfrm>
          <a:prstGeom prst="rect">
            <a:avLst/>
          </a:prstGeom>
          <a:noFill/>
          <a:ln>
            <a:noFill/>
          </a:ln>
        </p:spPr>
        <p:txBody>
          <a:bodyPr anchorCtr="0" anchor="ctr" bIns="91425" lIns="91425" rIns="91425" tIns="91425"/>
          <a:lstStyle>
            <a:lvl1pPr indent="0" lvl="0" marL="0" marR="0" rtl="0" algn="ctr">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30998159" y="33900540"/>
            <a:ext cx="9875520" cy="1947332"/>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576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3017519" y="1947341"/>
            <a:ext cx="37856160" cy="7069669"/>
          </a:xfrm>
          <a:prstGeom prst="rect">
            <a:avLst/>
          </a:prstGeom>
          <a:noFill/>
          <a:ln>
            <a:noFill/>
          </a:ln>
        </p:spPr>
        <p:txBody>
          <a:bodyPr anchorCtr="0" anchor="ctr" bIns="91425" lIns="91425" rIns="91425" tIns="91425"/>
          <a:lstStyle>
            <a:lvl1pPr lvl="0" rtl="0" algn="l">
              <a:lnSpc>
                <a:spcPct val="90000"/>
              </a:lnSpc>
              <a:spcBef>
                <a:spcPts val="0"/>
              </a:spcBef>
              <a:buClr>
                <a:schemeClr val="dk1"/>
              </a:buClr>
              <a:buFont typeface="Calibri"/>
              <a:buNone/>
              <a:defRPr sz="2112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txBox="1"/>
          <p:nvPr>
            <p:ph idx="1" type="body"/>
          </p:nvPr>
        </p:nvSpPr>
        <p:spPr>
          <a:xfrm rot="5400000">
            <a:off x="10342033" y="2412155"/>
            <a:ext cx="23207136" cy="37856160"/>
          </a:xfrm>
          <a:prstGeom prst="rect">
            <a:avLst/>
          </a:prstGeom>
          <a:noFill/>
          <a:ln>
            <a:noFill/>
          </a:ln>
        </p:spPr>
        <p:txBody>
          <a:bodyPr anchorCtr="0" anchor="t" bIns="91425" lIns="91425" rIns="91425" tIns="91425"/>
          <a:lstStyle>
            <a:lvl1pPr indent="-243840" lvl="0" marL="1097280" rtl="0" algn="l">
              <a:lnSpc>
                <a:spcPct val="90000"/>
              </a:lnSpc>
              <a:spcBef>
                <a:spcPts val="4800"/>
              </a:spcBef>
              <a:buClr>
                <a:schemeClr val="dk1"/>
              </a:buClr>
              <a:buFont typeface="Arial"/>
              <a:buChar char="•"/>
              <a:defRPr sz="13439">
                <a:solidFill>
                  <a:schemeClr val="dk1"/>
                </a:solidFill>
                <a:latin typeface="Calibri"/>
                <a:ea typeface="Calibri"/>
                <a:cs typeface="Calibri"/>
                <a:sym typeface="Calibri"/>
              </a:defRPr>
            </a:lvl1pPr>
            <a:lvl2pPr indent="-375920" lvl="1" marL="3291840" rtl="0" algn="l">
              <a:lnSpc>
                <a:spcPct val="90000"/>
              </a:lnSpc>
              <a:spcBef>
                <a:spcPts val="2400"/>
              </a:spcBef>
              <a:buClr>
                <a:schemeClr val="dk1"/>
              </a:buClr>
              <a:buFont typeface="Arial"/>
              <a:buChar char="•"/>
              <a:defRPr sz="11520">
                <a:solidFill>
                  <a:schemeClr val="dk1"/>
                </a:solidFill>
                <a:latin typeface="Calibri"/>
                <a:ea typeface="Calibri"/>
                <a:cs typeface="Calibri"/>
                <a:sym typeface="Calibri"/>
              </a:defRPr>
            </a:lvl2pPr>
            <a:lvl3pPr indent="-495300" lvl="2" marL="5486400" rtl="0" algn="l">
              <a:lnSpc>
                <a:spcPct val="90000"/>
              </a:lnSpc>
              <a:spcBef>
                <a:spcPts val="2400"/>
              </a:spcBef>
              <a:buClr>
                <a:schemeClr val="dk1"/>
              </a:buClr>
              <a:buFont typeface="Arial"/>
              <a:buChar char="•"/>
              <a:defRPr sz="9600">
                <a:solidFill>
                  <a:schemeClr val="dk1"/>
                </a:solidFill>
                <a:latin typeface="Calibri"/>
                <a:ea typeface="Calibri"/>
                <a:cs typeface="Calibri"/>
                <a:sym typeface="Calibri"/>
              </a:defRPr>
            </a:lvl3pPr>
            <a:lvl4pPr indent="-553719" lvl="3" marL="76809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4pPr>
            <a:lvl5pPr indent="-551179" lvl="4" marL="987552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5pPr>
            <a:lvl6pPr indent="-548640" lvl="5" marL="1207008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6pPr>
            <a:lvl7pPr indent="-558800" lvl="6" marL="14264639"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7pPr>
            <a:lvl8pPr indent="-556260" lvl="7" marL="1645920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8pPr>
            <a:lvl9pPr indent="-553721" lvl="8" marL="186537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9pPr>
          </a:lstStyle>
          <a:p/>
        </p:txBody>
      </p:sp>
      <p:sp>
        <p:nvSpPr>
          <p:cNvPr id="71" name="Shape 71"/>
          <p:cNvSpPr txBox="1"/>
          <p:nvPr>
            <p:ph idx="10" type="dt"/>
          </p:nvPr>
        </p:nvSpPr>
        <p:spPr>
          <a:xfrm>
            <a:off x="3017519" y="33900540"/>
            <a:ext cx="9875520" cy="1947332"/>
          </a:xfrm>
          <a:prstGeom prst="rect">
            <a:avLst/>
          </a:prstGeom>
          <a:noFill/>
          <a:ln>
            <a:noFill/>
          </a:ln>
        </p:spPr>
        <p:txBody>
          <a:bodyPr anchorCtr="0" anchor="ctr" bIns="91425" lIns="91425" rIns="91425" tIns="91425"/>
          <a:lstStyle>
            <a:lvl1pPr indent="0" lvl="0" marL="0" marR="0" rtl="0" algn="l">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14538959" y="33900540"/>
            <a:ext cx="14813279" cy="1947332"/>
          </a:xfrm>
          <a:prstGeom prst="rect">
            <a:avLst/>
          </a:prstGeom>
          <a:noFill/>
          <a:ln>
            <a:noFill/>
          </a:ln>
        </p:spPr>
        <p:txBody>
          <a:bodyPr anchorCtr="0" anchor="ctr" bIns="91425" lIns="91425" rIns="91425" tIns="91425"/>
          <a:lstStyle>
            <a:lvl1pPr indent="0" lvl="0" marL="0" marR="0" rtl="0" algn="ctr">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30998159" y="33900540"/>
            <a:ext cx="9875520" cy="1947332"/>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576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20643426" y="12713548"/>
            <a:ext cx="30996468" cy="9464040"/>
          </a:xfrm>
          <a:prstGeom prst="rect">
            <a:avLst/>
          </a:prstGeom>
          <a:noFill/>
          <a:ln>
            <a:noFill/>
          </a:ln>
        </p:spPr>
        <p:txBody>
          <a:bodyPr anchorCtr="0" anchor="ctr" bIns="91425" lIns="91425" rIns="91425" tIns="91425"/>
          <a:lstStyle>
            <a:lvl1pPr lvl="0" rtl="0" algn="l">
              <a:lnSpc>
                <a:spcPct val="90000"/>
              </a:lnSpc>
              <a:spcBef>
                <a:spcPts val="0"/>
              </a:spcBef>
              <a:buClr>
                <a:schemeClr val="dk1"/>
              </a:buClr>
              <a:buFont typeface="Calibri"/>
              <a:buNone/>
              <a:defRPr sz="2112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txBox="1"/>
          <p:nvPr>
            <p:ph idx="1" type="body"/>
          </p:nvPr>
        </p:nvSpPr>
        <p:spPr>
          <a:xfrm rot="5400000">
            <a:off x="1441028" y="3523827"/>
            <a:ext cx="30996468" cy="27843481"/>
          </a:xfrm>
          <a:prstGeom prst="rect">
            <a:avLst/>
          </a:prstGeom>
          <a:noFill/>
          <a:ln>
            <a:noFill/>
          </a:ln>
        </p:spPr>
        <p:txBody>
          <a:bodyPr anchorCtr="0" anchor="t" bIns="91425" lIns="91425" rIns="91425" tIns="91425"/>
          <a:lstStyle>
            <a:lvl1pPr indent="-243840" lvl="0" marL="1097280" rtl="0" algn="l">
              <a:lnSpc>
                <a:spcPct val="90000"/>
              </a:lnSpc>
              <a:spcBef>
                <a:spcPts val="4800"/>
              </a:spcBef>
              <a:buClr>
                <a:schemeClr val="dk1"/>
              </a:buClr>
              <a:buFont typeface="Arial"/>
              <a:buChar char="•"/>
              <a:defRPr sz="13439">
                <a:solidFill>
                  <a:schemeClr val="dk1"/>
                </a:solidFill>
                <a:latin typeface="Calibri"/>
                <a:ea typeface="Calibri"/>
                <a:cs typeface="Calibri"/>
                <a:sym typeface="Calibri"/>
              </a:defRPr>
            </a:lvl1pPr>
            <a:lvl2pPr indent="-375920" lvl="1" marL="3291840" rtl="0" algn="l">
              <a:lnSpc>
                <a:spcPct val="90000"/>
              </a:lnSpc>
              <a:spcBef>
                <a:spcPts val="2400"/>
              </a:spcBef>
              <a:buClr>
                <a:schemeClr val="dk1"/>
              </a:buClr>
              <a:buFont typeface="Arial"/>
              <a:buChar char="•"/>
              <a:defRPr sz="11520">
                <a:solidFill>
                  <a:schemeClr val="dk1"/>
                </a:solidFill>
                <a:latin typeface="Calibri"/>
                <a:ea typeface="Calibri"/>
                <a:cs typeface="Calibri"/>
                <a:sym typeface="Calibri"/>
              </a:defRPr>
            </a:lvl2pPr>
            <a:lvl3pPr indent="-495300" lvl="2" marL="5486400" rtl="0" algn="l">
              <a:lnSpc>
                <a:spcPct val="90000"/>
              </a:lnSpc>
              <a:spcBef>
                <a:spcPts val="2400"/>
              </a:spcBef>
              <a:buClr>
                <a:schemeClr val="dk1"/>
              </a:buClr>
              <a:buFont typeface="Arial"/>
              <a:buChar char="•"/>
              <a:defRPr sz="9600">
                <a:solidFill>
                  <a:schemeClr val="dk1"/>
                </a:solidFill>
                <a:latin typeface="Calibri"/>
                <a:ea typeface="Calibri"/>
                <a:cs typeface="Calibri"/>
                <a:sym typeface="Calibri"/>
              </a:defRPr>
            </a:lvl3pPr>
            <a:lvl4pPr indent="-553719" lvl="3" marL="76809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4pPr>
            <a:lvl5pPr indent="-551179" lvl="4" marL="987552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5pPr>
            <a:lvl6pPr indent="-548640" lvl="5" marL="1207008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6pPr>
            <a:lvl7pPr indent="-558800" lvl="6" marL="14264639"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7pPr>
            <a:lvl8pPr indent="-556260" lvl="7" marL="1645920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8pPr>
            <a:lvl9pPr indent="-553721" lvl="8" marL="186537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9pPr>
          </a:lstStyle>
          <a:p/>
        </p:txBody>
      </p:sp>
      <p:sp>
        <p:nvSpPr>
          <p:cNvPr id="77" name="Shape 77"/>
          <p:cNvSpPr txBox="1"/>
          <p:nvPr>
            <p:ph idx="10" type="dt"/>
          </p:nvPr>
        </p:nvSpPr>
        <p:spPr>
          <a:xfrm>
            <a:off x="3017519" y="33900540"/>
            <a:ext cx="9875520" cy="1947332"/>
          </a:xfrm>
          <a:prstGeom prst="rect">
            <a:avLst/>
          </a:prstGeom>
          <a:noFill/>
          <a:ln>
            <a:noFill/>
          </a:ln>
        </p:spPr>
        <p:txBody>
          <a:bodyPr anchorCtr="0" anchor="ctr" bIns="91425" lIns="91425" rIns="91425" tIns="91425"/>
          <a:lstStyle>
            <a:lvl1pPr indent="0" lvl="0" marL="0" marR="0" rtl="0" algn="l">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14538959" y="33900540"/>
            <a:ext cx="14813279" cy="1947332"/>
          </a:xfrm>
          <a:prstGeom prst="rect">
            <a:avLst/>
          </a:prstGeom>
          <a:noFill/>
          <a:ln>
            <a:noFill/>
          </a:ln>
        </p:spPr>
        <p:txBody>
          <a:bodyPr anchorCtr="0" anchor="ctr" bIns="91425" lIns="91425" rIns="91425" tIns="91425"/>
          <a:lstStyle>
            <a:lvl1pPr indent="0" lvl="0" marL="0" marR="0" rtl="0" algn="ctr">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30998159" y="33900540"/>
            <a:ext cx="9875520" cy="1947332"/>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576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3017519" y="1947341"/>
            <a:ext cx="37856160" cy="7069669"/>
          </a:xfrm>
          <a:prstGeom prst="rect">
            <a:avLst/>
          </a:prstGeom>
          <a:noFill/>
          <a:ln>
            <a:noFill/>
          </a:ln>
        </p:spPr>
        <p:txBody>
          <a:bodyPr anchorCtr="0" anchor="ctr" bIns="91425" lIns="91425" rIns="91425" tIns="91425"/>
          <a:lstStyle>
            <a:lvl1pPr lvl="0" rtl="0" algn="l">
              <a:lnSpc>
                <a:spcPct val="90000"/>
              </a:lnSpc>
              <a:spcBef>
                <a:spcPts val="0"/>
              </a:spcBef>
              <a:buClr>
                <a:schemeClr val="dk1"/>
              </a:buClr>
              <a:buFont typeface="Calibri"/>
              <a:buNone/>
              <a:defRPr sz="2112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9" name="Shape 19"/>
          <p:cNvSpPr txBox="1"/>
          <p:nvPr>
            <p:ph idx="1" type="body"/>
          </p:nvPr>
        </p:nvSpPr>
        <p:spPr>
          <a:xfrm>
            <a:off x="3017519" y="9736667"/>
            <a:ext cx="37856160" cy="23207136"/>
          </a:xfrm>
          <a:prstGeom prst="rect">
            <a:avLst/>
          </a:prstGeom>
          <a:noFill/>
          <a:ln>
            <a:noFill/>
          </a:ln>
        </p:spPr>
        <p:txBody>
          <a:bodyPr anchorCtr="0" anchor="t" bIns="91425" lIns="91425" rIns="91425" tIns="91425"/>
          <a:lstStyle>
            <a:lvl1pPr indent="-243840" lvl="0" marL="1097280" rtl="0" algn="l">
              <a:lnSpc>
                <a:spcPct val="90000"/>
              </a:lnSpc>
              <a:spcBef>
                <a:spcPts val="4800"/>
              </a:spcBef>
              <a:buClr>
                <a:schemeClr val="dk1"/>
              </a:buClr>
              <a:buFont typeface="Arial"/>
              <a:buChar char="•"/>
              <a:defRPr sz="13439">
                <a:solidFill>
                  <a:schemeClr val="dk1"/>
                </a:solidFill>
                <a:latin typeface="Calibri"/>
                <a:ea typeface="Calibri"/>
                <a:cs typeface="Calibri"/>
                <a:sym typeface="Calibri"/>
              </a:defRPr>
            </a:lvl1pPr>
            <a:lvl2pPr indent="-375920" lvl="1" marL="3291840" rtl="0" algn="l">
              <a:lnSpc>
                <a:spcPct val="90000"/>
              </a:lnSpc>
              <a:spcBef>
                <a:spcPts val="2400"/>
              </a:spcBef>
              <a:buClr>
                <a:schemeClr val="dk1"/>
              </a:buClr>
              <a:buFont typeface="Arial"/>
              <a:buChar char="•"/>
              <a:defRPr sz="11520">
                <a:solidFill>
                  <a:schemeClr val="dk1"/>
                </a:solidFill>
                <a:latin typeface="Calibri"/>
                <a:ea typeface="Calibri"/>
                <a:cs typeface="Calibri"/>
                <a:sym typeface="Calibri"/>
              </a:defRPr>
            </a:lvl2pPr>
            <a:lvl3pPr indent="-495300" lvl="2" marL="5486400" rtl="0" algn="l">
              <a:lnSpc>
                <a:spcPct val="90000"/>
              </a:lnSpc>
              <a:spcBef>
                <a:spcPts val="2400"/>
              </a:spcBef>
              <a:buClr>
                <a:schemeClr val="dk1"/>
              </a:buClr>
              <a:buFont typeface="Arial"/>
              <a:buChar char="•"/>
              <a:defRPr sz="9600">
                <a:solidFill>
                  <a:schemeClr val="dk1"/>
                </a:solidFill>
                <a:latin typeface="Calibri"/>
                <a:ea typeface="Calibri"/>
                <a:cs typeface="Calibri"/>
                <a:sym typeface="Calibri"/>
              </a:defRPr>
            </a:lvl3pPr>
            <a:lvl4pPr indent="-553719" lvl="3" marL="76809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4pPr>
            <a:lvl5pPr indent="-551179" lvl="4" marL="987552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5pPr>
            <a:lvl6pPr indent="-548640" lvl="5" marL="1207008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6pPr>
            <a:lvl7pPr indent="-558800" lvl="6" marL="14264639"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7pPr>
            <a:lvl8pPr indent="-556260" lvl="7" marL="1645920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8pPr>
            <a:lvl9pPr indent="-553721" lvl="8" marL="186537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9pPr>
          </a:lstStyle>
          <a:p/>
        </p:txBody>
      </p:sp>
      <p:sp>
        <p:nvSpPr>
          <p:cNvPr id="20" name="Shape 20"/>
          <p:cNvSpPr txBox="1"/>
          <p:nvPr>
            <p:ph idx="10" type="dt"/>
          </p:nvPr>
        </p:nvSpPr>
        <p:spPr>
          <a:xfrm>
            <a:off x="3017519" y="33900540"/>
            <a:ext cx="9875520" cy="1947332"/>
          </a:xfrm>
          <a:prstGeom prst="rect">
            <a:avLst/>
          </a:prstGeom>
          <a:noFill/>
          <a:ln>
            <a:noFill/>
          </a:ln>
        </p:spPr>
        <p:txBody>
          <a:bodyPr anchorCtr="0" anchor="ctr" bIns="91425" lIns="91425" rIns="91425" tIns="91425"/>
          <a:lstStyle>
            <a:lvl1pPr indent="0" lvl="0" marL="0" marR="0" rtl="0" algn="l">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14538959" y="33900540"/>
            <a:ext cx="14813279" cy="1947332"/>
          </a:xfrm>
          <a:prstGeom prst="rect">
            <a:avLst/>
          </a:prstGeom>
          <a:noFill/>
          <a:ln>
            <a:noFill/>
          </a:ln>
        </p:spPr>
        <p:txBody>
          <a:bodyPr anchorCtr="0" anchor="ctr" bIns="91425" lIns="91425" rIns="91425" tIns="91425"/>
          <a:lstStyle>
            <a:lvl1pPr indent="0" lvl="0" marL="0" marR="0" rtl="0" algn="ctr">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30998159" y="33900540"/>
            <a:ext cx="9875520" cy="1947332"/>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576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2994661" y="9118610"/>
            <a:ext cx="37856160" cy="15214596"/>
          </a:xfrm>
          <a:prstGeom prst="rect">
            <a:avLst/>
          </a:prstGeom>
          <a:noFill/>
          <a:ln>
            <a:noFill/>
          </a:ln>
        </p:spPr>
        <p:txBody>
          <a:bodyPr anchorCtr="0" anchor="b" bIns="91425" lIns="91425" rIns="91425" tIns="91425"/>
          <a:lstStyle>
            <a:lvl1pPr lvl="0" rtl="0">
              <a:spcBef>
                <a:spcPts val="0"/>
              </a:spcBef>
              <a:defRPr sz="288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5" name="Shape 25"/>
          <p:cNvSpPr txBox="1"/>
          <p:nvPr>
            <p:ph idx="1" type="body"/>
          </p:nvPr>
        </p:nvSpPr>
        <p:spPr>
          <a:xfrm>
            <a:off x="2994661" y="24477143"/>
            <a:ext cx="37856160" cy="8000997"/>
          </a:xfrm>
          <a:prstGeom prst="rect">
            <a:avLst/>
          </a:prstGeom>
          <a:noFill/>
          <a:ln>
            <a:noFill/>
          </a:ln>
        </p:spPr>
        <p:txBody>
          <a:bodyPr anchorCtr="0" anchor="t" bIns="91425" lIns="91425" rIns="91425" tIns="91425"/>
          <a:lstStyle>
            <a:lvl1pPr indent="0" lvl="0" marL="0" rtl="0">
              <a:spcBef>
                <a:spcPts val="0"/>
              </a:spcBef>
              <a:buClr>
                <a:schemeClr val="dk1"/>
              </a:buClr>
              <a:buFont typeface="Calibri"/>
              <a:buNone/>
              <a:defRPr sz="11520">
                <a:solidFill>
                  <a:schemeClr val="dk1"/>
                </a:solidFill>
              </a:defRPr>
            </a:lvl1pPr>
            <a:lvl2pPr indent="-10160" lvl="1" marL="2194560" rtl="0">
              <a:spcBef>
                <a:spcPts val="0"/>
              </a:spcBef>
              <a:buClr>
                <a:srgbClr val="888888"/>
              </a:buClr>
              <a:buFont typeface="Calibri"/>
              <a:buNone/>
              <a:defRPr sz="9600">
                <a:solidFill>
                  <a:srgbClr val="888888"/>
                </a:solidFill>
              </a:defRPr>
            </a:lvl2pPr>
            <a:lvl3pPr indent="-7620" lvl="2" marL="4389120" rtl="0">
              <a:spcBef>
                <a:spcPts val="0"/>
              </a:spcBef>
              <a:buClr>
                <a:srgbClr val="888888"/>
              </a:buClr>
              <a:buFont typeface="Calibri"/>
              <a:buNone/>
              <a:defRPr sz="8640">
                <a:solidFill>
                  <a:srgbClr val="888888"/>
                </a:solidFill>
              </a:defRPr>
            </a:lvl3pPr>
            <a:lvl4pPr indent="-5080" lvl="3" marL="6583680" rtl="0">
              <a:spcBef>
                <a:spcPts val="0"/>
              </a:spcBef>
              <a:buClr>
                <a:srgbClr val="888888"/>
              </a:buClr>
              <a:buFont typeface="Calibri"/>
              <a:buNone/>
              <a:defRPr sz="7680">
                <a:solidFill>
                  <a:srgbClr val="888888"/>
                </a:solidFill>
              </a:defRPr>
            </a:lvl4pPr>
            <a:lvl5pPr indent="-2540" lvl="4" marL="8778240" rtl="0">
              <a:spcBef>
                <a:spcPts val="0"/>
              </a:spcBef>
              <a:buClr>
                <a:srgbClr val="888888"/>
              </a:buClr>
              <a:buFont typeface="Calibri"/>
              <a:buNone/>
              <a:defRPr sz="7680">
                <a:solidFill>
                  <a:srgbClr val="888888"/>
                </a:solidFill>
              </a:defRPr>
            </a:lvl5pPr>
            <a:lvl6pPr indent="0" lvl="5" marL="10972800" rtl="0">
              <a:spcBef>
                <a:spcPts val="0"/>
              </a:spcBef>
              <a:buClr>
                <a:srgbClr val="888888"/>
              </a:buClr>
              <a:buFont typeface="Calibri"/>
              <a:buNone/>
              <a:defRPr sz="7680">
                <a:solidFill>
                  <a:srgbClr val="888888"/>
                </a:solidFill>
              </a:defRPr>
            </a:lvl6pPr>
            <a:lvl7pPr indent="-10160" lvl="6" marL="13167361" rtl="0">
              <a:spcBef>
                <a:spcPts val="0"/>
              </a:spcBef>
              <a:buClr>
                <a:srgbClr val="888888"/>
              </a:buClr>
              <a:buFont typeface="Calibri"/>
              <a:buNone/>
              <a:defRPr sz="7680">
                <a:solidFill>
                  <a:srgbClr val="888888"/>
                </a:solidFill>
              </a:defRPr>
            </a:lvl7pPr>
            <a:lvl8pPr indent="-7619" lvl="7" marL="15361920" rtl="0">
              <a:spcBef>
                <a:spcPts val="0"/>
              </a:spcBef>
              <a:buClr>
                <a:srgbClr val="888888"/>
              </a:buClr>
              <a:buFont typeface="Calibri"/>
              <a:buNone/>
              <a:defRPr sz="7680">
                <a:solidFill>
                  <a:srgbClr val="888888"/>
                </a:solidFill>
              </a:defRPr>
            </a:lvl8pPr>
            <a:lvl9pPr indent="-5080" lvl="8" marL="17556480" rtl="0">
              <a:spcBef>
                <a:spcPts val="0"/>
              </a:spcBef>
              <a:buClr>
                <a:srgbClr val="888888"/>
              </a:buClr>
              <a:buFont typeface="Calibri"/>
              <a:buNone/>
              <a:defRPr sz="7680">
                <a:solidFill>
                  <a:srgbClr val="888888"/>
                </a:solidFill>
              </a:defRPr>
            </a:lvl9pPr>
          </a:lstStyle>
          <a:p/>
        </p:txBody>
      </p:sp>
      <p:sp>
        <p:nvSpPr>
          <p:cNvPr id="26" name="Shape 26"/>
          <p:cNvSpPr txBox="1"/>
          <p:nvPr>
            <p:ph idx="10" type="dt"/>
          </p:nvPr>
        </p:nvSpPr>
        <p:spPr>
          <a:xfrm>
            <a:off x="3017519" y="33900540"/>
            <a:ext cx="9875520" cy="1947332"/>
          </a:xfrm>
          <a:prstGeom prst="rect">
            <a:avLst/>
          </a:prstGeom>
          <a:noFill/>
          <a:ln>
            <a:noFill/>
          </a:ln>
        </p:spPr>
        <p:txBody>
          <a:bodyPr anchorCtr="0" anchor="ctr" bIns="91425" lIns="91425" rIns="91425" tIns="91425"/>
          <a:lstStyle>
            <a:lvl1pPr indent="0" lvl="0" marL="0" marR="0" rtl="0" algn="l">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14538959" y="33900540"/>
            <a:ext cx="14813279" cy="1947332"/>
          </a:xfrm>
          <a:prstGeom prst="rect">
            <a:avLst/>
          </a:prstGeom>
          <a:noFill/>
          <a:ln>
            <a:noFill/>
          </a:ln>
        </p:spPr>
        <p:txBody>
          <a:bodyPr anchorCtr="0" anchor="ctr" bIns="91425" lIns="91425" rIns="91425" tIns="91425"/>
          <a:lstStyle>
            <a:lvl1pPr indent="0" lvl="0" marL="0" marR="0" rtl="0" algn="ctr">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30998159" y="33900540"/>
            <a:ext cx="9875520" cy="1947332"/>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576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3017519" y="1947341"/>
            <a:ext cx="37856160" cy="7069669"/>
          </a:xfrm>
          <a:prstGeom prst="rect">
            <a:avLst/>
          </a:prstGeom>
          <a:noFill/>
          <a:ln>
            <a:noFill/>
          </a:ln>
        </p:spPr>
        <p:txBody>
          <a:bodyPr anchorCtr="0" anchor="ctr" bIns="91425" lIns="91425" rIns="91425" tIns="91425"/>
          <a:lstStyle>
            <a:lvl1pPr lvl="0" rtl="0" algn="l">
              <a:lnSpc>
                <a:spcPct val="90000"/>
              </a:lnSpc>
              <a:spcBef>
                <a:spcPts val="0"/>
              </a:spcBef>
              <a:buClr>
                <a:schemeClr val="dk1"/>
              </a:buClr>
              <a:buFont typeface="Calibri"/>
              <a:buNone/>
              <a:defRPr sz="2112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1" name="Shape 31"/>
          <p:cNvSpPr txBox="1"/>
          <p:nvPr>
            <p:ph idx="1" type="body"/>
          </p:nvPr>
        </p:nvSpPr>
        <p:spPr>
          <a:xfrm>
            <a:off x="3017519" y="9736667"/>
            <a:ext cx="18653759" cy="23207136"/>
          </a:xfrm>
          <a:prstGeom prst="rect">
            <a:avLst/>
          </a:prstGeom>
          <a:noFill/>
          <a:ln>
            <a:noFill/>
          </a:ln>
        </p:spPr>
        <p:txBody>
          <a:bodyPr anchorCtr="0" anchor="t" bIns="91425" lIns="91425" rIns="91425" tIns="91425"/>
          <a:lstStyle>
            <a:lvl1pPr indent="-243840" lvl="0" marL="1097280" rtl="0" algn="l">
              <a:lnSpc>
                <a:spcPct val="90000"/>
              </a:lnSpc>
              <a:spcBef>
                <a:spcPts val="4800"/>
              </a:spcBef>
              <a:buClr>
                <a:schemeClr val="dk1"/>
              </a:buClr>
              <a:buFont typeface="Arial"/>
              <a:buChar char="•"/>
              <a:defRPr sz="13439">
                <a:solidFill>
                  <a:schemeClr val="dk1"/>
                </a:solidFill>
                <a:latin typeface="Calibri"/>
                <a:ea typeface="Calibri"/>
                <a:cs typeface="Calibri"/>
                <a:sym typeface="Calibri"/>
              </a:defRPr>
            </a:lvl1pPr>
            <a:lvl2pPr indent="-375920" lvl="1" marL="3291840" rtl="0" algn="l">
              <a:lnSpc>
                <a:spcPct val="90000"/>
              </a:lnSpc>
              <a:spcBef>
                <a:spcPts val="2400"/>
              </a:spcBef>
              <a:buClr>
                <a:schemeClr val="dk1"/>
              </a:buClr>
              <a:buFont typeface="Arial"/>
              <a:buChar char="•"/>
              <a:defRPr sz="11520">
                <a:solidFill>
                  <a:schemeClr val="dk1"/>
                </a:solidFill>
                <a:latin typeface="Calibri"/>
                <a:ea typeface="Calibri"/>
                <a:cs typeface="Calibri"/>
                <a:sym typeface="Calibri"/>
              </a:defRPr>
            </a:lvl2pPr>
            <a:lvl3pPr indent="-495300" lvl="2" marL="5486400" rtl="0" algn="l">
              <a:lnSpc>
                <a:spcPct val="90000"/>
              </a:lnSpc>
              <a:spcBef>
                <a:spcPts val="2400"/>
              </a:spcBef>
              <a:buClr>
                <a:schemeClr val="dk1"/>
              </a:buClr>
              <a:buFont typeface="Arial"/>
              <a:buChar char="•"/>
              <a:defRPr sz="9600">
                <a:solidFill>
                  <a:schemeClr val="dk1"/>
                </a:solidFill>
                <a:latin typeface="Calibri"/>
                <a:ea typeface="Calibri"/>
                <a:cs typeface="Calibri"/>
                <a:sym typeface="Calibri"/>
              </a:defRPr>
            </a:lvl3pPr>
            <a:lvl4pPr indent="-553719" lvl="3" marL="76809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4pPr>
            <a:lvl5pPr indent="-551179" lvl="4" marL="987552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5pPr>
            <a:lvl6pPr indent="-548640" lvl="5" marL="1207008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6pPr>
            <a:lvl7pPr indent="-558800" lvl="6" marL="14264639"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7pPr>
            <a:lvl8pPr indent="-556260" lvl="7" marL="1645920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8pPr>
            <a:lvl9pPr indent="-553721" lvl="8" marL="186537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9pPr>
          </a:lstStyle>
          <a:p/>
        </p:txBody>
      </p:sp>
      <p:sp>
        <p:nvSpPr>
          <p:cNvPr id="32" name="Shape 32"/>
          <p:cNvSpPr txBox="1"/>
          <p:nvPr>
            <p:ph idx="2" type="body"/>
          </p:nvPr>
        </p:nvSpPr>
        <p:spPr>
          <a:xfrm>
            <a:off x="22219920" y="9736667"/>
            <a:ext cx="18653759" cy="23207136"/>
          </a:xfrm>
          <a:prstGeom prst="rect">
            <a:avLst/>
          </a:prstGeom>
          <a:noFill/>
          <a:ln>
            <a:noFill/>
          </a:ln>
        </p:spPr>
        <p:txBody>
          <a:bodyPr anchorCtr="0" anchor="t" bIns="91425" lIns="91425" rIns="91425" tIns="91425"/>
          <a:lstStyle>
            <a:lvl1pPr indent="-243840" lvl="0" marL="1097280" rtl="0" algn="l">
              <a:lnSpc>
                <a:spcPct val="90000"/>
              </a:lnSpc>
              <a:spcBef>
                <a:spcPts val="4800"/>
              </a:spcBef>
              <a:buClr>
                <a:schemeClr val="dk1"/>
              </a:buClr>
              <a:buFont typeface="Arial"/>
              <a:buChar char="•"/>
              <a:defRPr sz="13439">
                <a:solidFill>
                  <a:schemeClr val="dk1"/>
                </a:solidFill>
                <a:latin typeface="Calibri"/>
                <a:ea typeface="Calibri"/>
                <a:cs typeface="Calibri"/>
                <a:sym typeface="Calibri"/>
              </a:defRPr>
            </a:lvl1pPr>
            <a:lvl2pPr indent="-375920" lvl="1" marL="3291840" rtl="0" algn="l">
              <a:lnSpc>
                <a:spcPct val="90000"/>
              </a:lnSpc>
              <a:spcBef>
                <a:spcPts val="2400"/>
              </a:spcBef>
              <a:buClr>
                <a:schemeClr val="dk1"/>
              </a:buClr>
              <a:buFont typeface="Arial"/>
              <a:buChar char="•"/>
              <a:defRPr sz="11520">
                <a:solidFill>
                  <a:schemeClr val="dk1"/>
                </a:solidFill>
                <a:latin typeface="Calibri"/>
                <a:ea typeface="Calibri"/>
                <a:cs typeface="Calibri"/>
                <a:sym typeface="Calibri"/>
              </a:defRPr>
            </a:lvl2pPr>
            <a:lvl3pPr indent="-495300" lvl="2" marL="5486400" rtl="0" algn="l">
              <a:lnSpc>
                <a:spcPct val="90000"/>
              </a:lnSpc>
              <a:spcBef>
                <a:spcPts val="2400"/>
              </a:spcBef>
              <a:buClr>
                <a:schemeClr val="dk1"/>
              </a:buClr>
              <a:buFont typeface="Arial"/>
              <a:buChar char="•"/>
              <a:defRPr sz="9600">
                <a:solidFill>
                  <a:schemeClr val="dk1"/>
                </a:solidFill>
                <a:latin typeface="Calibri"/>
                <a:ea typeface="Calibri"/>
                <a:cs typeface="Calibri"/>
                <a:sym typeface="Calibri"/>
              </a:defRPr>
            </a:lvl3pPr>
            <a:lvl4pPr indent="-553719" lvl="3" marL="76809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4pPr>
            <a:lvl5pPr indent="-551179" lvl="4" marL="987552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5pPr>
            <a:lvl6pPr indent="-548640" lvl="5" marL="1207008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6pPr>
            <a:lvl7pPr indent="-558800" lvl="6" marL="14264639"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7pPr>
            <a:lvl8pPr indent="-556260" lvl="7" marL="1645920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8pPr>
            <a:lvl9pPr indent="-553721" lvl="8" marL="186537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9pPr>
          </a:lstStyle>
          <a:p/>
        </p:txBody>
      </p:sp>
      <p:sp>
        <p:nvSpPr>
          <p:cNvPr id="33" name="Shape 33"/>
          <p:cNvSpPr txBox="1"/>
          <p:nvPr>
            <p:ph idx="10" type="dt"/>
          </p:nvPr>
        </p:nvSpPr>
        <p:spPr>
          <a:xfrm>
            <a:off x="3017519" y="33900540"/>
            <a:ext cx="9875520" cy="1947332"/>
          </a:xfrm>
          <a:prstGeom prst="rect">
            <a:avLst/>
          </a:prstGeom>
          <a:noFill/>
          <a:ln>
            <a:noFill/>
          </a:ln>
        </p:spPr>
        <p:txBody>
          <a:bodyPr anchorCtr="0" anchor="ctr" bIns="91425" lIns="91425" rIns="91425" tIns="91425"/>
          <a:lstStyle>
            <a:lvl1pPr indent="0" lvl="0" marL="0" marR="0" rtl="0" algn="l">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14538959" y="33900540"/>
            <a:ext cx="14813279" cy="1947332"/>
          </a:xfrm>
          <a:prstGeom prst="rect">
            <a:avLst/>
          </a:prstGeom>
          <a:noFill/>
          <a:ln>
            <a:noFill/>
          </a:ln>
        </p:spPr>
        <p:txBody>
          <a:bodyPr anchorCtr="0" anchor="ctr" bIns="91425" lIns="91425" rIns="91425" tIns="91425"/>
          <a:lstStyle>
            <a:lvl1pPr indent="0" lvl="0" marL="0" marR="0" rtl="0" algn="ctr">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30998159" y="33900540"/>
            <a:ext cx="9875520" cy="1947332"/>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576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3023236" y="1947341"/>
            <a:ext cx="37856160" cy="7069669"/>
          </a:xfrm>
          <a:prstGeom prst="rect">
            <a:avLst/>
          </a:prstGeom>
          <a:noFill/>
          <a:ln>
            <a:noFill/>
          </a:ln>
        </p:spPr>
        <p:txBody>
          <a:bodyPr anchorCtr="0" anchor="ctr" bIns="91425" lIns="91425" rIns="91425" tIns="91425"/>
          <a:lstStyle>
            <a:lvl1pPr lvl="0" rtl="0" algn="l">
              <a:lnSpc>
                <a:spcPct val="90000"/>
              </a:lnSpc>
              <a:spcBef>
                <a:spcPts val="0"/>
              </a:spcBef>
              <a:buClr>
                <a:schemeClr val="dk1"/>
              </a:buClr>
              <a:buFont typeface="Calibri"/>
              <a:buNone/>
              <a:defRPr sz="2112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3023241" y="8966203"/>
            <a:ext cx="18568031" cy="4394196"/>
          </a:xfrm>
          <a:prstGeom prst="rect">
            <a:avLst/>
          </a:prstGeom>
          <a:noFill/>
          <a:ln>
            <a:noFill/>
          </a:ln>
        </p:spPr>
        <p:txBody>
          <a:bodyPr anchorCtr="0" anchor="b" bIns="91425" lIns="91425" rIns="91425" tIns="91425"/>
          <a:lstStyle>
            <a:lvl1pPr indent="0" lvl="0" marL="0" rtl="0">
              <a:spcBef>
                <a:spcPts val="0"/>
              </a:spcBef>
              <a:buFont typeface="Calibri"/>
              <a:buNone/>
              <a:defRPr b="1" sz="11520"/>
            </a:lvl1pPr>
            <a:lvl2pPr indent="-10160" lvl="1" marL="2194560" rtl="0">
              <a:spcBef>
                <a:spcPts val="0"/>
              </a:spcBef>
              <a:buFont typeface="Calibri"/>
              <a:buNone/>
              <a:defRPr b="1" sz="9600"/>
            </a:lvl2pPr>
            <a:lvl3pPr indent="-7620" lvl="2" marL="4389120" rtl="0">
              <a:spcBef>
                <a:spcPts val="0"/>
              </a:spcBef>
              <a:buFont typeface="Calibri"/>
              <a:buNone/>
              <a:defRPr b="1" sz="8640"/>
            </a:lvl3pPr>
            <a:lvl4pPr indent="-5080" lvl="3" marL="6583680" rtl="0">
              <a:spcBef>
                <a:spcPts val="0"/>
              </a:spcBef>
              <a:buFont typeface="Calibri"/>
              <a:buNone/>
              <a:defRPr b="1" sz="7680"/>
            </a:lvl4pPr>
            <a:lvl5pPr indent="-2540" lvl="4" marL="8778240" rtl="0">
              <a:spcBef>
                <a:spcPts val="0"/>
              </a:spcBef>
              <a:buFont typeface="Calibri"/>
              <a:buNone/>
              <a:defRPr b="1" sz="7680"/>
            </a:lvl5pPr>
            <a:lvl6pPr indent="0" lvl="5" marL="10972800" rtl="0">
              <a:spcBef>
                <a:spcPts val="0"/>
              </a:spcBef>
              <a:buFont typeface="Calibri"/>
              <a:buNone/>
              <a:defRPr b="1" sz="7680"/>
            </a:lvl6pPr>
            <a:lvl7pPr indent="-10160" lvl="6" marL="13167361" rtl="0">
              <a:spcBef>
                <a:spcPts val="0"/>
              </a:spcBef>
              <a:buFont typeface="Calibri"/>
              <a:buNone/>
              <a:defRPr b="1" sz="7680"/>
            </a:lvl7pPr>
            <a:lvl8pPr indent="-7619" lvl="7" marL="15361920" rtl="0">
              <a:spcBef>
                <a:spcPts val="0"/>
              </a:spcBef>
              <a:buFont typeface="Calibri"/>
              <a:buNone/>
              <a:defRPr b="1" sz="7680"/>
            </a:lvl8pPr>
            <a:lvl9pPr indent="-5080" lvl="8" marL="17556480" rtl="0">
              <a:spcBef>
                <a:spcPts val="0"/>
              </a:spcBef>
              <a:buFont typeface="Calibri"/>
              <a:buNone/>
              <a:defRPr b="1" sz="7680"/>
            </a:lvl9pPr>
          </a:lstStyle>
          <a:p/>
        </p:txBody>
      </p:sp>
      <p:sp>
        <p:nvSpPr>
          <p:cNvPr id="39" name="Shape 39"/>
          <p:cNvSpPr txBox="1"/>
          <p:nvPr>
            <p:ph idx="2" type="body"/>
          </p:nvPr>
        </p:nvSpPr>
        <p:spPr>
          <a:xfrm>
            <a:off x="3023241" y="13360400"/>
            <a:ext cx="18568031" cy="19651136"/>
          </a:xfrm>
          <a:prstGeom prst="rect">
            <a:avLst/>
          </a:prstGeom>
          <a:noFill/>
          <a:ln>
            <a:noFill/>
          </a:ln>
        </p:spPr>
        <p:txBody>
          <a:bodyPr anchorCtr="0" anchor="t" bIns="91425" lIns="91425" rIns="91425" tIns="91425"/>
          <a:lstStyle>
            <a:lvl1pPr indent="-243840" lvl="0" marL="1097280" rtl="0" algn="l">
              <a:lnSpc>
                <a:spcPct val="90000"/>
              </a:lnSpc>
              <a:spcBef>
                <a:spcPts val="4800"/>
              </a:spcBef>
              <a:buClr>
                <a:schemeClr val="dk1"/>
              </a:buClr>
              <a:buFont typeface="Arial"/>
              <a:buChar char="•"/>
              <a:defRPr sz="13439">
                <a:solidFill>
                  <a:schemeClr val="dk1"/>
                </a:solidFill>
                <a:latin typeface="Calibri"/>
                <a:ea typeface="Calibri"/>
                <a:cs typeface="Calibri"/>
                <a:sym typeface="Calibri"/>
              </a:defRPr>
            </a:lvl1pPr>
            <a:lvl2pPr indent="-375920" lvl="1" marL="3291840" rtl="0" algn="l">
              <a:lnSpc>
                <a:spcPct val="90000"/>
              </a:lnSpc>
              <a:spcBef>
                <a:spcPts val="2400"/>
              </a:spcBef>
              <a:buClr>
                <a:schemeClr val="dk1"/>
              </a:buClr>
              <a:buFont typeface="Arial"/>
              <a:buChar char="•"/>
              <a:defRPr sz="11520">
                <a:solidFill>
                  <a:schemeClr val="dk1"/>
                </a:solidFill>
                <a:latin typeface="Calibri"/>
                <a:ea typeface="Calibri"/>
                <a:cs typeface="Calibri"/>
                <a:sym typeface="Calibri"/>
              </a:defRPr>
            </a:lvl2pPr>
            <a:lvl3pPr indent="-495300" lvl="2" marL="5486400" rtl="0" algn="l">
              <a:lnSpc>
                <a:spcPct val="90000"/>
              </a:lnSpc>
              <a:spcBef>
                <a:spcPts val="2400"/>
              </a:spcBef>
              <a:buClr>
                <a:schemeClr val="dk1"/>
              </a:buClr>
              <a:buFont typeface="Arial"/>
              <a:buChar char="•"/>
              <a:defRPr sz="9600">
                <a:solidFill>
                  <a:schemeClr val="dk1"/>
                </a:solidFill>
                <a:latin typeface="Calibri"/>
                <a:ea typeface="Calibri"/>
                <a:cs typeface="Calibri"/>
                <a:sym typeface="Calibri"/>
              </a:defRPr>
            </a:lvl3pPr>
            <a:lvl4pPr indent="-553719" lvl="3" marL="76809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4pPr>
            <a:lvl5pPr indent="-551179" lvl="4" marL="987552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5pPr>
            <a:lvl6pPr indent="-548640" lvl="5" marL="1207008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6pPr>
            <a:lvl7pPr indent="-558800" lvl="6" marL="14264639"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7pPr>
            <a:lvl8pPr indent="-556260" lvl="7" marL="1645920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8pPr>
            <a:lvl9pPr indent="-553721" lvl="8" marL="186537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9pPr>
          </a:lstStyle>
          <a:p/>
        </p:txBody>
      </p:sp>
      <p:sp>
        <p:nvSpPr>
          <p:cNvPr id="40" name="Shape 40"/>
          <p:cNvSpPr txBox="1"/>
          <p:nvPr>
            <p:ph idx="3" type="body"/>
          </p:nvPr>
        </p:nvSpPr>
        <p:spPr>
          <a:xfrm>
            <a:off x="22219921" y="8966203"/>
            <a:ext cx="18659477" cy="4394196"/>
          </a:xfrm>
          <a:prstGeom prst="rect">
            <a:avLst/>
          </a:prstGeom>
          <a:noFill/>
          <a:ln>
            <a:noFill/>
          </a:ln>
        </p:spPr>
        <p:txBody>
          <a:bodyPr anchorCtr="0" anchor="b" bIns="91425" lIns="91425" rIns="91425" tIns="91425"/>
          <a:lstStyle>
            <a:lvl1pPr indent="0" lvl="0" marL="0" rtl="0">
              <a:spcBef>
                <a:spcPts val="0"/>
              </a:spcBef>
              <a:buFont typeface="Calibri"/>
              <a:buNone/>
              <a:defRPr b="1" sz="11520"/>
            </a:lvl1pPr>
            <a:lvl2pPr indent="-10160" lvl="1" marL="2194560" rtl="0">
              <a:spcBef>
                <a:spcPts val="0"/>
              </a:spcBef>
              <a:buFont typeface="Calibri"/>
              <a:buNone/>
              <a:defRPr b="1" sz="9600"/>
            </a:lvl2pPr>
            <a:lvl3pPr indent="-7620" lvl="2" marL="4389120" rtl="0">
              <a:spcBef>
                <a:spcPts val="0"/>
              </a:spcBef>
              <a:buFont typeface="Calibri"/>
              <a:buNone/>
              <a:defRPr b="1" sz="8640"/>
            </a:lvl3pPr>
            <a:lvl4pPr indent="-5080" lvl="3" marL="6583680" rtl="0">
              <a:spcBef>
                <a:spcPts val="0"/>
              </a:spcBef>
              <a:buFont typeface="Calibri"/>
              <a:buNone/>
              <a:defRPr b="1" sz="7680"/>
            </a:lvl4pPr>
            <a:lvl5pPr indent="-2540" lvl="4" marL="8778240" rtl="0">
              <a:spcBef>
                <a:spcPts val="0"/>
              </a:spcBef>
              <a:buFont typeface="Calibri"/>
              <a:buNone/>
              <a:defRPr b="1" sz="7680"/>
            </a:lvl5pPr>
            <a:lvl6pPr indent="0" lvl="5" marL="10972800" rtl="0">
              <a:spcBef>
                <a:spcPts val="0"/>
              </a:spcBef>
              <a:buFont typeface="Calibri"/>
              <a:buNone/>
              <a:defRPr b="1" sz="7680"/>
            </a:lvl6pPr>
            <a:lvl7pPr indent="-10160" lvl="6" marL="13167361" rtl="0">
              <a:spcBef>
                <a:spcPts val="0"/>
              </a:spcBef>
              <a:buFont typeface="Calibri"/>
              <a:buNone/>
              <a:defRPr b="1" sz="7680"/>
            </a:lvl7pPr>
            <a:lvl8pPr indent="-7619" lvl="7" marL="15361920" rtl="0">
              <a:spcBef>
                <a:spcPts val="0"/>
              </a:spcBef>
              <a:buFont typeface="Calibri"/>
              <a:buNone/>
              <a:defRPr b="1" sz="7680"/>
            </a:lvl8pPr>
            <a:lvl9pPr indent="-5080" lvl="8" marL="17556480" rtl="0">
              <a:spcBef>
                <a:spcPts val="0"/>
              </a:spcBef>
              <a:buFont typeface="Calibri"/>
              <a:buNone/>
              <a:defRPr b="1" sz="7680"/>
            </a:lvl9pPr>
          </a:lstStyle>
          <a:p/>
        </p:txBody>
      </p:sp>
      <p:sp>
        <p:nvSpPr>
          <p:cNvPr id="41" name="Shape 41"/>
          <p:cNvSpPr txBox="1"/>
          <p:nvPr>
            <p:ph idx="4" type="body"/>
          </p:nvPr>
        </p:nvSpPr>
        <p:spPr>
          <a:xfrm>
            <a:off x="22219921" y="13360400"/>
            <a:ext cx="18659477" cy="19651136"/>
          </a:xfrm>
          <a:prstGeom prst="rect">
            <a:avLst/>
          </a:prstGeom>
          <a:noFill/>
          <a:ln>
            <a:noFill/>
          </a:ln>
        </p:spPr>
        <p:txBody>
          <a:bodyPr anchorCtr="0" anchor="t" bIns="91425" lIns="91425" rIns="91425" tIns="91425"/>
          <a:lstStyle>
            <a:lvl1pPr indent="-243840" lvl="0" marL="1097280" rtl="0" algn="l">
              <a:lnSpc>
                <a:spcPct val="90000"/>
              </a:lnSpc>
              <a:spcBef>
                <a:spcPts val="4800"/>
              </a:spcBef>
              <a:buClr>
                <a:schemeClr val="dk1"/>
              </a:buClr>
              <a:buFont typeface="Arial"/>
              <a:buChar char="•"/>
              <a:defRPr sz="13439">
                <a:solidFill>
                  <a:schemeClr val="dk1"/>
                </a:solidFill>
                <a:latin typeface="Calibri"/>
                <a:ea typeface="Calibri"/>
                <a:cs typeface="Calibri"/>
                <a:sym typeface="Calibri"/>
              </a:defRPr>
            </a:lvl1pPr>
            <a:lvl2pPr indent="-375920" lvl="1" marL="3291840" rtl="0" algn="l">
              <a:lnSpc>
                <a:spcPct val="90000"/>
              </a:lnSpc>
              <a:spcBef>
                <a:spcPts val="2400"/>
              </a:spcBef>
              <a:buClr>
                <a:schemeClr val="dk1"/>
              </a:buClr>
              <a:buFont typeface="Arial"/>
              <a:buChar char="•"/>
              <a:defRPr sz="11520">
                <a:solidFill>
                  <a:schemeClr val="dk1"/>
                </a:solidFill>
                <a:latin typeface="Calibri"/>
                <a:ea typeface="Calibri"/>
                <a:cs typeface="Calibri"/>
                <a:sym typeface="Calibri"/>
              </a:defRPr>
            </a:lvl2pPr>
            <a:lvl3pPr indent="-495300" lvl="2" marL="5486400" rtl="0" algn="l">
              <a:lnSpc>
                <a:spcPct val="90000"/>
              </a:lnSpc>
              <a:spcBef>
                <a:spcPts val="2400"/>
              </a:spcBef>
              <a:buClr>
                <a:schemeClr val="dk1"/>
              </a:buClr>
              <a:buFont typeface="Arial"/>
              <a:buChar char="•"/>
              <a:defRPr sz="9600">
                <a:solidFill>
                  <a:schemeClr val="dk1"/>
                </a:solidFill>
                <a:latin typeface="Calibri"/>
                <a:ea typeface="Calibri"/>
                <a:cs typeface="Calibri"/>
                <a:sym typeface="Calibri"/>
              </a:defRPr>
            </a:lvl3pPr>
            <a:lvl4pPr indent="-553719" lvl="3" marL="76809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4pPr>
            <a:lvl5pPr indent="-551179" lvl="4" marL="987552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5pPr>
            <a:lvl6pPr indent="-548640" lvl="5" marL="1207008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6pPr>
            <a:lvl7pPr indent="-558800" lvl="6" marL="14264639"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7pPr>
            <a:lvl8pPr indent="-556260" lvl="7" marL="1645920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8pPr>
            <a:lvl9pPr indent="-553721" lvl="8" marL="18653760" rtl="0" algn="l">
              <a:lnSpc>
                <a:spcPct val="90000"/>
              </a:lnSpc>
              <a:spcBef>
                <a:spcPts val="2400"/>
              </a:spcBef>
              <a:buClr>
                <a:schemeClr val="dk1"/>
              </a:buClr>
              <a:buFont typeface="Arial"/>
              <a:buChar char="•"/>
              <a:defRPr sz="8640">
                <a:solidFill>
                  <a:schemeClr val="dk1"/>
                </a:solidFill>
                <a:latin typeface="Calibri"/>
                <a:ea typeface="Calibri"/>
                <a:cs typeface="Calibri"/>
                <a:sym typeface="Calibri"/>
              </a:defRPr>
            </a:lvl9pPr>
          </a:lstStyle>
          <a:p/>
        </p:txBody>
      </p:sp>
      <p:sp>
        <p:nvSpPr>
          <p:cNvPr id="42" name="Shape 42"/>
          <p:cNvSpPr txBox="1"/>
          <p:nvPr>
            <p:ph idx="10" type="dt"/>
          </p:nvPr>
        </p:nvSpPr>
        <p:spPr>
          <a:xfrm>
            <a:off x="3017519" y="33900540"/>
            <a:ext cx="9875520" cy="1947332"/>
          </a:xfrm>
          <a:prstGeom prst="rect">
            <a:avLst/>
          </a:prstGeom>
          <a:noFill/>
          <a:ln>
            <a:noFill/>
          </a:ln>
        </p:spPr>
        <p:txBody>
          <a:bodyPr anchorCtr="0" anchor="ctr" bIns="91425" lIns="91425" rIns="91425" tIns="91425"/>
          <a:lstStyle>
            <a:lvl1pPr indent="0" lvl="0" marL="0" marR="0" rtl="0" algn="l">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14538959" y="33900540"/>
            <a:ext cx="14813279" cy="1947332"/>
          </a:xfrm>
          <a:prstGeom prst="rect">
            <a:avLst/>
          </a:prstGeom>
          <a:noFill/>
          <a:ln>
            <a:noFill/>
          </a:ln>
        </p:spPr>
        <p:txBody>
          <a:bodyPr anchorCtr="0" anchor="ctr" bIns="91425" lIns="91425" rIns="91425" tIns="91425"/>
          <a:lstStyle>
            <a:lvl1pPr indent="0" lvl="0" marL="0" marR="0" rtl="0" algn="ctr">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30998159" y="33900540"/>
            <a:ext cx="9875520" cy="1947332"/>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576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3017519" y="1947341"/>
            <a:ext cx="37856160" cy="7069669"/>
          </a:xfrm>
          <a:prstGeom prst="rect">
            <a:avLst/>
          </a:prstGeom>
          <a:noFill/>
          <a:ln>
            <a:noFill/>
          </a:ln>
        </p:spPr>
        <p:txBody>
          <a:bodyPr anchorCtr="0" anchor="ctr" bIns="91425" lIns="91425" rIns="91425" tIns="91425"/>
          <a:lstStyle>
            <a:lvl1pPr lvl="0" rtl="0" algn="l">
              <a:lnSpc>
                <a:spcPct val="90000"/>
              </a:lnSpc>
              <a:spcBef>
                <a:spcPts val="0"/>
              </a:spcBef>
              <a:buClr>
                <a:schemeClr val="dk1"/>
              </a:buClr>
              <a:buFont typeface="Calibri"/>
              <a:buNone/>
              <a:defRPr sz="21120">
                <a:solidFill>
                  <a:schemeClr val="dk1"/>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7" name="Shape 47"/>
          <p:cNvSpPr txBox="1"/>
          <p:nvPr>
            <p:ph idx="10" type="dt"/>
          </p:nvPr>
        </p:nvSpPr>
        <p:spPr>
          <a:xfrm>
            <a:off x="3017519" y="33900540"/>
            <a:ext cx="9875520" cy="1947332"/>
          </a:xfrm>
          <a:prstGeom prst="rect">
            <a:avLst/>
          </a:prstGeom>
          <a:noFill/>
          <a:ln>
            <a:noFill/>
          </a:ln>
        </p:spPr>
        <p:txBody>
          <a:bodyPr anchorCtr="0" anchor="ctr" bIns="91425" lIns="91425" rIns="91425" tIns="91425"/>
          <a:lstStyle>
            <a:lvl1pPr indent="0" lvl="0" marL="0" marR="0" rtl="0" algn="l">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14538959" y="33900540"/>
            <a:ext cx="14813279" cy="1947332"/>
          </a:xfrm>
          <a:prstGeom prst="rect">
            <a:avLst/>
          </a:prstGeom>
          <a:noFill/>
          <a:ln>
            <a:noFill/>
          </a:ln>
        </p:spPr>
        <p:txBody>
          <a:bodyPr anchorCtr="0" anchor="ctr" bIns="91425" lIns="91425" rIns="91425" tIns="91425"/>
          <a:lstStyle>
            <a:lvl1pPr indent="0" lvl="0" marL="0" marR="0" rtl="0" algn="ctr">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30998159" y="33900540"/>
            <a:ext cx="9875520" cy="1947332"/>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576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3017519" y="33900540"/>
            <a:ext cx="9875520" cy="1947332"/>
          </a:xfrm>
          <a:prstGeom prst="rect">
            <a:avLst/>
          </a:prstGeom>
          <a:noFill/>
          <a:ln>
            <a:noFill/>
          </a:ln>
        </p:spPr>
        <p:txBody>
          <a:bodyPr anchorCtr="0" anchor="ctr" bIns="91425" lIns="91425" rIns="91425" tIns="91425"/>
          <a:lstStyle>
            <a:lvl1pPr indent="0" lvl="0" marL="0" marR="0" rtl="0" algn="l">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4538959" y="33900540"/>
            <a:ext cx="14813279" cy="1947332"/>
          </a:xfrm>
          <a:prstGeom prst="rect">
            <a:avLst/>
          </a:prstGeom>
          <a:noFill/>
          <a:ln>
            <a:noFill/>
          </a:ln>
        </p:spPr>
        <p:txBody>
          <a:bodyPr anchorCtr="0" anchor="ctr" bIns="91425" lIns="91425" rIns="91425" tIns="91425"/>
          <a:lstStyle>
            <a:lvl1pPr indent="0" lvl="0" marL="0" marR="0" rtl="0" algn="ctr">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30998159" y="33900540"/>
            <a:ext cx="9875520" cy="1947332"/>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576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3023236" y="2438400"/>
            <a:ext cx="14156054" cy="8534399"/>
          </a:xfrm>
          <a:prstGeom prst="rect">
            <a:avLst/>
          </a:prstGeom>
          <a:noFill/>
          <a:ln>
            <a:noFill/>
          </a:ln>
        </p:spPr>
        <p:txBody>
          <a:bodyPr anchorCtr="0" anchor="b" bIns="91425" lIns="91425" rIns="91425" tIns="91425"/>
          <a:lstStyle>
            <a:lvl1pPr lvl="0" rtl="0">
              <a:spcBef>
                <a:spcPts val="0"/>
              </a:spcBef>
              <a:defRPr sz="1536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18659476" y="5266275"/>
            <a:ext cx="22219920" cy="25992668"/>
          </a:xfrm>
          <a:prstGeom prst="rect">
            <a:avLst/>
          </a:prstGeom>
          <a:noFill/>
          <a:ln>
            <a:noFill/>
          </a:ln>
        </p:spPr>
        <p:txBody>
          <a:bodyPr anchorCtr="0" anchor="t" bIns="91425" lIns="91425" rIns="91425" tIns="91425"/>
          <a:lstStyle>
            <a:lvl1pPr lvl="0" rtl="0">
              <a:spcBef>
                <a:spcPts val="0"/>
              </a:spcBef>
              <a:defRPr sz="15360"/>
            </a:lvl1pPr>
            <a:lvl2pPr lvl="1" rtl="0">
              <a:spcBef>
                <a:spcPts val="0"/>
              </a:spcBef>
              <a:defRPr sz="13439"/>
            </a:lvl2pPr>
            <a:lvl3pPr lvl="2" rtl="0">
              <a:spcBef>
                <a:spcPts val="0"/>
              </a:spcBef>
              <a:defRPr sz="11520"/>
            </a:lvl3pPr>
            <a:lvl4pPr lvl="3" rtl="0">
              <a:spcBef>
                <a:spcPts val="0"/>
              </a:spcBef>
              <a:defRPr sz="9600"/>
            </a:lvl4pPr>
            <a:lvl5pPr lvl="4" rtl="0">
              <a:spcBef>
                <a:spcPts val="0"/>
              </a:spcBef>
              <a:defRPr sz="9600"/>
            </a:lvl5pPr>
            <a:lvl6pPr lvl="5" rtl="0">
              <a:spcBef>
                <a:spcPts val="0"/>
              </a:spcBef>
              <a:defRPr sz="9600"/>
            </a:lvl6pPr>
            <a:lvl7pPr lvl="6" rtl="0">
              <a:spcBef>
                <a:spcPts val="0"/>
              </a:spcBef>
              <a:defRPr sz="9600"/>
            </a:lvl7pPr>
            <a:lvl8pPr lvl="7" rtl="0">
              <a:spcBef>
                <a:spcPts val="0"/>
              </a:spcBef>
              <a:defRPr sz="9600"/>
            </a:lvl8pPr>
            <a:lvl9pPr lvl="8" rtl="0">
              <a:spcBef>
                <a:spcPts val="0"/>
              </a:spcBef>
              <a:defRPr sz="9600"/>
            </a:lvl9pPr>
          </a:lstStyle>
          <a:p/>
        </p:txBody>
      </p:sp>
      <p:sp>
        <p:nvSpPr>
          <p:cNvPr id="57" name="Shape 57"/>
          <p:cNvSpPr txBox="1"/>
          <p:nvPr>
            <p:ph idx="2" type="body"/>
          </p:nvPr>
        </p:nvSpPr>
        <p:spPr>
          <a:xfrm>
            <a:off x="3023236" y="10972800"/>
            <a:ext cx="14156054" cy="20328469"/>
          </a:xfrm>
          <a:prstGeom prst="rect">
            <a:avLst/>
          </a:prstGeom>
          <a:noFill/>
          <a:ln>
            <a:noFill/>
          </a:ln>
        </p:spPr>
        <p:txBody>
          <a:bodyPr anchorCtr="0" anchor="t" bIns="91425" lIns="91425" rIns="91425" tIns="91425"/>
          <a:lstStyle>
            <a:lvl1pPr indent="0" lvl="0" marL="0" rtl="0">
              <a:spcBef>
                <a:spcPts val="0"/>
              </a:spcBef>
              <a:buFont typeface="Calibri"/>
              <a:buNone/>
              <a:defRPr sz="7680"/>
            </a:lvl1pPr>
            <a:lvl2pPr indent="-10160" lvl="1" marL="2194560" rtl="0">
              <a:spcBef>
                <a:spcPts val="0"/>
              </a:spcBef>
              <a:buFont typeface="Calibri"/>
              <a:buNone/>
              <a:defRPr sz="6719"/>
            </a:lvl2pPr>
            <a:lvl3pPr indent="-7620" lvl="2" marL="4389120" rtl="0">
              <a:spcBef>
                <a:spcPts val="0"/>
              </a:spcBef>
              <a:buFont typeface="Calibri"/>
              <a:buNone/>
              <a:defRPr sz="5760"/>
            </a:lvl3pPr>
            <a:lvl4pPr indent="-5080" lvl="3" marL="6583680" rtl="0">
              <a:spcBef>
                <a:spcPts val="0"/>
              </a:spcBef>
              <a:buFont typeface="Calibri"/>
              <a:buNone/>
              <a:defRPr sz="4800"/>
            </a:lvl4pPr>
            <a:lvl5pPr indent="-2540" lvl="4" marL="8778240" rtl="0">
              <a:spcBef>
                <a:spcPts val="0"/>
              </a:spcBef>
              <a:buFont typeface="Calibri"/>
              <a:buNone/>
              <a:defRPr sz="4800"/>
            </a:lvl5pPr>
            <a:lvl6pPr indent="0" lvl="5" marL="10972800" rtl="0">
              <a:spcBef>
                <a:spcPts val="0"/>
              </a:spcBef>
              <a:buFont typeface="Calibri"/>
              <a:buNone/>
              <a:defRPr sz="4800"/>
            </a:lvl6pPr>
            <a:lvl7pPr indent="-10160" lvl="6" marL="13167361" rtl="0">
              <a:spcBef>
                <a:spcPts val="0"/>
              </a:spcBef>
              <a:buFont typeface="Calibri"/>
              <a:buNone/>
              <a:defRPr sz="4800"/>
            </a:lvl7pPr>
            <a:lvl8pPr indent="-7619" lvl="7" marL="15361920" rtl="0">
              <a:spcBef>
                <a:spcPts val="0"/>
              </a:spcBef>
              <a:buFont typeface="Calibri"/>
              <a:buNone/>
              <a:defRPr sz="4800"/>
            </a:lvl8pPr>
            <a:lvl9pPr indent="-5080" lvl="8" marL="17556480" rtl="0">
              <a:spcBef>
                <a:spcPts val="0"/>
              </a:spcBef>
              <a:buFont typeface="Calibri"/>
              <a:buNone/>
              <a:defRPr sz="4800"/>
            </a:lvl9pPr>
          </a:lstStyle>
          <a:p/>
        </p:txBody>
      </p:sp>
      <p:sp>
        <p:nvSpPr>
          <p:cNvPr id="58" name="Shape 58"/>
          <p:cNvSpPr txBox="1"/>
          <p:nvPr>
            <p:ph idx="10" type="dt"/>
          </p:nvPr>
        </p:nvSpPr>
        <p:spPr>
          <a:xfrm>
            <a:off x="3017519" y="33900540"/>
            <a:ext cx="9875520" cy="1947332"/>
          </a:xfrm>
          <a:prstGeom prst="rect">
            <a:avLst/>
          </a:prstGeom>
          <a:noFill/>
          <a:ln>
            <a:noFill/>
          </a:ln>
        </p:spPr>
        <p:txBody>
          <a:bodyPr anchorCtr="0" anchor="ctr" bIns="91425" lIns="91425" rIns="91425" tIns="91425"/>
          <a:lstStyle>
            <a:lvl1pPr indent="0" lvl="0" marL="0" marR="0" rtl="0" algn="l">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14538959" y="33900540"/>
            <a:ext cx="14813279" cy="1947332"/>
          </a:xfrm>
          <a:prstGeom prst="rect">
            <a:avLst/>
          </a:prstGeom>
          <a:noFill/>
          <a:ln>
            <a:noFill/>
          </a:ln>
        </p:spPr>
        <p:txBody>
          <a:bodyPr anchorCtr="0" anchor="ctr" bIns="91425" lIns="91425" rIns="91425" tIns="91425"/>
          <a:lstStyle>
            <a:lvl1pPr indent="0" lvl="0" marL="0" marR="0" rtl="0" algn="ctr">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30998159" y="33900540"/>
            <a:ext cx="9875520" cy="1947332"/>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576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3023236" y="2438400"/>
            <a:ext cx="14156054" cy="8534399"/>
          </a:xfrm>
          <a:prstGeom prst="rect">
            <a:avLst/>
          </a:prstGeom>
          <a:noFill/>
          <a:ln>
            <a:noFill/>
          </a:ln>
        </p:spPr>
        <p:txBody>
          <a:bodyPr anchorCtr="0" anchor="b" bIns="91425" lIns="91425" rIns="91425" tIns="91425"/>
          <a:lstStyle>
            <a:lvl1pPr lvl="0" rtl="0">
              <a:spcBef>
                <a:spcPts val="0"/>
              </a:spcBef>
              <a:defRPr sz="1536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p:nvPr>
            <p:ph idx="2" type="pic"/>
          </p:nvPr>
        </p:nvSpPr>
        <p:spPr>
          <a:xfrm>
            <a:off x="18659476" y="5266275"/>
            <a:ext cx="22219920" cy="25992668"/>
          </a:xfrm>
          <a:prstGeom prst="rect">
            <a:avLst/>
          </a:prstGeom>
          <a:noFill/>
          <a:ln>
            <a:noFill/>
          </a:ln>
        </p:spPr>
        <p:txBody>
          <a:bodyPr anchorCtr="0" anchor="t" bIns="91425" lIns="91425" rIns="91425" tIns="91425"/>
          <a:lstStyle>
            <a:lvl1pPr indent="0" lvl="0" marL="0" marR="0" rtl="0" algn="l">
              <a:spcBef>
                <a:spcPts val="0"/>
              </a:spcBef>
              <a:buClr>
                <a:srgbClr val="888888"/>
              </a:buClr>
              <a:buFont typeface="Calibri"/>
              <a:buNone/>
              <a:defRPr b="0" i="0" sz="15360" u="none" cap="none" strike="noStrike">
                <a:solidFill>
                  <a:srgbClr val="888888"/>
                </a:solidFill>
                <a:latin typeface="Calibri"/>
                <a:ea typeface="Calibri"/>
                <a:cs typeface="Calibri"/>
                <a:sym typeface="Calibri"/>
              </a:defRPr>
            </a:lvl1pPr>
            <a:lvl2pPr indent="-10160" lvl="1" marL="2194560" marR="0" rtl="0" algn="l">
              <a:spcBef>
                <a:spcPts val="0"/>
              </a:spcBef>
              <a:buClr>
                <a:schemeClr val="dk1"/>
              </a:buClr>
              <a:buFont typeface="Calibri"/>
              <a:buNone/>
              <a:defRPr b="0" i="0" sz="13439" u="none" cap="none" strike="noStrike">
                <a:solidFill>
                  <a:schemeClr val="dk1"/>
                </a:solidFill>
                <a:latin typeface="Calibri"/>
                <a:ea typeface="Calibri"/>
                <a:cs typeface="Calibri"/>
                <a:sym typeface="Calibri"/>
              </a:defRPr>
            </a:lvl2pPr>
            <a:lvl3pPr indent="-7620" lvl="2" marL="4389120" marR="0" rtl="0" algn="l">
              <a:spcBef>
                <a:spcPts val="0"/>
              </a:spcBef>
              <a:buClr>
                <a:schemeClr val="dk1"/>
              </a:buClr>
              <a:buFont typeface="Calibri"/>
              <a:buNone/>
              <a:defRPr b="0" i="0" sz="11520" u="none" cap="none" strike="noStrike">
                <a:solidFill>
                  <a:schemeClr val="dk1"/>
                </a:solidFill>
                <a:latin typeface="Calibri"/>
                <a:ea typeface="Calibri"/>
                <a:cs typeface="Calibri"/>
                <a:sym typeface="Calibri"/>
              </a:defRPr>
            </a:lvl3pPr>
            <a:lvl4pPr indent="-5080" lvl="3" marL="6583680" marR="0" rtl="0" algn="l">
              <a:spcBef>
                <a:spcPts val="0"/>
              </a:spcBef>
              <a:buClr>
                <a:schemeClr val="dk1"/>
              </a:buClr>
              <a:buFont typeface="Calibri"/>
              <a:buNone/>
              <a:defRPr b="0" i="0" sz="9600" u="none" cap="none" strike="noStrike">
                <a:solidFill>
                  <a:schemeClr val="dk1"/>
                </a:solidFill>
                <a:latin typeface="Calibri"/>
                <a:ea typeface="Calibri"/>
                <a:cs typeface="Calibri"/>
                <a:sym typeface="Calibri"/>
              </a:defRPr>
            </a:lvl4pPr>
            <a:lvl5pPr indent="-2540" lvl="4" marL="8778240" marR="0" rtl="0" algn="l">
              <a:spcBef>
                <a:spcPts val="0"/>
              </a:spcBef>
              <a:buClr>
                <a:schemeClr val="dk1"/>
              </a:buClr>
              <a:buFont typeface="Calibri"/>
              <a:buNone/>
              <a:defRPr b="0" i="0" sz="9600" u="none" cap="none" strike="noStrike">
                <a:solidFill>
                  <a:schemeClr val="dk1"/>
                </a:solidFill>
                <a:latin typeface="Calibri"/>
                <a:ea typeface="Calibri"/>
                <a:cs typeface="Calibri"/>
                <a:sym typeface="Calibri"/>
              </a:defRPr>
            </a:lvl5pPr>
            <a:lvl6pPr indent="0" lvl="5" marL="10972800" marR="0" rtl="0" algn="l">
              <a:spcBef>
                <a:spcPts val="0"/>
              </a:spcBef>
              <a:buClr>
                <a:schemeClr val="dk1"/>
              </a:buClr>
              <a:buFont typeface="Calibri"/>
              <a:buNone/>
              <a:defRPr b="0" i="0" sz="9600" u="none" cap="none" strike="noStrike">
                <a:solidFill>
                  <a:schemeClr val="dk1"/>
                </a:solidFill>
                <a:latin typeface="Calibri"/>
                <a:ea typeface="Calibri"/>
                <a:cs typeface="Calibri"/>
                <a:sym typeface="Calibri"/>
              </a:defRPr>
            </a:lvl6pPr>
            <a:lvl7pPr indent="-10160" lvl="6" marL="13167361" marR="0" rtl="0" algn="l">
              <a:spcBef>
                <a:spcPts val="0"/>
              </a:spcBef>
              <a:buClr>
                <a:schemeClr val="dk1"/>
              </a:buClr>
              <a:buFont typeface="Calibri"/>
              <a:buNone/>
              <a:defRPr b="0" i="0" sz="9600" u="none" cap="none" strike="noStrike">
                <a:solidFill>
                  <a:schemeClr val="dk1"/>
                </a:solidFill>
                <a:latin typeface="Calibri"/>
                <a:ea typeface="Calibri"/>
                <a:cs typeface="Calibri"/>
                <a:sym typeface="Calibri"/>
              </a:defRPr>
            </a:lvl7pPr>
            <a:lvl8pPr indent="-7619" lvl="7" marL="15361920" marR="0" rtl="0" algn="l">
              <a:spcBef>
                <a:spcPts val="0"/>
              </a:spcBef>
              <a:buClr>
                <a:schemeClr val="dk1"/>
              </a:buClr>
              <a:buFont typeface="Calibri"/>
              <a:buNone/>
              <a:defRPr b="0" i="0" sz="9600" u="none" cap="none" strike="noStrike">
                <a:solidFill>
                  <a:schemeClr val="dk1"/>
                </a:solidFill>
                <a:latin typeface="Calibri"/>
                <a:ea typeface="Calibri"/>
                <a:cs typeface="Calibri"/>
                <a:sym typeface="Calibri"/>
              </a:defRPr>
            </a:lvl8pPr>
            <a:lvl9pPr indent="-5080" lvl="8" marL="17556480" marR="0" rtl="0" algn="l">
              <a:spcBef>
                <a:spcPts val="0"/>
              </a:spcBef>
              <a:buClr>
                <a:schemeClr val="dk1"/>
              </a:buClr>
              <a:buFont typeface="Calibri"/>
              <a:buNone/>
              <a:defRPr b="0" i="0" sz="96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3023236" y="10972800"/>
            <a:ext cx="14156054" cy="20328469"/>
          </a:xfrm>
          <a:prstGeom prst="rect">
            <a:avLst/>
          </a:prstGeom>
          <a:noFill/>
          <a:ln>
            <a:noFill/>
          </a:ln>
        </p:spPr>
        <p:txBody>
          <a:bodyPr anchorCtr="0" anchor="t" bIns="91425" lIns="91425" rIns="91425" tIns="91425"/>
          <a:lstStyle>
            <a:lvl1pPr indent="0" lvl="0" marL="0" rtl="0">
              <a:spcBef>
                <a:spcPts val="0"/>
              </a:spcBef>
              <a:buFont typeface="Calibri"/>
              <a:buNone/>
              <a:defRPr sz="7680"/>
            </a:lvl1pPr>
            <a:lvl2pPr indent="-10160" lvl="1" marL="2194560" rtl="0">
              <a:spcBef>
                <a:spcPts val="0"/>
              </a:spcBef>
              <a:buFont typeface="Calibri"/>
              <a:buNone/>
              <a:defRPr sz="6719"/>
            </a:lvl2pPr>
            <a:lvl3pPr indent="-7620" lvl="2" marL="4389120" rtl="0">
              <a:spcBef>
                <a:spcPts val="0"/>
              </a:spcBef>
              <a:buFont typeface="Calibri"/>
              <a:buNone/>
              <a:defRPr sz="5760"/>
            </a:lvl3pPr>
            <a:lvl4pPr indent="-5080" lvl="3" marL="6583680" rtl="0">
              <a:spcBef>
                <a:spcPts val="0"/>
              </a:spcBef>
              <a:buFont typeface="Calibri"/>
              <a:buNone/>
              <a:defRPr sz="4800"/>
            </a:lvl4pPr>
            <a:lvl5pPr indent="-2540" lvl="4" marL="8778240" rtl="0">
              <a:spcBef>
                <a:spcPts val="0"/>
              </a:spcBef>
              <a:buFont typeface="Calibri"/>
              <a:buNone/>
              <a:defRPr sz="4800"/>
            </a:lvl5pPr>
            <a:lvl6pPr indent="0" lvl="5" marL="10972800" rtl="0">
              <a:spcBef>
                <a:spcPts val="0"/>
              </a:spcBef>
              <a:buFont typeface="Calibri"/>
              <a:buNone/>
              <a:defRPr sz="4800"/>
            </a:lvl6pPr>
            <a:lvl7pPr indent="-10160" lvl="6" marL="13167361" rtl="0">
              <a:spcBef>
                <a:spcPts val="0"/>
              </a:spcBef>
              <a:buFont typeface="Calibri"/>
              <a:buNone/>
              <a:defRPr sz="4800"/>
            </a:lvl7pPr>
            <a:lvl8pPr indent="-7619" lvl="7" marL="15361920" rtl="0">
              <a:spcBef>
                <a:spcPts val="0"/>
              </a:spcBef>
              <a:buFont typeface="Calibri"/>
              <a:buNone/>
              <a:defRPr sz="4800"/>
            </a:lvl8pPr>
            <a:lvl9pPr indent="-5080" lvl="8" marL="17556480" rtl="0">
              <a:spcBef>
                <a:spcPts val="0"/>
              </a:spcBef>
              <a:buFont typeface="Calibri"/>
              <a:buNone/>
              <a:defRPr sz="4800"/>
            </a:lvl9pPr>
          </a:lstStyle>
          <a:p/>
        </p:txBody>
      </p:sp>
      <p:sp>
        <p:nvSpPr>
          <p:cNvPr id="65" name="Shape 65"/>
          <p:cNvSpPr txBox="1"/>
          <p:nvPr>
            <p:ph idx="10" type="dt"/>
          </p:nvPr>
        </p:nvSpPr>
        <p:spPr>
          <a:xfrm>
            <a:off x="3017519" y="33900540"/>
            <a:ext cx="9875520" cy="1947332"/>
          </a:xfrm>
          <a:prstGeom prst="rect">
            <a:avLst/>
          </a:prstGeom>
          <a:noFill/>
          <a:ln>
            <a:noFill/>
          </a:ln>
        </p:spPr>
        <p:txBody>
          <a:bodyPr anchorCtr="0" anchor="ctr" bIns="91425" lIns="91425" rIns="91425" tIns="91425"/>
          <a:lstStyle>
            <a:lvl1pPr indent="0" lvl="0" marL="0" marR="0" rtl="0" algn="l">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14538959" y="33900540"/>
            <a:ext cx="14813279" cy="1947332"/>
          </a:xfrm>
          <a:prstGeom prst="rect">
            <a:avLst/>
          </a:prstGeom>
          <a:noFill/>
          <a:ln>
            <a:noFill/>
          </a:ln>
        </p:spPr>
        <p:txBody>
          <a:bodyPr anchorCtr="0" anchor="ctr" bIns="91425" lIns="91425" rIns="91425" tIns="91425"/>
          <a:lstStyle>
            <a:lvl1pPr indent="0" lvl="0" marL="0" marR="0" rtl="0" algn="ctr">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30998159" y="33900540"/>
            <a:ext cx="9875520" cy="1947332"/>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576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017519" y="1947341"/>
            <a:ext cx="37856160" cy="7069669"/>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dk1"/>
              </a:buClr>
              <a:buFont typeface="Calibri"/>
              <a:buNone/>
              <a:defRPr b="0" i="0" sz="21120" u="none" cap="none" strike="noStrike">
                <a:solidFill>
                  <a:schemeClr val="dk1"/>
                </a:solidFill>
                <a:latin typeface="Calibri"/>
                <a:ea typeface="Calibri"/>
                <a:cs typeface="Calibri"/>
                <a:sym typeface="Calibri"/>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7" name="Shape 7"/>
          <p:cNvSpPr txBox="1"/>
          <p:nvPr>
            <p:ph idx="1" type="body"/>
          </p:nvPr>
        </p:nvSpPr>
        <p:spPr>
          <a:xfrm>
            <a:off x="3017519" y="9736667"/>
            <a:ext cx="37856160" cy="23207136"/>
          </a:xfrm>
          <a:prstGeom prst="rect">
            <a:avLst/>
          </a:prstGeom>
          <a:noFill/>
          <a:ln>
            <a:noFill/>
          </a:ln>
        </p:spPr>
        <p:txBody>
          <a:bodyPr anchorCtr="0" anchor="t" bIns="91425" lIns="91425" rIns="91425" tIns="91425"/>
          <a:lstStyle>
            <a:lvl1pPr indent="-243840" lvl="0" marL="1097280" marR="0" rtl="0" algn="l">
              <a:lnSpc>
                <a:spcPct val="90000"/>
              </a:lnSpc>
              <a:spcBef>
                <a:spcPts val="4800"/>
              </a:spcBef>
              <a:buClr>
                <a:schemeClr val="dk1"/>
              </a:buClr>
              <a:buFont typeface="Arial"/>
              <a:buChar char="•"/>
              <a:defRPr b="0" i="0" sz="13439" u="none" cap="none" strike="noStrike">
                <a:solidFill>
                  <a:schemeClr val="dk1"/>
                </a:solidFill>
                <a:latin typeface="Calibri"/>
                <a:ea typeface="Calibri"/>
                <a:cs typeface="Calibri"/>
                <a:sym typeface="Calibri"/>
              </a:defRPr>
            </a:lvl1pPr>
            <a:lvl2pPr indent="-375920" lvl="1" marL="3291840" marR="0" rtl="0" algn="l">
              <a:lnSpc>
                <a:spcPct val="90000"/>
              </a:lnSpc>
              <a:spcBef>
                <a:spcPts val="2400"/>
              </a:spcBef>
              <a:buClr>
                <a:schemeClr val="dk1"/>
              </a:buClr>
              <a:buFont typeface="Arial"/>
              <a:buChar char="•"/>
              <a:defRPr b="0" i="0" sz="11520" u="none" cap="none" strike="noStrike">
                <a:solidFill>
                  <a:schemeClr val="dk1"/>
                </a:solidFill>
                <a:latin typeface="Calibri"/>
                <a:ea typeface="Calibri"/>
                <a:cs typeface="Calibri"/>
                <a:sym typeface="Calibri"/>
              </a:defRPr>
            </a:lvl2pPr>
            <a:lvl3pPr indent="-495300" lvl="2" marL="5486400" marR="0" rtl="0" algn="l">
              <a:lnSpc>
                <a:spcPct val="90000"/>
              </a:lnSpc>
              <a:spcBef>
                <a:spcPts val="2400"/>
              </a:spcBef>
              <a:buClr>
                <a:schemeClr val="dk1"/>
              </a:buClr>
              <a:buFont typeface="Arial"/>
              <a:buChar char="•"/>
              <a:defRPr b="0" i="0" sz="9600" u="none" cap="none" strike="noStrike">
                <a:solidFill>
                  <a:schemeClr val="dk1"/>
                </a:solidFill>
                <a:latin typeface="Calibri"/>
                <a:ea typeface="Calibri"/>
                <a:cs typeface="Calibri"/>
                <a:sym typeface="Calibri"/>
              </a:defRPr>
            </a:lvl3pPr>
            <a:lvl4pPr indent="-553719" lvl="3" marL="7680960" marR="0" rtl="0" algn="l">
              <a:lnSpc>
                <a:spcPct val="90000"/>
              </a:lnSpc>
              <a:spcBef>
                <a:spcPts val="2400"/>
              </a:spcBef>
              <a:buClr>
                <a:schemeClr val="dk1"/>
              </a:buClr>
              <a:buFont typeface="Arial"/>
              <a:buChar char="•"/>
              <a:defRPr b="0" i="0" sz="8640" u="none" cap="none" strike="noStrike">
                <a:solidFill>
                  <a:schemeClr val="dk1"/>
                </a:solidFill>
                <a:latin typeface="Calibri"/>
                <a:ea typeface="Calibri"/>
                <a:cs typeface="Calibri"/>
                <a:sym typeface="Calibri"/>
              </a:defRPr>
            </a:lvl4pPr>
            <a:lvl5pPr indent="-551179" lvl="4" marL="9875520" marR="0" rtl="0" algn="l">
              <a:lnSpc>
                <a:spcPct val="90000"/>
              </a:lnSpc>
              <a:spcBef>
                <a:spcPts val="2400"/>
              </a:spcBef>
              <a:buClr>
                <a:schemeClr val="dk1"/>
              </a:buClr>
              <a:buFont typeface="Arial"/>
              <a:buChar char="•"/>
              <a:defRPr b="0" i="0" sz="8640" u="none" cap="none" strike="noStrike">
                <a:solidFill>
                  <a:schemeClr val="dk1"/>
                </a:solidFill>
                <a:latin typeface="Calibri"/>
                <a:ea typeface="Calibri"/>
                <a:cs typeface="Calibri"/>
                <a:sym typeface="Calibri"/>
              </a:defRPr>
            </a:lvl5pPr>
            <a:lvl6pPr indent="-548640" lvl="5" marL="12070080" marR="0" rtl="0" algn="l">
              <a:lnSpc>
                <a:spcPct val="90000"/>
              </a:lnSpc>
              <a:spcBef>
                <a:spcPts val="2400"/>
              </a:spcBef>
              <a:buClr>
                <a:schemeClr val="dk1"/>
              </a:buClr>
              <a:buFont typeface="Arial"/>
              <a:buChar char="•"/>
              <a:defRPr b="0" i="0" sz="8640" u="none" cap="none" strike="noStrike">
                <a:solidFill>
                  <a:schemeClr val="dk1"/>
                </a:solidFill>
                <a:latin typeface="Calibri"/>
                <a:ea typeface="Calibri"/>
                <a:cs typeface="Calibri"/>
                <a:sym typeface="Calibri"/>
              </a:defRPr>
            </a:lvl6pPr>
            <a:lvl7pPr indent="-558800" lvl="6" marL="14264639" marR="0" rtl="0" algn="l">
              <a:lnSpc>
                <a:spcPct val="90000"/>
              </a:lnSpc>
              <a:spcBef>
                <a:spcPts val="2400"/>
              </a:spcBef>
              <a:buClr>
                <a:schemeClr val="dk1"/>
              </a:buClr>
              <a:buFont typeface="Arial"/>
              <a:buChar char="•"/>
              <a:defRPr b="0" i="0" sz="8640" u="none" cap="none" strike="noStrike">
                <a:solidFill>
                  <a:schemeClr val="dk1"/>
                </a:solidFill>
                <a:latin typeface="Calibri"/>
                <a:ea typeface="Calibri"/>
                <a:cs typeface="Calibri"/>
                <a:sym typeface="Calibri"/>
              </a:defRPr>
            </a:lvl7pPr>
            <a:lvl8pPr indent="-556260" lvl="7" marL="16459200" marR="0" rtl="0" algn="l">
              <a:lnSpc>
                <a:spcPct val="90000"/>
              </a:lnSpc>
              <a:spcBef>
                <a:spcPts val="2400"/>
              </a:spcBef>
              <a:buClr>
                <a:schemeClr val="dk1"/>
              </a:buClr>
              <a:buFont typeface="Arial"/>
              <a:buChar char="•"/>
              <a:defRPr b="0" i="0" sz="8640" u="none" cap="none" strike="noStrike">
                <a:solidFill>
                  <a:schemeClr val="dk1"/>
                </a:solidFill>
                <a:latin typeface="Calibri"/>
                <a:ea typeface="Calibri"/>
                <a:cs typeface="Calibri"/>
                <a:sym typeface="Calibri"/>
              </a:defRPr>
            </a:lvl8pPr>
            <a:lvl9pPr indent="-553721" lvl="8" marL="18653760" marR="0" rtl="0" algn="l">
              <a:lnSpc>
                <a:spcPct val="90000"/>
              </a:lnSpc>
              <a:spcBef>
                <a:spcPts val="2400"/>
              </a:spcBef>
              <a:buClr>
                <a:schemeClr val="dk1"/>
              </a:buClr>
              <a:buFont typeface="Arial"/>
              <a:buChar char="•"/>
              <a:defRPr b="0" i="0" sz="864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3017519" y="33900540"/>
            <a:ext cx="9875520" cy="1947332"/>
          </a:xfrm>
          <a:prstGeom prst="rect">
            <a:avLst/>
          </a:prstGeom>
          <a:noFill/>
          <a:ln>
            <a:noFill/>
          </a:ln>
        </p:spPr>
        <p:txBody>
          <a:bodyPr anchorCtr="0" anchor="ctr" bIns="91425" lIns="91425" rIns="91425" tIns="91425"/>
          <a:lstStyle>
            <a:lvl1pPr indent="0" lvl="0" marL="0" marR="0" rtl="0" algn="l">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14538959" y="33900540"/>
            <a:ext cx="14813279" cy="1947332"/>
          </a:xfrm>
          <a:prstGeom prst="rect">
            <a:avLst/>
          </a:prstGeom>
          <a:noFill/>
          <a:ln>
            <a:noFill/>
          </a:ln>
        </p:spPr>
        <p:txBody>
          <a:bodyPr anchorCtr="0" anchor="ctr" bIns="91425" lIns="91425" rIns="91425" tIns="91425"/>
          <a:lstStyle>
            <a:lvl1pPr indent="0" lvl="0" marL="0" marR="0" rtl="0" algn="ctr">
              <a:spcBef>
                <a:spcPts val="0"/>
              </a:spcBef>
              <a:defRPr b="0" i="0" sz="5760" u="none" cap="none" strike="noStrike">
                <a:solidFill>
                  <a:srgbClr val="888888"/>
                </a:solidFill>
                <a:latin typeface="Calibri"/>
                <a:ea typeface="Calibri"/>
                <a:cs typeface="Calibri"/>
                <a:sym typeface="Calibri"/>
              </a:defRPr>
            </a:lvl1pPr>
            <a:lvl2pPr indent="-812" lvl="1" marL="1931212" marR="0" rtl="0" algn="l">
              <a:spcBef>
                <a:spcPts val="0"/>
              </a:spcBef>
              <a:defRPr b="0" i="0" sz="7603" u="none" cap="none" strike="noStrike">
                <a:solidFill>
                  <a:schemeClr val="dk1"/>
                </a:solidFill>
                <a:latin typeface="Calibri"/>
                <a:ea typeface="Calibri"/>
                <a:cs typeface="Calibri"/>
                <a:sym typeface="Calibri"/>
              </a:defRPr>
            </a:lvl2pPr>
            <a:lvl3pPr indent="-1625" lvl="2" marL="3862425" marR="0" rtl="0" algn="l">
              <a:spcBef>
                <a:spcPts val="0"/>
              </a:spcBef>
              <a:defRPr b="0" i="0" sz="7603" u="none" cap="none" strike="noStrike">
                <a:solidFill>
                  <a:schemeClr val="dk1"/>
                </a:solidFill>
                <a:latin typeface="Calibri"/>
                <a:ea typeface="Calibri"/>
                <a:cs typeface="Calibri"/>
                <a:sym typeface="Calibri"/>
              </a:defRPr>
            </a:lvl3pPr>
            <a:lvl4pPr indent="-2437" lvl="3" marL="5793638" marR="0" rtl="0" algn="l">
              <a:spcBef>
                <a:spcPts val="0"/>
              </a:spcBef>
              <a:defRPr b="0" i="0" sz="7603" u="none" cap="none" strike="noStrike">
                <a:solidFill>
                  <a:schemeClr val="dk1"/>
                </a:solidFill>
                <a:latin typeface="Calibri"/>
                <a:ea typeface="Calibri"/>
                <a:cs typeface="Calibri"/>
                <a:sym typeface="Calibri"/>
              </a:defRPr>
            </a:lvl4pPr>
            <a:lvl5pPr indent="-3250" lvl="4" marL="7724851" marR="0" rtl="0" algn="l">
              <a:spcBef>
                <a:spcPts val="0"/>
              </a:spcBef>
              <a:defRPr b="0" i="0" sz="7603" u="none" cap="none" strike="noStrike">
                <a:solidFill>
                  <a:schemeClr val="dk1"/>
                </a:solidFill>
                <a:latin typeface="Calibri"/>
                <a:ea typeface="Calibri"/>
                <a:cs typeface="Calibri"/>
                <a:sym typeface="Calibri"/>
              </a:defRPr>
            </a:lvl5pPr>
            <a:lvl6pPr indent="-4064" lvl="5" marL="9656064" marR="0" rtl="0" algn="l">
              <a:spcBef>
                <a:spcPts val="0"/>
              </a:spcBef>
              <a:defRPr b="0" i="0" sz="7603" u="none" cap="none" strike="noStrike">
                <a:solidFill>
                  <a:schemeClr val="dk1"/>
                </a:solidFill>
                <a:latin typeface="Calibri"/>
                <a:ea typeface="Calibri"/>
                <a:cs typeface="Calibri"/>
                <a:sym typeface="Calibri"/>
              </a:defRPr>
            </a:lvl6pPr>
            <a:lvl7pPr indent="-4877" lvl="6" marL="11587277" marR="0" rtl="0" algn="l">
              <a:spcBef>
                <a:spcPts val="0"/>
              </a:spcBef>
              <a:defRPr b="0" i="0" sz="7603" u="none" cap="none" strike="noStrike">
                <a:solidFill>
                  <a:schemeClr val="dk1"/>
                </a:solidFill>
                <a:latin typeface="Calibri"/>
                <a:ea typeface="Calibri"/>
                <a:cs typeface="Calibri"/>
                <a:sym typeface="Calibri"/>
              </a:defRPr>
            </a:lvl7pPr>
            <a:lvl8pPr indent="-5689" lvl="7" marL="13518490" marR="0" rtl="0" algn="l">
              <a:spcBef>
                <a:spcPts val="0"/>
              </a:spcBef>
              <a:defRPr b="0" i="0" sz="7603" u="none" cap="none" strike="noStrike">
                <a:solidFill>
                  <a:schemeClr val="dk1"/>
                </a:solidFill>
                <a:latin typeface="Calibri"/>
                <a:ea typeface="Calibri"/>
                <a:cs typeface="Calibri"/>
                <a:sym typeface="Calibri"/>
              </a:defRPr>
            </a:lvl8pPr>
            <a:lvl9pPr indent="-6501" lvl="8" marL="15449702" marR="0" rtl="0" algn="l">
              <a:spcBef>
                <a:spcPts val="0"/>
              </a:spcBef>
              <a:defRPr b="0" i="0" sz="7603"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30998159" y="33900540"/>
            <a:ext cx="9875520" cy="1947332"/>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576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 Id="rId4"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p:nvPr/>
        </p:nvSpPr>
        <p:spPr>
          <a:xfrm>
            <a:off x="17940600" y="7642750"/>
            <a:ext cx="13127999" cy="9776699"/>
          </a:xfrm>
          <a:prstGeom prst="rect">
            <a:avLst/>
          </a:prstGeom>
          <a:solidFill>
            <a:schemeClr val="lt2"/>
          </a:solidFill>
          <a:ln cap="flat" cmpd="sng" w="76200">
            <a:solidFill>
              <a:srgbClr val="0B5394"/>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5" name="Shape 85"/>
          <p:cNvSpPr/>
          <p:nvPr/>
        </p:nvSpPr>
        <p:spPr>
          <a:xfrm>
            <a:off x="16265850" y="6063000"/>
            <a:ext cx="26632450" cy="21143925"/>
          </a:xfrm>
          <a:prstGeom prst="flowChartProcess">
            <a:avLst/>
          </a:prstGeom>
          <a:solidFill>
            <a:schemeClr val="lt1"/>
          </a:solidFill>
          <a:ln cap="flat" cmpd="sng" w="76200">
            <a:solidFill>
              <a:srgbClr val="0B5394"/>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US"/>
              <a:t> </a:t>
            </a:r>
          </a:p>
        </p:txBody>
      </p:sp>
      <p:sp>
        <p:nvSpPr>
          <p:cNvPr id="86" name="Shape 86"/>
          <p:cNvSpPr/>
          <p:nvPr/>
        </p:nvSpPr>
        <p:spPr>
          <a:xfrm>
            <a:off x="872075" y="559675"/>
            <a:ext cx="40987798" cy="15947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9600" u="none" cap="none" strike="noStrike">
                <a:solidFill>
                  <a:srgbClr val="0B5394"/>
                </a:solidFill>
                <a:latin typeface="Helvetica Neue"/>
                <a:ea typeface="Helvetica Neue"/>
                <a:cs typeface="Helvetica Neue"/>
                <a:sym typeface="Helvetica Neue"/>
              </a:rPr>
              <a:t> </a:t>
            </a:r>
            <a:r>
              <a:rPr b="1" lang="en-US" sz="9000">
                <a:solidFill>
                  <a:srgbClr val="0B5394"/>
                </a:solidFill>
                <a:latin typeface="Helvetica Neue"/>
                <a:ea typeface="Helvetica Neue"/>
                <a:cs typeface="Helvetica Neue"/>
                <a:sym typeface="Helvetica Neue"/>
              </a:rPr>
              <a:t>Educational Attainment &amp; Poverty Levels in Southside Virginia, 1980-2010</a:t>
            </a:r>
          </a:p>
        </p:txBody>
      </p:sp>
      <p:sp>
        <p:nvSpPr>
          <p:cNvPr id="87" name="Shape 87"/>
          <p:cNvSpPr txBox="1"/>
          <p:nvPr/>
        </p:nvSpPr>
        <p:spPr>
          <a:xfrm>
            <a:off x="1680325" y="5058300"/>
            <a:ext cx="12854700" cy="10578299"/>
          </a:xfrm>
          <a:prstGeom prst="rect">
            <a:avLst/>
          </a:prstGeom>
          <a:noFill/>
          <a:ln cap="flat" cmpd="sng" w="9525">
            <a:solidFill>
              <a:srgbClr val="FFFFFF"/>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SzPct val="25000"/>
              <a:buNone/>
            </a:pPr>
            <a:r>
              <a:rPr b="0" i="0" lang="en-US" sz="6000" u="none" cap="none" strike="noStrike">
                <a:solidFill>
                  <a:srgbClr val="0B5394"/>
                </a:solidFill>
                <a:latin typeface="Helvetica Neue"/>
                <a:ea typeface="Helvetica Neue"/>
                <a:cs typeface="Helvetica Neue"/>
                <a:sym typeface="Helvetica Neue"/>
              </a:rPr>
              <a:t>Background Information</a:t>
            </a:r>
          </a:p>
          <a:p>
            <a:pPr indent="457200" lvl="0" marL="0" marR="0" rtl="0" algn="l">
              <a:spcBef>
                <a:spcPts val="0"/>
              </a:spcBef>
              <a:buSzPct val="25000"/>
              <a:buNone/>
            </a:pPr>
            <a:r>
              <a:rPr b="0" i="0" lang="en-US" sz="3600" u="none" cap="none" strike="noStrike">
                <a:solidFill>
                  <a:schemeClr val="dk1"/>
                </a:solidFill>
                <a:latin typeface="Helvetica Neue"/>
                <a:ea typeface="Helvetica Neue"/>
                <a:cs typeface="Helvetica Neue"/>
                <a:sym typeface="Helvetica Neue"/>
              </a:rPr>
              <a:t>In the 1950s, Prince Edward County’s public school system closed in protest to the </a:t>
            </a:r>
            <a:r>
              <a:rPr b="0" i="1" lang="en-US" sz="3600" u="none" cap="none" strike="noStrike">
                <a:solidFill>
                  <a:schemeClr val="dk1"/>
                </a:solidFill>
                <a:latin typeface="Helvetica Neue"/>
                <a:ea typeface="Helvetica Neue"/>
                <a:cs typeface="Helvetica Neue"/>
                <a:sym typeface="Helvetica Neue"/>
              </a:rPr>
              <a:t>Brown v. Board of Education </a:t>
            </a:r>
            <a:r>
              <a:rPr b="0" i="0" lang="en-US" sz="3600" u="none" cap="none" strike="noStrike">
                <a:solidFill>
                  <a:schemeClr val="dk1"/>
                </a:solidFill>
                <a:latin typeface="Helvetica Neue"/>
                <a:ea typeface="Helvetica Neue"/>
                <a:cs typeface="Helvetica Neue"/>
                <a:sym typeface="Helvetica Neue"/>
              </a:rPr>
              <a:t>decision. While the </a:t>
            </a:r>
            <a:r>
              <a:rPr lang="en-US" sz="3600">
                <a:solidFill>
                  <a:schemeClr val="dk1"/>
                </a:solidFill>
                <a:latin typeface="Helvetica Neue"/>
                <a:ea typeface="Helvetica Neue"/>
                <a:cs typeface="Helvetica Neue"/>
                <a:sym typeface="Helvetica Neue"/>
              </a:rPr>
              <a:t>effects</a:t>
            </a:r>
            <a:r>
              <a:rPr b="0" i="0" lang="en-US" sz="3600" u="none" cap="none" strike="noStrike">
                <a:solidFill>
                  <a:schemeClr val="dk1"/>
                </a:solidFill>
                <a:latin typeface="Helvetica Neue"/>
                <a:ea typeface="Helvetica Neue"/>
                <a:cs typeface="Helvetica Neue"/>
                <a:sym typeface="Helvetica Neue"/>
              </a:rPr>
              <a:t> of the closings have been studied by researchers during the time of the closings, little research has been addressed to how graduation rates have </a:t>
            </a:r>
            <a:r>
              <a:rPr lang="en-US" sz="3600">
                <a:solidFill>
                  <a:schemeClr val="dk1"/>
                </a:solidFill>
                <a:latin typeface="Helvetica Neue"/>
                <a:ea typeface="Helvetica Neue"/>
                <a:cs typeface="Helvetica Neue"/>
                <a:sym typeface="Helvetica Neue"/>
              </a:rPr>
              <a:t>changed </a:t>
            </a:r>
            <a:r>
              <a:rPr b="0" i="0" lang="en-US" sz="3600" u="none" cap="none" strike="noStrike">
                <a:solidFill>
                  <a:schemeClr val="dk1"/>
                </a:solidFill>
                <a:latin typeface="Helvetica Neue"/>
                <a:ea typeface="Helvetica Neue"/>
                <a:cs typeface="Helvetica Neue"/>
                <a:sym typeface="Helvetica Neue"/>
              </a:rPr>
              <a:t>over time</a:t>
            </a:r>
            <a:r>
              <a:rPr lang="en-US" sz="3600">
                <a:solidFill>
                  <a:schemeClr val="dk1"/>
                </a:solidFill>
                <a:latin typeface="Helvetica Neue"/>
                <a:ea typeface="Helvetica Neue"/>
                <a:cs typeface="Helvetica Neue"/>
                <a:sym typeface="Helvetica Neue"/>
              </a:rPr>
              <a:t> </a:t>
            </a:r>
            <a:r>
              <a:rPr b="0" i="0" lang="en-US" sz="3600" u="none" cap="none" strike="noStrike">
                <a:solidFill>
                  <a:schemeClr val="dk1"/>
                </a:solidFill>
                <a:latin typeface="Helvetica Neue"/>
                <a:ea typeface="Helvetica Neue"/>
                <a:cs typeface="Helvetica Neue"/>
                <a:sym typeface="Helvetica Neue"/>
              </a:rPr>
              <a:t>(Brown 2010, Hackman 2010, Losen 2004, Brookover 1993). </a:t>
            </a:r>
            <a:r>
              <a:rPr lang="en-US" sz="3600">
                <a:solidFill>
                  <a:schemeClr val="dk1"/>
                </a:solidFill>
                <a:latin typeface="Helvetica Neue"/>
                <a:ea typeface="Helvetica Neue"/>
                <a:cs typeface="Helvetica Neue"/>
                <a:sym typeface="Helvetica Neue"/>
              </a:rPr>
              <a:t>In</a:t>
            </a:r>
            <a:r>
              <a:rPr b="0" i="0" lang="en-US" sz="3600" u="none" cap="none" strike="noStrike">
                <a:solidFill>
                  <a:schemeClr val="dk1"/>
                </a:solidFill>
                <a:latin typeface="Helvetica Neue"/>
                <a:ea typeface="Helvetica Neue"/>
                <a:cs typeface="Helvetica Neue"/>
                <a:sym typeface="Helvetica Neue"/>
              </a:rPr>
              <a:t> studies with educational attainment as a focal point, correlations between median </a:t>
            </a:r>
            <a:r>
              <a:rPr b="0" i="0" lang="en-US" sz="3600" u="none" cap="none" strike="noStrike">
                <a:latin typeface="Helvetica Neue"/>
                <a:ea typeface="Helvetica Neue"/>
                <a:cs typeface="Helvetica Neue"/>
                <a:sym typeface="Helvetica Neue"/>
              </a:rPr>
              <a:t>education and poverty were made (Nitardy 2015).</a:t>
            </a:r>
            <a:r>
              <a:rPr lang="en-US" sz="3600">
                <a:latin typeface="Helvetica Neue"/>
                <a:ea typeface="Helvetica Neue"/>
                <a:cs typeface="Helvetica Neue"/>
                <a:sym typeface="Helvetica Neue"/>
              </a:rPr>
              <a:t> Researching the association between educational attainment and poverty rates is important due to the fact that previous studies have claimed that increased education can result in a raised income </a:t>
            </a:r>
            <a:r>
              <a:rPr lang="en-US" sz="3600">
                <a:solidFill>
                  <a:schemeClr val="dk1"/>
                </a:solidFill>
                <a:latin typeface="Helvetica Neue"/>
                <a:ea typeface="Helvetica Neue"/>
                <a:cs typeface="Helvetica Neue"/>
                <a:sym typeface="Helvetica Neue"/>
              </a:rPr>
              <a:t>(Berry 1980). </a:t>
            </a:r>
            <a:r>
              <a:rPr b="0" i="0" lang="en-US" sz="3600" u="none" cap="none" strike="noStrike">
                <a:solidFill>
                  <a:schemeClr val="dk1"/>
                </a:solidFill>
                <a:latin typeface="Helvetica Neue"/>
                <a:ea typeface="Helvetica Neue"/>
                <a:cs typeface="Helvetica Neue"/>
                <a:sym typeface="Helvetica Neue"/>
              </a:rPr>
              <a:t>In order to observe how Prince Edward County is </a:t>
            </a:r>
            <a:r>
              <a:rPr lang="en-US" sz="3600">
                <a:solidFill>
                  <a:schemeClr val="dk1"/>
                </a:solidFill>
                <a:latin typeface="Helvetica Neue"/>
                <a:ea typeface="Helvetica Neue"/>
                <a:cs typeface="Helvetica Neue"/>
                <a:sym typeface="Helvetica Neue"/>
              </a:rPr>
              <a:t>currently influenced by the</a:t>
            </a:r>
            <a:r>
              <a:rPr b="0" i="0" lang="en-US" sz="3600" u="none" cap="none" strike="noStrike">
                <a:solidFill>
                  <a:schemeClr val="dk1"/>
                </a:solidFill>
                <a:latin typeface="Helvetica Neue"/>
                <a:ea typeface="Helvetica Neue"/>
                <a:cs typeface="Helvetica Neue"/>
                <a:sym typeface="Helvetica Neue"/>
              </a:rPr>
              <a:t> public school closings, the graduation rates/educational attainment of students within Prince Edward County can be compared to </a:t>
            </a:r>
            <a:r>
              <a:rPr lang="en-US" sz="3600">
                <a:solidFill>
                  <a:schemeClr val="dk1"/>
                </a:solidFill>
                <a:latin typeface="Helvetica Neue"/>
                <a:ea typeface="Helvetica Neue"/>
                <a:cs typeface="Helvetica Neue"/>
                <a:sym typeface="Helvetica Neue"/>
              </a:rPr>
              <a:t>surrounding counties </a:t>
            </a:r>
            <a:r>
              <a:rPr b="0" i="0" lang="en-US" sz="3600" u="none" cap="none" strike="noStrike">
                <a:solidFill>
                  <a:schemeClr val="dk1"/>
                </a:solidFill>
                <a:latin typeface="Helvetica Neue"/>
                <a:ea typeface="Helvetica Neue"/>
                <a:cs typeface="Helvetica Neue"/>
                <a:sym typeface="Helvetica Neue"/>
              </a:rPr>
              <a:t>and Virginia as a whole. </a:t>
            </a:r>
          </a:p>
        </p:txBody>
      </p:sp>
      <p:sp>
        <p:nvSpPr>
          <p:cNvPr id="88" name="Shape 88"/>
          <p:cNvSpPr txBox="1"/>
          <p:nvPr/>
        </p:nvSpPr>
        <p:spPr>
          <a:xfrm>
            <a:off x="1363975" y="16186950"/>
            <a:ext cx="13487400" cy="42020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6000" u="none" cap="none" strike="noStrike">
                <a:solidFill>
                  <a:srgbClr val="0B5394"/>
                </a:solidFill>
                <a:latin typeface="Helvetica Neue"/>
                <a:ea typeface="Helvetica Neue"/>
                <a:cs typeface="Helvetica Neue"/>
                <a:sym typeface="Helvetica Neue"/>
              </a:rPr>
              <a:t>Objectives</a:t>
            </a:r>
          </a:p>
          <a:p>
            <a:pPr indent="-520700" lvl="0" marL="571500" marR="0" rtl="0" algn="l">
              <a:spcBef>
                <a:spcPts val="0"/>
              </a:spcBef>
              <a:buClr>
                <a:schemeClr val="dk1"/>
              </a:buClr>
              <a:buSzPct val="100000"/>
              <a:buFont typeface="Arial"/>
              <a:buChar char="•"/>
            </a:pPr>
            <a:r>
              <a:rPr b="0" i="0" lang="en-US" sz="3600" u="none" cap="none" strike="noStrike">
                <a:solidFill>
                  <a:schemeClr val="dk1"/>
                </a:solidFill>
                <a:latin typeface="Helvetica Neue"/>
                <a:ea typeface="Helvetica Neue"/>
                <a:cs typeface="Helvetica Neue"/>
                <a:sym typeface="Helvetica Neue"/>
              </a:rPr>
              <a:t>Observe the </a:t>
            </a:r>
            <a:r>
              <a:rPr lang="en-US" sz="3600">
                <a:solidFill>
                  <a:schemeClr val="dk1"/>
                </a:solidFill>
                <a:latin typeface="Helvetica Neue"/>
                <a:ea typeface="Helvetica Neue"/>
                <a:cs typeface="Helvetica Neue"/>
                <a:sym typeface="Helvetica Neue"/>
              </a:rPr>
              <a:t>change</a:t>
            </a:r>
            <a:r>
              <a:rPr b="0" i="0" lang="en-US" sz="3600" u="none" cap="none" strike="noStrike">
                <a:solidFill>
                  <a:schemeClr val="dk1"/>
                </a:solidFill>
                <a:latin typeface="Helvetica Neue"/>
                <a:ea typeface="Helvetica Neue"/>
                <a:cs typeface="Helvetica Neue"/>
                <a:sym typeface="Helvetica Neue"/>
              </a:rPr>
              <a:t> in educational attainment </a:t>
            </a:r>
            <a:r>
              <a:rPr lang="en-US" sz="3600">
                <a:solidFill>
                  <a:schemeClr val="dk1"/>
                </a:solidFill>
                <a:latin typeface="Helvetica Neue"/>
                <a:ea typeface="Helvetica Neue"/>
                <a:cs typeface="Helvetica Neue"/>
                <a:sym typeface="Helvetica Neue"/>
              </a:rPr>
              <a:t>from the earliest attainable, comparable data 1980 to 2010.</a:t>
            </a:r>
          </a:p>
          <a:p>
            <a:pPr indent="-520700" lvl="0" marL="571500" marR="0" rtl="0" algn="l">
              <a:spcBef>
                <a:spcPts val="0"/>
              </a:spcBef>
              <a:buClr>
                <a:schemeClr val="dk1"/>
              </a:buClr>
              <a:buSzPct val="100000"/>
              <a:buFont typeface="Arial"/>
              <a:buChar char="•"/>
            </a:pPr>
            <a:r>
              <a:rPr b="0" i="0" lang="en-US" sz="3600" u="none" cap="none" strike="noStrike">
                <a:solidFill>
                  <a:schemeClr val="dk1"/>
                </a:solidFill>
                <a:latin typeface="Helvetica Neue"/>
                <a:ea typeface="Helvetica Neue"/>
                <a:cs typeface="Helvetica Neue"/>
                <a:sym typeface="Helvetica Neue"/>
              </a:rPr>
              <a:t>Observe the </a:t>
            </a:r>
            <a:r>
              <a:rPr lang="en-US" sz="3600">
                <a:solidFill>
                  <a:schemeClr val="dk1"/>
                </a:solidFill>
                <a:latin typeface="Helvetica Neue"/>
                <a:ea typeface="Helvetica Neue"/>
                <a:cs typeface="Helvetica Neue"/>
                <a:sym typeface="Helvetica Neue"/>
              </a:rPr>
              <a:t>change</a:t>
            </a:r>
            <a:r>
              <a:rPr b="0" i="0" lang="en-US" sz="3600" u="none" cap="none" strike="noStrike">
                <a:solidFill>
                  <a:schemeClr val="dk1"/>
                </a:solidFill>
                <a:latin typeface="Helvetica Neue"/>
                <a:ea typeface="Helvetica Neue"/>
                <a:cs typeface="Helvetica Neue"/>
                <a:sym typeface="Helvetica Neue"/>
              </a:rPr>
              <a:t> in poverty </a:t>
            </a:r>
            <a:r>
              <a:rPr lang="en-US" sz="3600">
                <a:solidFill>
                  <a:schemeClr val="dk1"/>
                </a:solidFill>
                <a:latin typeface="Helvetica Neue"/>
                <a:ea typeface="Helvetica Neue"/>
                <a:cs typeface="Helvetica Neue"/>
                <a:sym typeface="Helvetica Neue"/>
              </a:rPr>
              <a:t>from the earliest attainable, comparable data 1980 to 2010.</a:t>
            </a:r>
          </a:p>
          <a:p>
            <a:pPr indent="0" lvl="0" marL="457200" marR="0" rtl="0" algn="l">
              <a:spcBef>
                <a:spcPts val="0"/>
              </a:spcBef>
              <a:buNone/>
            </a:pPr>
            <a:r>
              <a:t/>
            </a:r>
            <a:endParaRPr sz="4000"/>
          </a:p>
          <a:p>
            <a:pPr indent="-571500" lvl="0" marL="571500" marR="0" rtl="0" algn="l">
              <a:spcBef>
                <a:spcPts val="0"/>
              </a:spcBef>
              <a:buClr>
                <a:schemeClr val="dk1"/>
              </a:buClr>
              <a:buFont typeface="Arial"/>
              <a:buNone/>
            </a:pPr>
            <a:r>
              <a:t/>
            </a:r>
            <a:endParaRPr b="0" i="0" sz="4400" u="none" cap="none" strike="noStrike">
              <a:solidFill>
                <a:schemeClr val="dk1"/>
              </a:solidFill>
              <a:latin typeface="Helvetica Neue"/>
              <a:ea typeface="Helvetica Neue"/>
              <a:cs typeface="Helvetica Neue"/>
              <a:sym typeface="Helvetica Neue"/>
            </a:endParaRPr>
          </a:p>
        </p:txBody>
      </p:sp>
      <p:sp>
        <p:nvSpPr>
          <p:cNvPr id="89" name="Shape 89"/>
          <p:cNvSpPr txBox="1"/>
          <p:nvPr/>
        </p:nvSpPr>
        <p:spPr>
          <a:xfrm>
            <a:off x="1554475" y="19994175"/>
            <a:ext cx="12854700" cy="85029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6000" u="none" cap="none" strike="noStrike">
                <a:solidFill>
                  <a:srgbClr val="0B5394"/>
                </a:solidFill>
                <a:latin typeface="Helvetica Neue"/>
                <a:ea typeface="Helvetica Neue"/>
                <a:cs typeface="Helvetica Neue"/>
                <a:sym typeface="Helvetica Neue"/>
              </a:rPr>
              <a:t>Methodology</a:t>
            </a:r>
          </a:p>
          <a:p>
            <a:pPr indent="457200" lvl="0" marR="0" rtl="0" algn="l">
              <a:spcBef>
                <a:spcPts val="0"/>
              </a:spcBef>
              <a:buNone/>
            </a:pPr>
            <a:r>
              <a:rPr lang="en-US" sz="3600">
                <a:solidFill>
                  <a:schemeClr val="dk1"/>
                </a:solidFill>
                <a:latin typeface="Helvetica Neue"/>
                <a:ea typeface="Helvetica Neue"/>
                <a:cs typeface="Helvetica Neue"/>
                <a:sym typeface="Helvetica Neue"/>
              </a:rPr>
              <a:t>D</a:t>
            </a:r>
            <a:r>
              <a:rPr b="0" i="0" lang="en-US" sz="3600" u="none" cap="none" strike="noStrike">
                <a:solidFill>
                  <a:schemeClr val="dk1"/>
                </a:solidFill>
                <a:latin typeface="Helvetica Neue"/>
                <a:ea typeface="Helvetica Neue"/>
                <a:cs typeface="Helvetica Neue"/>
                <a:sym typeface="Helvetica Neue"/>
              </a:rPr>
              <a:t>ata for this study comes from the United States Census focusing on individuals 25 years of age and older</a:t>
            </a:r>
            <a:r>
              <a:rPr lang="en-US" sz="3600">
                <a:solidFill>
                  <a:schemeClr val="dk1"/>
                </a:solidFill>
                <a:latin typeface="Helvetica Neue"/>
                <a:ea typeface="Helvetica Neue"/>
                <a:cs typeface="Helvetica Neue"/>
                <a:sym typeface="Helvetica Neue"/>
              </a:rPr>
              <a:t>.</a:t>
            </a:r>
            <a:r>
              <a:rPr b="0" i="0" lang="en-US" sz="3600" u="none" cap="none" strike="noStrike">
                <a:solidFill>
                  <a:schemeClr val="dk1"/>
                </a:solidFill>
                <a:latin typeface="Helvetica Neue"/>
                <a:ea typeface="Helvetica Neue"/>
                <a:cs typeface="Helvetica Neue"/>
                <a:sym typeface="Helvetica Neue"/>
              </a:rPr>
              <a:t> Counties for comparison in this study </a:t>
            </a:r>
            <a:r>
              <a:rPr lang="en-US" sz="3600">
                <a:solidFill>
                  <a:schemeClr val="dk1"/>
                </a:solidFill>
                <a:latin typeface="Helvetica Neue"/>
                <a:ea typeface="Helvetica Neue"/>
                <a:cs typeface="Helvetica Neue"/>
                <a:sym typeface="Helvetica Neue"/>
              </a:rPr>
              <a:t>were chosen using t</a:t>
            </a:r>
            <a:r>
              <a:rPr b="0" i="0" lang="en-US" sz="3600" u="none" cap="none" strike="noStrike">
                <a:solidFill>
                  <a:schemeClr val="dk1"/>
                </a:solidFill>
                <a:latin typeface="Helvetica Neue"/>
                <a:ea typeface="Helvetica Neue"/>
                <a:cs typeface="Helvetica Neue"/>
                <a:sym typeface="Helvetica Neue"/>
              </a:rPr>
              <a:t>he typology </a:t>
            </a:r>
            <a:r>
              <a:rPr lang="en-US" sz="3600">
                <a:solidFill>
                  <a:schemeClr val="dk1"/>
                </a:solidFill>
                <a:latin typeface="Helvetica Neue"/>
                <a:ea typeface="Helvetica Neue"/>
                <a:cs typeface="Helvetica Neue"/>
                <a:sym typeface="Helvetica Neue"/>
              </a:rPr>
              <a:t>found in Brown (2010). This typology was created based on whether or not school closings occurred after the </a:t>
            </a:r>
            <a:r>
              <a:rPr i="1" lang="en-US" sz="3600">
                <a:solidFill>
                  <a:schemeClr val="dk1"/>
                </a:solidFill>
                <a:latin typeface="Helvetica Neue"/>
                <a:ea typeface="Helvetica Neue"/>
                <a:cs typeface="Helvetica Neue"/>
                <a:sym typeface="Helvetica Neue"/>
              </a:rPr>
              <a:t>Brown V. Board of Education</a:t>
            </a:r>
            <a:r>
              <a:rPr lang="en-US" sz="3600">
                <a:solidFill>
                  <a:schemeClr val="dk1"/>
                </a:solidFill>
                <a:latin typeface="Helvetica Neue"/>
                <a:ea typeface="Helvetica Neue"/>
                <a:cs typeface="Helvetica Neue"/>
                <a:sym typeface="Helvetica Neue"/>
              </a:rPr>
              <a:t> decision. The counties that closed their schools included: Prince Edward County and Nottoway County. The counties that were less resistant to integration included: Appomattox County and Lunenburg County. In addition to comparing counties, this study also makes the comparison with the state of Virginia to see trends in relation to the state. For this study, educational attainment is operationalized as obtaining a high school level education, this includes a GED. Poverty is defined by federal guidelines.</a:t>
            </a:r>
          </a:p>
          <a:p>
            <a:pPr indent="0" lvl="0" marL="0" marR="0" rtl="0" algn="l">
              <a:spcBef>
                <a:spcPts val="0"/>
              </a:spcBef>
              <a:buNone/>
            </a:pPr>
            <a:r>
              <a:t/>
            </a:r>
            <a:endParaRPr b="0" i="0" sz="3800" u="none" cap="none" strike="noStrike">
              <a:solidFill>
                <a:schemeClr val="dk1"/>
              </a:solidFill>
              <a:latin typeface="Helvetica Neue"/>
              <a:ea typeface="Helvetica Neue"/>
              <a:cs typeface="Helvetica Neue"/>
              <a:sym typeface="Helvetica Neue"/>
            </a:endParaRPr>
          </a:p>
        </p:txBody>
      </p:sp>
      <p:sp>
        <p:nvSpPr>
          <p:cNvPr id="90" name="Shape 90"/>
          <p:cNvSpPr txBox="1"/>
          <p:nvPr/>
        </p:nvSpPr>
        <p:spPr>
          <a:xfrm>
            <a:off x="27965225" y="4645700"/>
            <a:ext cx="3233700" cy="12384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6000" u="none" cap="none" strike="noStrike">
                <a:solidFill>
                  <a:srgbClr val="0B5394"/>
                </a:solidFill>
                <a:latin typeface="Helvetica Neue"/>
                <a:ea typeface="Helvetica Neue"/>
                <a:cs typeface="Helvetica Neue"/>
                <a:sym typeface="Helvetica Neue"/>
              </a:rPr>
              <a:t>Results</a:t>
            </a:r>
          </a:p>
          <a:p>
            <a:pPr indent="0" lvl="0" marL="0" marR="0" rtl="0" algn="l">
              <a:spcBef>
                <a:spcPts val="0"/>
              </a:spcBef>
              <a:buNone/>
            </a:pPr>
            <a:r>
              <a:t/>
            </a:r>
            <a:endParaRPr b="0" i="0" sz="4400" u="none" cap="none" strike="noStrike">
              <a:solidFill>
                <a:schemeClr val="dk1"/>
              </a:solidFill>
              <a:latin typeface="Helvetica Neue"/>
              <a:ea typeface="Helvetica Neue"/>
              <a:cs typeface="Helvetica Neue"/>
              <a:sym typeface="Helvetica Neue"/>
            </a:endParaRPr>
          </a:p>
          <a:p>
            <a:pPr indent="0" lvl="0" marL="0" marR="0" rtl="0" algn="l">
              <a:spcBef>
                <a:spcPts val="0"/>
              </a:spcBef>
              <a:buNone/>
            </a:pPr>
            <a:r>
              <a:t/>
            </a:r>
            <a:endParaRPr b="1" i="0" sz="6000" u="none" cap="none" strike="noStrike">
              <a:solidFill>
                <a:schemeClr val="dk1"/>
              </a:solidFill>
              <a:latin typeface="Helvetica Neue"/>
              <a:ea typeface="Helvetica Neue"/>
              <a:cs typeface="Helvetica Neue"/>
              <a:sym typeface="Helvetica Neue"/>
            </a:endParaRPr>
          </a:p>
        </p:txBody>
      </p:sp>
      <p:sp>
        <p:nvSpPr>
          <p:cNvPr id="91" name="Shape 91"/>
          <p:cNvSpPr txBox="1"/>
          <p:nvPr/>
        </p:nvSpPr>
        <p:spPr>
          <a:xfrm flipH="1">
            <a:off x="16265826" y="27385825"/>
            <a:ext cx="26632498" cy="68762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6000" u="none" cap="none" strike="noStrike">
                <a:solidFill>
                  <a:srgbClr val="0B5394"/>
                </a:solidFill>
                <a:latin typeface="Helvetica Neue"/>
                <a:ea typeface="Helvetica Neue"/>
                <a:cs typeface="Helvetica Neue"/>
                <a:sym typeface="Helvetica Neue"/>
              </a:rPr>
              <a:t>Conclusion</a:t>
            </a:r>
          </a:p>
          <a:p>
            <a:pPr indent="457200" lvl="0" marL="0" marR="0" rtl="0" algn="l">
              <a:spcBef>
                <a:spcPts val="0"/>
              </a:spcBef>
              <a:buSzPct val="25000"/>
              <a:buNone/>
            </a:pPr>
            <a:r>
              <a:rPr lang="en-US" sz="3600">
                <a:solidFill>
                  <a:schemeClr val="dk1"/>
                </a:solidFill>
                <a:latin typeface="Helvetica Neue"/>
                <a:ea typeface="Helvetica Neue"/>
                <a:cs typeface="Helvetica Neue"/>
                <a:sym typeface="Helvetica Neue"/>
              </a:rPr>
              <a:t>According to the data there is a clear increase in educational attainment at the high school level between 1980 and 2010 for all localities.</a:t>
            </a:r>
            <a:r>
              <a:rPr lang="en-US" sz="3600">
                <a:latin typeface="Helvetica Neue"/>
                <a:ea typeface="Helvetica Neue"/>
                <a:cs typeface="Helvetica Neue"/>
                <a:sym typeface="Helvetica Neue"/>
              </a:rPr>
              <a:t> However, we were surprised by Figure 2 since poverty levels remained somewhat consistent over time.</a:t>
            </a:r>
            <a:r>
              <a:rPr lang="en-US" sz="3600">
                <a:solidFill>
                  <a:schemeClr val="dk1"/>
                </a:solidFill>
                <a:latin typeface="Helvetica Neue"/>
                <a:ea typeface="Helvetica Neue"/>
                <a:cs typeface="Helvetica Neue"/>
                <a:sym typeface="Helvetica Neue"/>
              </a:rPr>
              <a:t> This was unexpected because </a:t>
            </a:r>
            <a:r>
              <a:rPr lang="en-US" sz="3600">
                <a:latin typeface="Helvetica Neue"/>
                <a:ea typeface="Helvetica Neue"/>
                <a:cs typeface="Helvetica Neue"/>
                <a:sym typeface="Helvetica Neue"/>
              </a:rPr>
              <a:t>we</a:t>
            </a:r>
            <a:r>
              <a:rPr lang="en-US" sz="3600">
                <a:solidFill>
                  <a:srgbClr val="FF0000"/>
                </a:solidFill>
                <a:latin typeface="Helvetica Neue"/>
                <a:ea typeface="Helvetica Neue"/>
                <a:cs typeface="Helvetica Neue"/>
                <a:sym typeface="Helvetica Neue"/>
              </a:rPr>
              <a:t> </a:t>
            </a:r>
            <a:r>
              <a:rPr lang="en-US" sz="3600">
                <a:solidFill>
                  <a:schemeClr val="dk1"/>
                </a:solidFill>
                <a:latin typeface="Helvetica Neue"/>
                <a:ea typeface="Helvetica Neue"/>
                <a:cs typeface="Helvetica Neue"/>
                <a:sym typeface="Helvetica Neue"/>
              </a:rPr>
              <a:t>thought the increase in educational attainment would result in poverty decreasing. </a:t>
            </a:r>
          </a:p>
          <a:p>
            <a:pPr indent="457200" lvl="0" marL="0" marR="0" rtl="0" algn="l">
              <a:spcBef>
                <a:spcPts val="0"/>
              </a:spcBef>
              <a:buSzPct val="25000"/>
              <a:buNone/>
            </a:pPr>
            <a:r>
              <a:rPr lang="en-US" sz="3600">
                <a:solidFill>
                  <a:schemeClr val="dk1"/>
                </a:solidFill>
                <a:latin typeface="Helvetica Neue"/>
                <a:ea typeface="Helvetica Neue"/>
                <a:cs typeface="Helvetica Neue"/>
                <a:sym typeface="Helvetica Neue"/>
              </a:rPr>
              <a:t>School closings initially had a negative impact on the percentage of people who attained a high school level education. As time has progressed, the damage has begun to reverse itself resulting in higher educational attainment in Prince Edward County and surrounding counties. </a:t>
            </a:r>
            <a:r>
              <a:rPr b="0" i="0" lang="en-US" sz="3600" u="none" cap="none" strike="noStrike">
                <a:solidFill>
                  <a:schemeClr val="dk1"/>
                </a:solidFill>
                <a:latin typeface="Helvetica Neue"/>
                <a:ea typeface="Helvetica Neue"/>
                <a:cs typeface="Helvetica Neue"/>
                <a:sym typeface="Helvetica Neue"/>
              </a:rPr>
              <a:t>Unfortunately, </a:t>
            </a:r>
            <a:r>
              <a:rPr lang="en-US" sz="3600">
                <a:solidFill>
                  <a:schemeClr val="dk1"/>
                </a:solidFill>
                <a:latin typeface="Helvetica Neue"/>
                <a:ea typeface="Helvetica Neue"/>
                <a:cs typeface="Helvetica Neue"/>
                <a:sym typeface="Helvetica Neue"/>
              </a:rPr>
              <a:t>the earliest attainable data utilized in the study dates back to the 1980s due to differing federal calculations of poverty rates. Additional research on the poverty in these counties would be interesting because of the stagnation in spite of increasing educational attainment. One possible reason for the difference in poverty rates, between the state as a whole and the southern counties is the difference between the economies in Southern and Northern counties of Virginia. No evidence was found supporting the idea that there is a link between educational attainment and poverty rates.This could be because of a possible time lag between the increase in educational attainment and poverty rates. Future research could be done to find a possible link between educational attainment and poverty rates; by conducting a similar research project that compares these variables across different areas in the country.</a:t>
            </a:r>
          </a:p>
          <a:p>
            <a:pPr indent="0" lvl="0" marL="0" marR="0" rtl="0" algn="l">
              <a:spcBef>
                <a:spcPts val="0"/>
              </a:spcBef>
              <a:buNone/>
            </a:pPr>
            <a:r>
              <a:t/>
            </a:r>
            <a:endParaRPr b="1" i="1" sz="3600">
              <a:solidFill>
                <a:srgbClr val="0000FF"/>
              </a:solidFill>
              <a:latin typeface="Helvetica Neue"/>
              <a:ea typeface="Helvetica Neue"/>
              <a:cs typeface="Helvetica Neue"/>
              <a:sym typeface="Helvetica Neue"/>
            </a:endParaRPr>
          </a:p>
        </p:txBody>
      </p:sp>
      <p:sp>
        <p:nvSpPr>
          <p:cNvPr id="92" name="Shape 92"/>
          <p:cNvSpPr txBox="1"/>
          <p:nvPr/>
        </p:nvSpPr>
        <p:spPr>
          <a:xfrm>
            <a:off x="32687625" y="10080975"/>
            <a:ext cx="8705999" cy="62256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6000">
                <a:solidFill>
                  <a:srgbClr val="0B5394"/>
                </a:solidFill>
                <a:latin typeface="Helvetica Neue"/>
                <a:ea typeface="Helvetica Neue"/>
                <a:cs typeface="Helvetica Neue"/>
                <a:sym typeface="Helvetica Neue"/>
              </a:rPr>
              <a:t>Figure 1 </a:t>
            </a:r>
            <a:r>
              <a:rPr b="0" i="0" lang="en-US" sz="6000" u="none" cap="none" strike="noStrike">
                <a:solidFill>
                  <a:srgbClr val="0B5394"/>
                </a:solidFill>
                <a:latin typeface="Helvetica Neue"/>
                <a:ea typeface="Helvetica Neue"/>
                <a:cs typeface="Helvetica Neue"/>
                <a:sym typeface="Helvetica Neue"/>
              </a:rPr>
              <a:t>Results</a:t>
            </a:r>
          </a:p>
          <a:p>
            <a:pPr indent="0" lvl="0" marL="0" marR="0" rtl="0" algn="l">
              <a:spcBef>
                <a:spcPts val="0"/>
              </a:spcBef>
              <a:buSzPct val="25000"/>
              <a:buNone/>
            </a:pPr>
            <a:r>
              <a:rPr lang="en-US" sz="3600">
                <a:solidFill>
                  <a:schemeClr val="dk1"/>
                </a:solidFill>
                <a:latin typeface="Helvetica Neue"/>
                <a:ea typeface="Helvetica Neue"/>
                <a:cs typeface="Helvetica Neue"/>
                <a:sym typeface="Helvetica Neue"/>
              </a:rPr>
              <a:t>Figure 1 </a:t>
            </a:r>
            <a:r>
              <a:rPr b="0" i="0" lang="en-US" sz="3600" u="none" cap="none" strike="noStrike">
                <a:solidFill>
                  <a:schemeClr val="dk1"/>
                </a:solidFill>
                <a:latin typeface="Helvetica Neue"/>
                <a:ea typeface="Helvetica Neue"/>
                <a:cs typeface="Helvetica Neue"/>
                <a:sym typeface="Helvetica Neue"/>
              </a:rPr>
              <a:t>represents the percentage of people in all four counties who have graduated high school or obtained a GED. The graph has a positive trend, showing that the percentage of </a:t>
            </a:r>
            <a:r>
              <a:rPr lang="en-US" sz="3600">
                <a:solidFill>
                  <a:schemeClr val="dk1"/>
                </a:solidFill>
                <a:latin typeface="Helvetica Neue"/>
                <a:ea typeface="Helvetica Neue"/>
                <a:cs typeface="Helvetica Neue"/>
                <a:sym typeface="Helvetica Neue"/>
              </a:rPr>
              <a:t>students</a:t>
            </a:r>
            <a:r>
              <a:rPr b="0" i="0" lang="en-US" sz="3600" u="none" cap="none" strike="noStrike">
                <a:solidFill>
                  <a:schemeClr val="dk1"/>
                </a:solidFill>
                <a:latin typeface="Helvetica Neue"/>
                <a:ea typeface="Helvetica Neue"/>
                <a:cs typeface="Helvetica Neue"/>
                <a:sym typeface="Helvetica Neue"/>
              </a:rPr>
              <a:t> who have obtained a high school level of education has increased</a:t>
            </a:r>
            <a:r>
              <a:rPr lang="en-US" sz="3600">
                <a:solidFill>
                  <a:schemeClr val="dk1"/>
                </a:solidFill>
                <a:latin typeface="Helvetica Neue"/>
                <a:ea typeface="Helvetica Neue"/>
                <a:cs typeface="Helvetica Neue"/>
                <a:sym typeface="Helvetica Neue"/>
              </a:rPr>
              <a:t>, and has begun to close the graduation rate gap within Virginia as a whole.</a:t>
            </a:r>
          </a:p>
          <a:p>
            <a:pPr indent="0" lvl="0" marL="0" marR="0" rtl="0" algn="l">
              <a:spcBef>
                <a:spcPts val="0"/>
              </a:spcBef>
              <a:buNone/>
            </a:pPr>
            <a:r>
              <a:t/>
            </a:r>
            <a:endParaRPr sz="3800">
              <a:solidFill>
                <a:srgbClr val="CC0000"/>
              </a:solidFill>
              <a:latin typeface="Helvetica Neue"/>
              <a:ea typeface="Helvetica Neue"/>
              <a:cs typeface="Helvetica Neue"/>
              <a:sym typeface="Helvetica Neue"/>
            </a:endParaRPr>
          </a:p>
          <a:p>
            <a:pPr indent="0" lvl="0" marL="0" marR="0" rtl="0" algn="l">
              <a:spcBef>
                <a:spcPts val="0"/>
              </a:spcBef>
              <a:buNone/>
            </a:pPr>
            <a:r>
              <a:t/>
            </a:r>
            <a:endParaRPr sz="4400">
              <a:solidFill>
                <a:schemeClr val="dk1"/>
              </a:solidFill>
              <a:latin typeface="Helvetica Neue"/>
              <a:ea typeface="Helvetica Neue"/>
              <a:cs typeface="Helvetica Neue"/>
              <a:sym typeface="Helvetica Neue"/>
            </a:endParaRPr>
          </a:p>
          <a:p>
            <a:pPr indent="0" lvl="0" marL="0" marR="0" rtl="0" algn="l">
              <a:spcBef>
                <a:spcPts val="0"/>
              </a:spcBef>
              <a:buNone/>
            </a:pPr>
            <a:r>
              <a:t/>
            </a:r>
            <a:endParaRPr b="0" i="0" sz="4400" u="none" cap="none" strike="noStrike">
              <a:solidFill>
                <a:schemeClr val="dk1"/>
              </a:solidFill>
              <a:latin typeface="Helvetica Neue"/>
              <a:ea typeface="Helvetica Neue"/>
              <a:cs typeface="Helvetica Neue"/>
              <a:sym typeface="Helvetica Neue"/>
            </a:endParaRPr>
          </a:p>
        </p:txBody>
      </p:sp>
      <p:sp>
        <p:nvSpPr>
          <p:cNvPr id="93" name="Shape 93"/>
          <p:cNvSpPr txBox="1"/>
          <p:nvPr/>
        </p:nvSpPr>
        <p:spPr>
          <a:xfrm>
            <a:off x="18079700" y="18162225"/>
            <a:ext cx="7170300" cy="7566299"/>
          </a:xfrm>
          <a:prstGeom prst="rect">
            <a:avLst/>
          </a:prstGeom>
          <a:noFill/>
          <a:ln>
            <a:noFill/>
          </a:ln>
        </p:spPr>
        <p:txBody>
          <a:bodyPr anchorCtr="0" anchor="t" bIns="91425" lIns="91425" rIns="91425" tIns="91425">
            <a:noAutofit/>
          </a:bodyPr>
          <a:lstStyle/>
          <a:p>
            <a:pPr lvl="0" rtl="0">
              <a:spcBef>
                <a:spcPts val="0"/>
              </a:spcBef>
              <a:buNone/>
            </a:pPr>
            <a:r>
              <a:t/>
            </a:r>
            <a:endParaRPr sz="4400">
              <a:solidFill>
                <a:schemeClr val="dk1"/>
              </a:solidFill>
              <a:latin typeface="Helvetica Neue"/>
              <a:ea typeface="Helvetica Neue"/>
              <a:cs typeface="Helvetica Neue"/>
              <a:sym typeface="Helvetica Neue"/>
            </a:endParaRPr>
          </a:p>
          <a:p>
            <a:pPr lvl="0" rtl="0">
              <a:spcBef>
                <a:spcPts val="0"/>
              </a:spcBef>
              <a:buNone/>
            </a:pPr>
            <a:r>
              <a:rPr lang="en-US" sz="6000">
                <a:solidFill>
                  <a:srgbClr val="0B5394"/>
                </a:solidFill>
                <a:latin typeface="Helvetica Neue"/>
                <a:ea typeface="Helvetica Neue"/>
                <a:cs typeface="Helvetica Neue"/>
                <a:sym typeface="Helvetica Neue"/>
              </a:rPr>
              <a:t>Figure 2 Results</a:t>
            </a:r>
          </a:p>
          <a:p>
            <a:pPr lvl="0">
              <a:spcBef>
                <a:spcPts val="0"/>
              </a:spcBef>
              <a:buNone/>
            </a:pPr>
            <a:r>
              <a:rPr lang="en-US" sz="3600">
                <a:latin typeface="Helvetica Neue"/>
                <a:ea typeface="Helvetica Neue"/>
                <a:cs typeface="Helvetica Neue"/>
                <a:sym typeface="Helvetica Neue"/>
              </a:rPr>
              <a:t>Figure 2 represents poverty rates. All of the counties have stayed about the same with minor fluctuations. However, if we look at the data, Virginia as a whole is lower. This could possibly be caused by the economic differences between Northern and Southern Virginia. </a:t>
            </a:r>
          </a:p>
        </p:txBody>
      </p:sp>
      <p:sp>
        <p:nvSpPr>
          <p:cNvPr id="94" name="Shape 94"/>
          <p:cNvSpPr txBox="1"/>
          <p:nvPr/>
        </p:nvSpPr>
        <p:spPr>
          <a:xfrm>
            <a:off x="32687625" y="7554050"/>
            <a:ext cx="6515100" cy="2201399"/>
          </a:xfrm>
          <a:prstGeom prst="rect">
            <a:avLst/>
          </a:prstGeom>
          <a:noFill/>
          <a:ln cap="flat" cmpd="sng" w="9525">
            <a:solidFill>
              <a:srgbClr val="000000"/>
            </a:solidFill>
            <a:prstDash val="dash"/>
            <a:round/>
            <a:headEnd len="med" w="med" type="none"/>
            <a:tailEnd len="med" w="med" type="none"/>
          </a:ln>
        </p:spPr>
        <p:txBody>
          <a:bodyPr anchorCtr="0" anchor="t" bIns="91425" lIns="91425" rIns="91425" tIns="91425">
            <a:noAutofit/>
          </a:bodyPr>
          <a:lstStyle/>
          <a:p>
            <a:pPr lvl="0">
              <a:spcBef>
                <a:spcPts val="0"/>
              </a:spcBef>
              <a:buNone/>
            </a:pPr>
            <a:r>
              <a:rPr lang="en-US"/>
              <a:t>                                                                                                                                                          </a:t>
            </a:r>
          </a:p>
        </p:txBody>
      </p:sp>
      <p:cxnSp>
        <p:nvCxnSpPr>
          <p:cNvPr id="95" name="Shape 95"/>
          <p:cNvCxnSpPr/>
          <p:nvPr/>
        </p:nvCxnSpPr>
        <p:spPr>
          <a:xfrm>
            <a:off x="33070825" y="7840050"/>
            <a:ext cx="1904999" cy="0"/>
          </a:xfrm>
          <a:prstGeom prst="straightConnector1">
            <a:avLst/>
          </a:prstGeom>
          <a:noFill/>
          <a:ln cap="flat" cmpd="sng" w="114300">
            <a:solidFill>
              <a:srgbClr val="B7B7B7"/>
            </a:solidFill>
            <a:prstDash val="dash"/>
            <a:round/>
            <a:headEnd len="lg" w="lg" type="none"/>
            <a:tailEnd len="lg" w="lg" type="none"/>
          </a:ln>
        </p:spPr>
      </p:cxnSp>
      <p:cxnSp>
        <p:nvCxnSpPr>
          <p:cNvPr id="96" name="Shape 96"/>
          <p:cNvCxnSpPr/>
          <p:nvPr/>
        </p:nvCxnSpPr>
        <p:spPr>
          <a:xfrm flipH="1" rot="10800000">
            <a:off x="33089862" y="8206112"/>
            <a:ext cx="1866900" cy="19199"/>
          </a:xfrm>
          <a:prstGeom prst="straightConnector1">
            <a:avLst/>
          </a:prstGeom>
          <a:noFill/>
          <a:ln cap="flat" cmpd="sng" w="114300">
            <a:solidFill>
              <a:schemeClr val="accent4"/>
            </a:solidFill>
            <a:prstDash val="dash"/>
            <a:round/>
            <a:headEnd len="lg" w="lg" type="none"/>
            <a:tailEnd len="lg" w="lg" type="none"/>
          </a:ln>
        </p:spPr>
      </p:cxnSp>
      <p:cxnSp>
        <p:nvCxnSpPr>
          <p:cNvPr id="97" name="Shape 97"/>
          <p:cNvCxnSpPr/>
          <p:nvPr/>
        </p:nvCxnSpPr>
        <p:spPr>
          <a:xfrm>
            <a:off x="33061200" y="8591400"/>
            <a:ext cx="1886100" cy="0"/>
          </a:xfrm>
          <a:prstGeom prst="straightConnector1">
            <a:avLst/>
          </a:prstGeom>
          <a:noFill/>
          <a:ln cap="flat" cmpd="sng" w="114300">
            <a:solidFill>
              <a:schemeClr val="accent5"/>
            </a:solidFill>
            <a:prstDash val="lgDash"/>
            <a:round/>
            <a:headEnd len="lg" w="lg" type="none"/>
            <a:tailEnd len="lg" w="lg" type="none"/>
          </a:ln>
        </p:spPr>
      </p:cxnSp>
      <p:cxnSp>
        <p:nvCxnSpPr>
          <p:cNvPr id="98" name="Shape 98"/>
          <p:cNvCxnSpPr/>
          <p:nvPr/>
        </p:nvCxnSpPr>
        <p:spPr>
          <a:xfrm>
            <a:off x="33070800" y="9103375"/>
            <a:ext cx="1866900" cy="0"/>
          </a:xfrm>
          <a:prstGeom prst="straightConnector1">
            <a:avLst/>
          </a:prstGeom>
          <a:noFill/>
          <a:ln cap="flat" cmpd="sng" w="114300">
            <a:solidFill>
              <a:schemeClr val="accent1"/>
            </a:solidFill>
            <a:prstDash val="solid"/>
            <a:round/>
            <a:headEnd len="lg" w="lg" type="none"/>
            <a:tailEnd len="lg" w="lg" type="none"/>
          </a:ln>
        </p:spPr>
      </p:cxnSp>
      <p:cxnSp>
        <p:nvCxnSpPr>
          <p:cNvPr id="99" name="Shape 99"/>
          <p:cNvCxnSpPr/>
          <p:nvPr/>
        </p:nvCxnSpPr>
        <p:spPr>
          <a:xfrm flipH="1" rot="10800000">
            <a:off x="33070800" y="9420087"/>
            <a:ext cx="1904999" cy="19199"/>
          </a:xfrm>
          <a:prstGeom prst="straightConnector1">
            <a:avLst/>
          </a:prstGeom>
          <a:noFill/>
          <a:ln cap="flat" cmpd="sng" w="114300">
            <a:solidFill>
              <a:schemeClr val="accent2"/>
            </a:solidFill>
            <a:prstDash val="solid"/>
            <a:round/>
            <a:headEnd len="lg" w="lg" type="none"/>
            <a:tailEnd len="lg" w="lg" type="none"/>
          </a:ln>
        </p:spPr>
      </p:cxnSp>
      <p:sp>
        <p:nvSpPr>
          <p:cNvPr id="100" name="Shape 100"/>
          <p:cNvSpPr txBox="1"/>
          <p:nvPr/>
        </p:nvSpPr>
        <p:spPr>
          <a:xfrm>
            <a:off x="35242475" y="7806225"/>
            <a:ext cx="3581399" cy="399900"/>
          </a:xfrm>
          <a:prstGeom prst="rect">
            <a:avLst/>
          </a:prstGeom>
          <a:noFill/>
          <a:ln cap="flat" cmpd="sng" w="9525">
            <a:solidFill>
              <a:srgbClr val="000000"/>
            </a:solidFill>
            <a:prstDash val="dash"/>
            <a:round/>
            <a:headEnd len="med" w="med" type="none"/>
            <a:tailEnd len="med" w="med" type="none"/>
          </a:ln>
        </p:spPr>
        <p:txBody>
          <a:bodyPr anchorCtr="0" anchor="t" bIns="91425" lIns="91425" rIns="91425" tIns="91425">
            <a:noAutofit/>
          </a:bodyPr>
          <a:lstStyle/>
          <a:p>
            <a:pPr lvl="0">
              <a:spcBef>
                <a:spcPts val="0"/>
              </a:spcBef>
              <a:buNone/>
            </a:pPr>
            <a:r>
              <a:rPr lang="en-US"/>
              <a:t>Dashed Line - Schools Open </a:t>
            </a:r>
          </a:p>
        </p:txBody>
      </p:sp>
      <p:sp>
        <p:nvSpPr>
          <p:cNvPr id="101" name="Shape 101"/>
          <p:cNvSpPr txBox="1"/>
          <p:nvPr/>
        </p:nvSpPr>
        <p:spPr>
          <a:xfrm>
            <a:off x="35242475" y="9103375"/>
            <a:ext cx="3581399" cy="399900"/>
          </a:xfrm>
          <a:prstGeom prst="rect">
            <a:avLst/>
          </a:prstGeom>
          <a:noFill/>
          <a:ln cap="flat" cmpd="sng" w="9525">
            <a:solidFill>
              <a:srgbClr val="000000"/>
            </a:solidFill>
            <a:prstDash val="dash"/>
            <a:round/>
            <a:headEnd len="med" w="med" type="none"/>
            <a:tailEnd len="med" w="med" type="none"/>
          </a:ln>
        </p:spPr>
        <p:txBody>
          <a:bodyPr anchorCtr="0" anchor="t" bIns="91425" lIns="91425" rIns="91425" tIns="91425">
            <a:noAutofit/>
          </a:bodyPr>
          <a:lstStyle/>
          <a:p>
            <a:pPr lvl="0">
              <a:spcBef>
                <a:spcPts val="0"/>
              </a:spcBef>
              <a:buNone/>
            </a:pPr>
            <a:r>
              <a:rPr lang="en-US"/>
              <a:t>Solid Line - Schools Closed</a:t>
            </a:r>
          </a:p>
        </p:txBody>
      </p:sp>
      <p:sp>
        <p:nvSpPr>
          <p:cNvPr id="102" name="Shape 102"/>
          <p:cNvSpPr txBox="1"/>
          <p:nvPr/>
        </p:nvSpPr>
        <p:spPr>
          <a:xfrm>
            <a:off x="35242475" y="8454800"/>
            <a:ext cx="3581399" cy="399900"/>
          </a:xfrm>
          <a:prstGeom prst="rect">
            <a:avLst/>
          </a:prstGeom>
          <a:noFill/>
          <a:ln cap="flat" cmpd="sng" w="9525">
            <a:solidFill>
              <a:srgbClr val="000000"/>
            </a:solidFill>
            <a:prstDash val="dash"/>
            <a:round/>
            <a:headEnd len="med" w="med" type="none"/>
            <a:tailEnd len="med" w="med" type="none"/>
          </a:ln>
        </p:spPr>
        <p:txBody>
          <a:bodyPr anchorCtr="0" anchor="t" bIns="91425" lIns="91425" rIns="91425" tIns="91425">
            <a:noAutofit/>
          </a:bodyPr>
          <a:lstStyle/>
          <a:p>
            <a:pPr lvl="0">
              <a:spcBef>
                <a:spcPts val="0"/>
              </a:spcBef>
              <a:buNone/>
            </a:pPr>
            <a:r>
              <a:rPr lang="en-US"/>
              <a:t>Virginia</a:t>
            </a:r>
          </a:p>
        </p:txBody>
      </p:sp>
      <p:sp>
        <p:nvSpPr>
          <p:cNvPr id="103" name="Shape 103"/>
          <p:cNvSpPr txBox="1"/>
          <p:nvPr/>
        </p:nvSpPr>
        <p:spPr>
          <a:xfrm>
            <a:off x="12893550" y="2154475"/>
            <a:ext cx="18104099" cy="707699"/>
          </a:xfrm>
          <a:prstGeom prst="rect">
            <a:avLst/>
          </a:prstGeom>
          <a:noFill/>
          <a:ln>
            <a:noFill/>
          </a:ln>
        </p:spPr>
        <p:txBody>
          <a:bodyPr anchorCtr="0" anchor="t" bIns="91425" lIns="91425" rIns="91425" tIns="91425">
            <a:noAutofit/>
          </a:bodyPr>
          <a:lstStyle/>
          <a:p>
            <a:pPr lvl="0">
              <a:spcBef>
                <a:spcPts val="0"/>
              </a:spcBef>
              <a:buNone/>
            </a:pPr>
            <a:r>
              <a:rPr lang="en-US" sz="4400">
                <a:latin typeface="Helvetica Neue"/>
                <a:ea typeface="Helvetica Neue"/>
                <a:cs typeface="Helvetica Neue"/>
                <a:sym typeface="Helvetica Neue"/>
              </a:rPr>
              <a:t>Colin Dominick, Amanda Meszaros, Katrina Sexton, and Cole Roberts</a:t>
            </a:r>
          </a:p>
        </p:txBody>
      </p:sp>
      <p:sp>
        <p:nvSpPr>
          <p:cNvPr id="104" name="Shape 104"/>
          <p:cNvSpPr txBox="1"/>
          <p:nvPr/>
        </p:nvSpPr>
        <p:spPr>
          <a:xfrm>
            <a:off x="788875" y="29632950"/>
            <a:ext cx="14637599" cy="5412899"/>
          </a:xfrm>
          <a:prstGeom prst="rect">
            <a:avLst/>
          </a:prstGeom>
          <a:noFill/>
          <a:ln>
            <a:noFill/>
          </a:ln>
        </p:spPr>
        <p:txBody>
          <a:bodyPr anchorCtr="0" anchor="t" bIns="91425" lIns="91425" rIns="91425" tIns="91425">
            <a:noAutofit/>
          </a:bodyPr>
          <a:lstStyle/>
          <a:p>
            <a:pPr lvl="0" rtl="0">
              <a:spcBef>
                <a:spcPts val="0"/>
              </a:spcBef>
              <a:buNone/>
            </a:pPr>
            <a:r>
              <a:rPr lang="en-US" sz="3600">
                <a:solidFill>
                  <a:srgbClr val="0B5394"/>
                </a:solidFill>
                <a:latin typeface="Helvetica Neue"/>
                <a:ea typeface="Helvetica Neue"/>
                <a:cs typeface="Helvetica Neue"/>
                <a:sym typeface="Helvetica Neue"/>
              </a:rPr>
              <a:t>Citations:</a:t>
            </a:r>
          </a:p>
          <a:p>
            <a:pPr indent="-342900" lvl="0" marL="457200" rtl="0">
              <a:lnSpc>
                <a:spcPct val="115000"/>
              </a:lnSpc>
              <a:spcBef>
                <a:spcPts val="0"/>
              </a:spcBef>
              <a:buClr>
                <a:schemeClr val="dk1"/>
              </a:buClr>
              <a:buSzPct val="100000"/>
              <a:buFont typeface="Helvetica Neue"/>
              <a:buAutoNum type="arabicPeriod"/>
            </a:pPr>
            <a:r>
              <a:rPr lang="en-US" sz="1800">
                <a:solidFill>
                  <a:srgbClr val="222222"/>
                </a:solidFill>
                <a:highlight>
                  <a:srgbClr val="FFFFFF"/>
                </a:highlight>
              </a:rPr>
              <a:t>Berry, A. (1980). Education income productivity and urban poverty.</a:t>
            </a:r>
          </a:p>
          <a:p>
            <a:pPr indent="-342900" lvl="0" marL="457200" rtl="0">
              <a:lnSpc>
                <a:spcPct val="115000"/>
              </a:lnSpc>
              <a:spcBef>
                <a:spcPts val="0"/>
              </a:spcBef>
              <a:buClr>
                <a:schemeClr val="dk1"/>
              </a:buClr>
              <a:buSzPct val="100000"/>
              <a:buFont typeface="Helvetica Neue"/>
              <a:buAutoNum type="arabicPeriod"/>
            </a:pPr>
            <a:r>
              <a:rPr lang="en-US" sz="1800">
                <a:solidFill>
                  <a:srgbClr val="222222"/>
                </a:solidFill>
                <a:highlight>
                  <a:srgbClr val="FFFFFF"/>
                </a:highlight>
                <a:latin typeface="Helvetica Neue"/>
                <a:ea typeface="Helvetica Neue"/>
                <a:cs typeface="Helvetica Neue"/>
                <a:sym typeface="Helvetica Neue"/>
              </a:rPr>
              <a:t>Brookover, W. B.. (1993). Education in Prince Edward County, Virginia, 1953-1993. </a:t>
            </a:r>
            <a:r>
              <a:rPr i="1" lang="en-US" sz="1800">
                <a:solidFill>
                  <a:srgbClr val="222222"/>
                </a:solidFill>
                <a:highlight>
                  <a:srgbClr val="FFFFFF"/>
                </a:highlight>
                <a:latin typeface="Helvetica Neue"/>
                <a:ea typeface="Helvetica Neue"/>
                <a:cs typeface="Helvetica Neue"/>
                <a:sym typeface="Helvetica Neue"/>
              </a:rPr>
              <a:t>The Journal of Negro Education</a:t>
            </a:r>
            <a:r>
              <a:rPr lang="en-US" sz="1800">
                <a:solidFill>
                  <a:srgbClr val="222222"/>
                </a:solidFill>
                <a:highlight>
                  <a:srgbClr val="FFFFFF"/>
                </a:highlight>
                <a:latin typeface="Helvetica Neue"/>
                <a:ea typeface="Helvetica Neue"/>
                <a:cs typeface="Helvetica Neue"/>
                <a:sym typeface="Helvetica Neue"/>
              </a:rPr>
              <a:t>, </a:t>
            </a:r>
            <a:r>
              <a:rPr i="1" lang="en-US" sz="1800">
                <a:solidFill>
                  <a:srgbClr val="222222"/>
                </a:solidFill>
                <a:highlight>
                  <a:srgbClr val="FFFFFF"/>
                </a:highlight>
                <a:latin typeface="Helvetica Neue"/>
                <a:ea typeface="Helvetica Neue"/>
                <a:cs typeface="Helvetica Neue"/>
                <a:sym typeface="Helvetica Neue"/>
              </a:rPr>
              <a:t>62</a:t>
            </a:r>
            <a:r>
              <a:rPr lang="en-US" sz="1800">
                <a:solidFill>
                  <a:srgbClr val="222222"/>
                </a:solidFill>
                <a:highlight>
                  <a:srgbClr val="FFFFFF"/>
                </a:highlight>
                <a:latin typeface="Helvetica Neue"/>
                <a:ea typeface="Helvetica Neue"/>
                <a:cs typeface="Helvetica Neue"/>
                <a:sym typeface="Helvetica Neue"/>
              </a:rPr>
              <a:t>(2), 149–161. http://doi.org/10.2307/2295190</a:t>
            </a:r>
          </a:p>
          <a:p>
            <a:pPr indent="-342900" lvl="0" marL="457200" rtl="0">
              <a:lnSpc>
                <a:spcPct val="115000"/>
              </a:lnSpc>
              <a:spcBef>
                <a:spcPts val="0"/>
              </a:spcBef>
              <a:buClr>
                <a:srgbClr val="222222"/>
              </a:buClr>
              <a:buSzPct val="100000"/>
              <a:buFont typeface="Helvetica Neue"/>
              <a:buAutoNum type="arabicPeriod"/>
            </a:pPr>
            <a:r>
              <a:rPr lang="en-US" sz="1800">
                <a:solidFill>
                  <a:srgbClr val="222222"/>
                </a:solidFill>
                <a:highlight>
                  <a:srgbClr val="FFFFFF"/>
                </a:highlight>
                <a:latin typeface="Helvetica Neue"/>
                <a:ea typeface="Helvetica Neue"/>
                <a:cs typeface="Helvetica Neue"/>
                <a:sym typeface="Helvetica Neue"/>
              </a:rPr>
              <a:t>Brown, H. (2010). ‘They must be discontented’: racial threat, black mobilization and the passage of school closing policies. Ethnic and Racial Studies, 33(B), 1392-1411.</a:t>
            </a:r>
          </a:p>
          <a:p>
            <a:pPr indent="-342900" lvl="0" marL="457200" rtl="0">
              <a:lnSpc>
                <a:spcPct val="115000"/>
              </a:lnSpc>
              <a:spcBef>
                <a:spcPts val="0"/>
              </a:spcBef>
              <a:buClr>
                <a:srgbClr val="222222"/>
              </a:buClr>
              <a:buSzPct val="100000"/>
              <a:buFont typeface="Helvetica Neue"/>
              <a:buAutoNum type="arabicPeriod"/>
            </a:pPr>
            <a:r>
              <a:rPr lang="en-US" sz="1800">
                <a:solidFill>
                  <a:srgbClr val="222222"/>
                </a:solidFill>
                <a:highlight>
                  <a:srgbClr val="FFFFFF"/>
                </a:highlight>
                <a:latin typeface="Helvetica Neue"/>
                <a:ea typeface="Helvetica Neue"/>
                <a:cs typeface="Helvetica Neue"/>
                <a:sym typeface="Helvetica Neue"/>
              </a:rPr>
              <a:t>Censtats Database. (2010). Retrieved November 4, 2016, from http://censtats.census.gov/cgi-bin/usac/usatable.pl</a:t>
            </a:r>
          </a:p>
          <a:p>
            <a:pPr indent="-342900" lvl="0" marL="457200" rtl="0">
              <a:lnSpc>
                <a:spcPct val="115000"/>
              </a:lnSpc>
              <a:spcBef>
                <a:spcPts val="0"/>
              </a:spcBef>
              <a:buClr>
                <a:srgbClr val="222222"/>
              </a:buClr>
              <a:buSzPct val="100000"/>
              <a:buFont typeface="Helvetica Neue"/>
              <a:buAutoNum type="arabicPeriod"/>
            </a:pPr>
            <a:r>
              <a:rPr lang="en-US" sz="1800">
                <a:solidFill>
                  <a:srgbClr val="222222"/>
                </a:solidFill>
                <a:highlight>
                  <a:srgbClr val="FFFFFF"/>
                </a:highlight>
                <a:latin typeface="Helvetica Neue"/>
                <a:ea typeface="Helvetica Neue"/>
                <a:cs typeface="Helvetica Neue"/>
                <a:sym typeface="Helvetica Neue"/>
              </a:rPr>
              <a:t>Green, R. L., &amp; Morgan, R. F.. (1969). The Effects of Resumed Schooling on the Measured Intelligence of Prince Edward County's Black Children. </a:t>
            </a:r>
            <a:r>
              <a:rPr i="1" lang="en-US" sz="1800">
                <a:solidFill>
                  <a:srgbClr val="222222"/>
                </a:solidFill>
                <a:highlight>
                  <a:srgbClr val="FFFFFF"/>
                </a:highlight>
                <a:latin typeface="Helvetica Neue"/>
                <a:ea typeface="Helvetica Neue"/>
                <a:cs typeface="Helvetica Neue"/>
                <a:sym typeface="Helvetica Neue"/>
              </a:rPr>
              <a:t>The Journal of Negro Education</a:t>
            </a:r>
            <a:r>
              <a:rPr lang="en-US" sz="1800">
                <a:solidFill>
                  <a:srgbClr val="222222"/>
                </a:solidFill>
                <a:highlight>
                  <a:srgbClr val="FFFFFF"/>
                </a:highlight>
                <a:latin typeface="Helvetica Neue"/>
                <a:ea typeface="Helvetica Neue"/>
                <a:cs typeface="Helvetica Neue"/>
                <a:sym typeface="Helvetica Neue"/>
              </a:rPr>
              <a:t>, </a:t>
            </a:r>
            <a:r>
              <a:rPr i="1" lang="en-US" sz="1800">
                <a:solidFill>
                  <a:srgbClr val="222222"/>
                </a:solidFill>
                <a:highlight>
                  <a:srgbClr val="FFFFFF"/>
                </a:highlight>
                <a:latin typeface="Helvetica Neue"/>
                <a:ea typeface="Helvetica Neue"/>
                <a:cs typeface="Helvetica Neue"/>
                <a:sym typeface="Helvetica Neue"/>
              </a:rPr>
              <a:t>38</a:t>
            </a:r>
            <a:r>
              <a:rPr lang="en-US" sz="1800">
                <a:solidFill>
                  <a:srgbClr val="222222"/>
                </a:solidFill>
                <a:highlight>
                  <a:srgbClr val="FFFFFF"/>
                </a:highlight>
                <a:latin typeface="Helvetica Neue"/>
                <a:ea typeface="Helvetica Neue"/>
                <a:cs typeface="Helvetica Neue"/>
                <a:sym typeface="Helvetica Neue"/>
              </a:rPr>
              <a:t>(2), 147–155. http://doi.org/10.2307/2294274</a:t>
            </a:r>
          </a:p>
          <a:p>
            <a:pPr indent="-342900" lvl="0" marL="457200" rtl="0">
              <a:lnSpc>
                <a:spcPct val="115000"/>
              </a:lnSpc>
              <a:spcBef>
                <a:spcPts val="0"/>
              </a:spcBef>
              <a:buClr>
                <a:srgbClr val="222222"/>
              </a:buClr>
              <a:buSzPct val="100000"/>
              <a:buFont typeface="Helvetica Neue"/>
              <a:buAutoNum type="arabicPeriod"/>
            </a:pPr>
            <a:r>
              <a:rPr lang="en-US" sz="1800">
                <a:solidFill>
                  <a:srgbClr val="303030"/>
                </a:solidFill>
                <a:highlight>
                  <a:srgbClr val="FFFFFF"/>
                </a:highlight>
                <a:latin typeface="Helvetica Neue"/>
                <a:ea typeface="Helvetica Neue"/>
                <a:cs typeface="Helvetica Neue"/>
                <a:sym typeface="Helvetica Neue"/>
              </a:rPr>
              <a:t>Heckman, J. J., &amp; LaFontaine, P. A. (2010). THE AMERICAN HIGH SCHOOL GRADUATION RATE: TRENDS AND LEVELS. </a:t>
            </a:r>
            <a:r>
              <a:rPr i="1" lang="en-US" sz="1800">
                <a:solidFill>
                  <a:srgbClr val="303030"/>
                </a:solidFill>
                <a:highlight>
                  <a:srgbClr val="FFFFFF"/>
                </a:highlight>
                <a:latin typeface="Helvetica Neue"/>
                <a:ea typeface="Helvetica Neue"/>
                <a:cs typeface="Helvetica Neue"/>
                <a:sym typeface="Helvetica Neue"/>
              </a:rPr>
              <a:t>The Review of Economics and Statistics</a:t>
            </a:r>
            <a:r>
              <a:rPr lang="en-US" sz="1800">
                <a:solidFill>
                  <a:srgbClr val="303030"/>
                </a:solidFill>
                <a:highlight>
                  <a:srgbClr val="FFFFFF"/>
                </a:highlight>
                <a:latin typeface="Helvetica Neue"/>
                <a:ea typeface="Helvetica Neue"/>
                <a:cs typeface="Helvetica Neue"/>
                <a:sym typeface="Helvetica Neue"/>
              </a:rPr>
              <a:t>, </a:t>
            </a:r>
            <a:r>
              <a:rPr i="1" lang="en-US" sz="1800">
                <a:solidFill>
                  <a:srgbClr val="303030"/>
                </a:solidFill>
                <a:highlight>
                  <a:srgbClr val="FFFFFF"/>
                </a:highlight>
                <a:latin typeface="Helvetica Neue"/>
                <a:ea typeface="Helvetica Neue"/>
                <a:cs typeface="Helvetica Neue"/>
                <a:sym typeface="Helvetica Neue"/>
              </a:rPr>
              <a:t>92</a:t>
            </a:r>
            <a:r>
              <a:rPr lang="en-US" sz="1800">
                <a:solidFill>
                  <a:srgbClr val="303030"/>
                </a:solidFill>
                <a:highlight>
                  <a:srgbClr val="FFFFFF"/>
                </a:highlight>
                <a:latin typeface="Helvetica Neue"/>
                <a:ea typeface="Helvetica Neue"/>
                <a:cs typeface="Helvetica Neue"/>
                <a:sym typeface="Helvetica Neue"/>
              </a:rPr>
              <a:t>(2), 244–262. http://doi.org/10.1162/rest.2010.12366</a:t>
            </a:r>
          </a:p>
          <a:p>
            <a:pPr indent="-342900" lvl="0" marL="457200" rtl="0">
              <a:lnSpc>
                <a:spcPct val="115000"/>
              </a:lnSpc>
              <a:spcBef>
                <a:spcPts val="0"/>
              </a:spcBef>
              <a:buClr>
                <a:srgbClr val="303030"/>
              </a:buClr>
              <a:buSzPct val="100000"/>
              <a:buFont typeface="Helvetica Neue"/>
              <a:buAutoNum type="arabicPeriod"/>
            </a:pPr>
            <a:r>
              <a:rPr lang="en-US" sz="1800">
                <a:solidFill>
                  <a:srgbClr val="303030"/>
                </a:solidFill>
                <a:highlight>
                  <a:srgbClr val="FFFFFF"/>
                </a:highlight>
                <a:latin typeface="Helvetica Neue"/>
                <a:ea typeface="Helvetica Neue"/>
                <a:cs typeface="Helvetica Neue"/>
                <a:sym typeface="Helvetica Neue"/>
              </a:rPr>
              <a:t>Losen Daniel J., Orfield Gary, Wald Johanna, Swanson Christopher B. Losng our Future: How Minority Youth are being Left Behind by the Graduation Rate Crisis. Urban Institute; Advocates for Children of New York; New York: 2004.</a:t>
            </a:r>
          </a:p>
          <a:p>
            <a:pPr indent="-342900" lvl="0" marL="457200" rtl="0">
              <a:lnSpc>
                <a:spcPct val="115000"/>
              </a:lnSpc>
              <a:spcBef>
                <a:spcPts val="0"/>
              </a:spcBef>
              <a:buClr>
                <a:schemeClr val="dk1"/>
              </a:buClr>
              <a:buSzPct val="100000"/>
              <a:buFont typeface="Helvetica Neue"/>
              <a:buAutoNum type="arabicPeriod"/>
            </a:pPr>
            <a:r>
              <a:rPr lang="en-US" sz="1800">
                <a:solidFill>
                  <a:schemeClr val="dk1"/>
                </a:solidFill>
                <a:latin typeface="Helvetica Neue"/>
                <a:ea typeface="Helvetica Neue"/>
                <a:cs typeface="Helvetica Neue"/>
                <a:sym typeface="Helvetica Neue"/>
              </a:rPr>
              <a:t>Nitardy, C. M., Duke, N. N., Pettingell, S. L., &amp; Borowsky, I. W. (2015). Racial and ethnic disparities in educational achievement and aspirations: findings from a statewide survey from 1998 to 2010. </a:t>
            </a:r>
            <a:r>
              <a:rPr i="1" lang="en-US" sz="1800">
                <a:solidFill>
                  <a:schemeClr val="dk1"/>
                </a:solidFill>
                <a:latin typeface="Helvetica Neue"/>
                <a:ea typeface="Helvetica Neue"/>
                <a:cs typeface="Helvetica Neue"/>
                <a:sym typeface="Helvetica Neue"/>
              </a:rPr>
              <a:t>Maternal And Child Health Journal</a:t>
            </a:r>
            <a:r>
              <a:rPr lang="en-US" sz="1800">
                <a:solidFill>
                  <a:schemeClr val="dk1"/>
                </a:solidFill>
                <a:latin typeface="Helvetica Neue"/>
                <a:ea typeface="Helvetica Neue"/>
                <a:cs typeface="Helvetica Neue"/>
                <a:sym typeface="Helvetica Neue"/>
              </a:rPr>
              <a:t>, </a:t>
            </a:r>
            <a:r>
              <a:rPr i="1" lang="en-US" sz="1800">
                <a:solidFill>
                  <a:schemeClr val="dk1"/>
                </a:solidFill>
                <a:latin typeface="Helvetica Neue"/>
                <a:ea typeface="Helvetica Neue"/>
                <a:cs typeface="Helvetica Neue"/>
                <a:sym typeface="Helvetica Neue"/>
              </a:rPr>
              <a:t>19</a:t>
            </a:r>
            <a:r>
              <a:rPr lang="en-US" sz="1800">
                <a:solidFill>
                  <a:schemeClr val="dk1"/>
                </a:solidFill>
                <a:latin typeface="Helvetica Neue"/>
                <a:ea typeface="Helvetica Neue"/>
                <a:cs typeface="Helvetica Neue"/>
                <a:sym typeface="Helvetica Neue"/>
              </a:rPr>
              <a:t>(1), 58-66. doi:10.1007/s10995-014-1495-y</a:t>
            </a:r>
          </a:p>
        </p:txBody>
      </p:sp>
      <p:sp>
        <p:nvSpPr>
          <p:cNvPr id="105" name="Shape 105"/>
          <p:cNvSpPr txBox="1"/>
          <p:nvPr/>
        </p:nvSpPr>
        <p:spPr>
          <a:xfrm>
            <a:off x="18079700" y="6349112"/>
            <a:ext cx="11379600" cy="1318500"/>
          </a:xfrm>
          <a:prstGeom prst="rect">
            <a:avLst/>
          </a:prstGeom>
          <a:noFill/>
          <a:ln>
            <a:noFill/>
          </a:ln>
        </p:spPr>
        <p:txBody>
          <a:bodyPr anchorCtr="0" anchor="t" bIns="91425" lIns="91425" rIns="91425" tIns="91425">
            <a:noAutofit/>
          </a:bodyPr>
          <a:lstStyle/>
          <a:p>
            <a:pPr lvl="0">
              <a:spcBef>
                <a:spcPts val="0"/>
              </a:spcBef>
              <a:buNone/>
            </a:pPr>
            <a:r>
              <a:rPr lang="en-US" sz="4800">
                <a:solidFill>
                  <a:srgbClr val="434343"/>
                </a:solidFill>
                <a:latin typeface="Helvetica Neue"/>
                <a:ea typeface="Helvetica Neue"/>
                <a:cs typeface="Helvetica Neue"/>
                <a:sym typeface="Helvetica Neue"/>
              </a:rPr>
              <a:t>Figure 1: Educational Attainment</a:t>
            </a:r>
          </a:p>
        </p:txBody>
      </p:sp>
      <p:sp>
        <p:nvSpPr>
          <p:cNvPr id="106" name="Shape 106"/>
          <p:cNvSpPr txBox="1"/>
          <p:nvPr/>
        </p:nvSpPr>
        <p:spPr>
          <a:xfrm>
            <a:off x="31068600" y="17102334"/>
            <a:ext cx="7947900" cy="925499"/>
          </a:xfrm>
          <a:prstGeom prst="rect">
            <a:avLst/>
          </a:prstGeom>
          <a:noFill/>
          <a:ln>
            <a:noFill/>
          </a:ln>
        </p:spPr>
        <p:txBody>
          <a:bodyPr anchorCtr="0" anchor="t" bIns="91425" lIns="91425" rIns="91425" tIns="91425">
            <a:noAutofit/>
          </a:bodyPr>
          <a:lstStyle/>
          <a:p>
            <a:pPr lvl="0">
              <a:spcBef>
                <a:spcPts val="0"/>
              </a:spcBef>
              <a:buNone/>
            </a:pPr>
            <a:r>
              <a:rPr lang="en-US" sz="4800">
                <a:solidFill>
                  <a:srgbClr val="434343"/>
                </a:solidFill>
                <a:latin typeface="Helvetica Neue"/>
                <a:ea typeface="Helvetica Neue"/>
                <a:cs typeface="Helvetica Neue"/>
                <a:sym typeface="Helvetica Neue"/>
              </a:rPr>
              <a:t>Figure 2: Poverty Rates</a:t>
            </a:r>
          </a:p>
        </p:txBody>
      </p:sp>
      <p:sp>
        <p:nvSpPr>
          <p:cNvPr id="107" name="Shape 107"/>
          <p:cNvSpPr txBox="1"/>
          <p:nvPr/>
        </p:nvSpPr>
        <p:spPr>
          <a:xfrm>
            <a:off x="14002800" y="2862175"/>
            <a:ext cx="15885599" cy="399900"/>
          </a:xfrm>
          <a:prstGeom prst="rect">
            <a:avLst/>
          </a:prstGeom>
          <a:noFill/>
          <a:ln>
            <a:noFill/>
          </a:ln>
        </p:spPr>
        <p:txBody>
          <a:bodyPr anchorCtr="0" anchor="t" bIns="91425" lIns="91425" rIns="91425" tIns="91425">
            <a:noAutofit/>
          </a:bodyPr>
          <a:lstStyle/>
          <a:p>
            <a:pPr lvl="0">
              <a:spcBef>
                <a:spcPts val="0"/>
              </a:spcBef>
              <a:buNone/>
            </a:pPr>
            <a:r>
              <a:rPr lang="en-US" sz="4000">
                <a:latin typeface="Helvetica Neue"/>
                <a:ea typeface="Helvetica Neue"/>
                <a:cs typeface="Helvetica Neue"/>
                <a:sym typeface="Helvetica Neue"/>
              </a:rPr>
              <a:t>HON 295 </a:t>
            </a:r>
            <a:r>
              <a:rPr lang="en-US" sz="4000">
                <a:solidFill>
                  <a:schemeClr val="dk1"/>
                </a:solidFill>
                <a:highlight>
                  <a:srgbClr val="FFFFFF"/>
                </a:highlight>
                <a:latin typeface="Helvetica Neue"/>
                <a:ea typeface="Helvetica Neue"/>
                <a:cs typeface="Helvetica Neue"/>
                <a:sym typeface="Helvetica Neue"/>
              </a:rPr>
              <a:t>MATH-SOCL Interdisciplinary Link, Longwood University</a:t>
            </a:r>
          </a:p>
        </p:txBody>
      </p:sp>
      <p:pic>
        <p:nvPicPr>
          <p:cNvPr id="108" name="Shape 108"/>
          <p:cNvPicPr preferRelativeResize="0"/>
          <p:nvPr/>
        </p:nvPicPr>
        <p:blipFill>
          <a:blip r:embed="rId3">
            <a:alphaModFix/>
          </a:blip>
          <a:stretch>
            <a:fillRect/>
          </a:stretch>
        </p:blipFill>
        <p:spPr>
          <a:xfrm>
            <a:off x="28351750" y="18162225"/>
            <a:ext cx="13381602" cy="8502899"/>
          </a:xfrm>
          <a:prstGeom prst="rect">
            <a:avLst/>
          </a:prstGeom>
          <a:noFill/>
          <a:ln cap="flat" cmpd="sng" w="76200">
            <a:solidFill>
              <a:srgbClr val="0B5394"/>
            </a:solidFill>
            <a:prstDash val="solid"/>
            <a:round/>
            <a:headEnd len="med" w="med" type="none"/>
            <a:tailEnd len="med" w="med" type="none"/>
          </a:ln>
        </p:spPr>
      </p:pic>
      <p:pic>
        <p:nvPicPr>
          <p:cNvPr id="109" name="Shape 109"/>
          <p:cNvPicPr preferRelativeResize="0"/>
          <p:nvPr/>
        </p:nvPicPr>
        <p:blipFill>
          <a:blip r:embed="rId4">
            <a:alphaModFix/>
          </a:blip>
          <a:stretch>
            <a:fillRect/>
          </a:stretch>
        </p:blipFill>
        <p:spPr>
          <a:xfrm>
            <a:off x="18079700" y="7667625"/>
            <a:ext cx="12988900" cy="9032274"/>
          </a:xfrm>
          <a:prstGeom prst="rect">
            <a:avLst/>
          </a:prstGeom>
          <a:noFill/>
          <a:ln cap="flat" cmpd="sng" w="76200">
            <a:solidFill>
              <a:srgbClr val="0B5394"/>
            </a:solidFill>
            <a:prstDash val="solid"/>
            <a:round/>
            <a:headEnd len="med" w="med" type="none"/>
            <a:tailEnd len="med" w="med" type="none"/>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