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6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/>
    <p:restoredTop sz="94721"/>
  </p:normalViewPr>
  <p:slideViewPr>
    <p:cSldViewPr snapToGrid="0" snapToObjects="1">
      <p:cViewPr varScale="1">
        <p:scale>
          <a:sx n="84" d="100"/>
          <a:sy n="84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48D226DA-E368-46E4-BF0C-D467A1E86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EB71D-4AB5-E542-8D27-89B82EAE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695" y="802298"/>
            <a:ext cx="8689157" cy="3822329"/>
          </a:xfrm>
        </p:spPr>
        <p:txBody>
          <a:bodyPr>
            <a:normAutofit/>
          </a:bodyPr>
          <a:lstStyle/>
          <a:p>
            <a:r>
              <a:rPr lang="en-US"/>
              <a:t>Ordinary into extraordinary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E0495-4202-EF49-8C5A-3D65556D8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1152" y="4941662"/>
            <a:ext cx="8638352" cy="977621"/>
          </a:xfrm>
        </p:spPr>
        <p:txBody>
          <a:bodyPr>
            <a:normAutofit/>
          </a:bodyPr>
          <a:lstStyle/>
          <a:p>
            <a:r>
              <a:rPr lang="en-US" sz="1600"/>
              <a:t>Valerie Melton</a:t>
            </a:r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7105F2EF-F4AA-488F-8E74-484FA0078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73552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17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7E44-338C-2847-8EEE-4D220A72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purpose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78B53-3AB9-E149-A26D-F977FEFC7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r>
              <a:rPr lang="en-US"/>
              <a:t>My idea elaborates on how artists alter ordinary, everyday objects to create works of art. </a:t>
            </a:r>
            <a:endParaRPr lang="en-US" dirty="0"/>
          </a:p>
        </p:txBody>
      </p:sp>
      <p:pic>
        <p:nvPicPr>
          <p:cNvPr id="32" name="Graphic 31" descr="Light Bulb and Gear">
            <a:extLst>
              <a:ext uri="{FF2B5EF4-FFF2-40B4-BE49-F238E27FC236}">
                <a16:creationId xmlns:a16="http://schemas.microsoft.com/office/drawing/2014/main" id="{540C8E3D-E340-4C84-ABC0-57047905D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8756" y="2277991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1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B47FE-A54B-C647-9079-22A9D80F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Attending the art museums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0B228-B59C-3841-8E3D-4F4D0EBD9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/>
              <a:t>By attending both the VMFA and the LCVA, I was able to observe how these once common items were changed in order to make it into the art museums.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3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4FCB0-CA4E-B042-92D7-BDCA222B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4400" dirty="0"/>
              <a:t>Brush holder with travelers 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28" name="Content Placeholder 8">
            <a:extLst>
              <a:ext uri="{FF2B5EF4-FFF2-40B4-BE49-F238E27FC236}">
                <a16:creationId xmlns:a16="http://schemas.microsoft.com/office/drawing/2014/main" id="{9119DFCC-704B-FD48-9BA0-145E259CF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0" t="899" b="-1"/>
          <a:stretch/>
        </p:blipFill>
        <p:spPr>
          <a:xfrm>
            <a:off x="1615921" y="662374"/>
            <a:ext cx="3501607" cy="461885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8F171C-6369-3941-B63F-9BA75E6E405B}"/>
              </a:ext>
            </a:extLst>
          </p:cNvPr>
          <p:cNvSpPr txBox="1"/>
          <p:nvPr/>
        </p:nvSpPr>
        <p:spPr>
          <a:xfrm>
            <a:off x="6715125" y="2971800"/>
            <a:ext cx="3857625" cy="36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Jian Shen </a:t>
            </a:r>
          </a:p>
        </p:txBody>
      </p:sp>
    </p:spTree>
    <p:extLst>
      <p:ext uri="{BB962C8B-B14F-4D97-AF65-F5344CB8AC3E}">
        <p14:creationId xmlns:p14="http://schemas.microsoft.com/office/powerpoint/2010/main" val="108159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BAAC21-B5D5-BF4E-9B95-6DB842C17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342" r="-1" b="1665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2CA87-D43B-FF46-A535-61DD3FDD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The soul of America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D17B7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3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F845-09F2-F441-87AD-07D4B36E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307226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Burial jade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D41B92-8299-5740-A295-BBF648B33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381" y="560715"/>
            <a:ext cx="4343027" cy="57907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9ED1FF-0125-2B4E-A2D8-663F4FB2172C}"/>
              </a:ext>
            </a:extLst>
          </p:cNvPr>
          <p:cNvSpPr txBox="1"/>
          <p:nvPr/>
        </p:nvSpPr>
        <p:spPr>
          <a:xfrm>
            <a:off x="1249961" y="3962400"/>
            <a:ext cx="338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Chinese; Shang Dynasty </a:t>
            </a:r>
          </a:p>
        </p:txBody>
      </p:sp>
    </p:spTree>
    <p:extLst>
      <p:ext uri="{BB962C8B-B14F-4D97-AF65-F5344CB8AC3E}">
        <p14:creationId xmlns:p14="http://schemas.microsoft.com/office/powerpoint/2010/main" val="208736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3FF3C-C8F9-6B40-BFA1-AFEAF4AD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112" y="2610178"/>
            <a:ext cx="3584448" cy="2632382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/>
              <a:t>Untitled</a:t>
            </a:r>
            <a:br>
              <a:rPr lang="en-US" sz="4000" dirty="0"/>
            </a:br>
            <a:r>
              <a:rPr lang="en-US" sz="4000" dirty="0"/>
              <a:t>(car tyre)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7589DDCE-25FC-7E4D-98EB-28F6AE69E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50" y="707475"/>
            <a:ext cx="4589215" cy="5507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04060-8398-C24B-BD0E-2A12663B927C}"/>
              </a:ext>
            </a:extLst>
          </p:cNvPr>
          <p:cNvSpPr txBox="1"/>
          <p:nvPr/>
        </p:nvSpPr>
        <p:spPr>
          <a:xfrm>
            <a:off x="7847605" y="3961309"/>
            <a:ext cx="280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Wim Delvoye</a:t>
            </a:r>
          </a:p>
        </p:txBody>
      </p:sp>
    </p:spTree>
    <p:extLst>
      <p:ext uri="{BB962C8B-B14F-4D97-AF65-F5344CB8AC3E}">
        <p14:creationId xmlns:p14="http://schemas.microsoft.com/office/powerpoint/2010/main" val="317178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8820E-0EF5-6549-9E4A-CFF52B72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139" y="1280160"/>
            <a:ext cx="3173482" cy="429768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Coins of the     world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8627D5-041A-E143-BF3E-D0A9D1650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2998" y="899001"/>
            <a:ext cx="5059998" cy="5059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B42C70-60C2-2B41-9CA2-622CF695EDD1}"/>
              </a:ext>
            </a:extLst>
          </p:cNvPr>
          <p:cNvSpPr txBox="1"/>
          <p:nvPr/>
        </p:nvSpPr>
        <p:spPr>
          <a:xfrm>
            <a:off x="1462480" y="398470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sz="2000" dirty="0"/>
              <a:t>Edgar Artis   </a:t>
            </a:r>
          </a:p>
        </p:txBody>
      </p:sp>
    </p:spTree>
    <p:extLst>
      <p:ext uri="{BB962C8B-B14F-4D97-AF65-F5344CB8AC3E}">
        <p14:creationId xmlns:p14="http://schemas.microsoft.com/office/powerpoint/2010/main" val="264744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3EDEC-63ED-174E-B2AD-10348A34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015" y="804519"/>
            <a:ext cx="2868461" cy="4431360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2700"/>
              <a:t>In conclusion…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8E16-EC97-3A4B-BDB2-59484FFB9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804520"/>
            <a:ext cx="6102559" cy="443135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cap="all"/>
              <a:t>These are all examples of everyday objects that were turned into pieces of art.  Can you think of any ordinary objects that you could change into artwork?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21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327</TotalTime>
  <Words>115</Words>
  <Application>Microsoft Macintosh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Ordinary into extraordinary  </vt:lpstr>
      <vt:lpstr>purpose</vt:lpstr>
      <vt:lpstr>Attending the art museums </vt:lpstr>
      <vt:lpstr>Brush holder with travelers  </vt:lpstr>
      <vt:lpstr>The soul of America </vt:lpstr>
      <vt:lpstr>Burial jade </vt:lpstr>
      <vt:lpstr>Untitled (car tyre) </vt:lpstr>
      <vt:lpstr>Coins of the     world </vt:lpstr>
      <vt:lpstr>In conclusion… 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Midterm </dc:title>
  <dc:creator>Valerie Melton</dc:creator>
  <cp:lastModifiedBy>Valerie Melton</cp:lastModifiedBy>
  <cp:revision>15</cp:revision>
  <dcterms:created xsi:type="dcterms:W3CDTF">2018-10-19T20:56:11Z</dcterms:created>
  <dcterms:modified xsi:type="dcterms:W3CDTF">2018-10-23T17:47:07Z</dcterms:modified>
</cp:coreProperties>
</file>