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05"/>
    <p:restoredTop sz="94674"/>
  </p:normalViewPr>
  <p:slideViewPr>
    <p:cSldViewPr snapToGrid="0" snapToObjects="1">
      <p:cViewPr varScale="1">
        <p:scale>
          <a:sx n="122" d="100"/>
          <a:sy n="122"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App Review</a:t>
            </a:r>
            <a:endParaRPr lang="en-US" dirty="0"/>
          </a:p>
        </p:txBody>
      </p:sp>
      <p:sp>
        <p:nvSpPr>
          <p:cNvPr id="3" name="Subtitle 2"/>
          <p:cNvSpPr>
            <a:spLocks noGrp="1"/>
          </p:cNvSpPr>
          <p:nvPr>
            <p:ph type="subTitle" idx="1"/>
          </p:nvPr>
        </p:nvSpPr>
        <p:spPr/>
        <p:txBody>
          <a:bodyPr/>
          <a:lstStyle/>
          <a:p>
            <a:r>
              <a:rPr lang="en-US" dirty="0"/>
              <a:t>Megan Mellenkamp</a:t>
            </a:r>
            <a:endParaRPr lang="en-US" dirty="0"/>
          </a:p>
          <a:p>
            <a:r>
              <a:rPr lang="en-US" dirty="0"/>
              <a:t/>
            </a:r>
            <a:br>
              <a:rPr lang="en-US" dirty="0"/>
            </a:br>
            <a:endParaRPr lang="en-US" dirty="0"/>
          </a:p>
        </p:txBody>
      </p:sp>
    </p:spTree>
    <p:extLst>
      <p:ext uri="{BB962C8B-B14F-4D97-AF65-F5344CB8AC3E}">
        <p14:creationId xmlns:p14="http://schemas.microsoft.com/office/powerpoint/2010/main" val="1237866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Application to </a:t>
            </a:r>
            <a:r>
              <a:rPr lang="en-US" b="1" dirty="0" smtClean="0"/>
              <a:t>Learning</a:t>
            </a:r>
            <a:endParaRPr lang="en-US" dirty="0"/>
          </a:p>
        </p:txBody>
      </p:sp>
      <p:sp>
        <p:nvSpPr>
          <p:cNvPr id="3" name="Content Placeholder 2"/>
          <p:cNvSpPr>
            <a:spLocks noGrp="1"/>
          </p:cNvSpPr>
          <p:nvPr>
            <p:ph idx="1"/>
          </p:nvPr>
        </p:nvSpPr>
        <p:spPr>
          <a:xfrm>
            <a:off x="1141412" y="2249486"/>
            <a:ext cx="9905999" cy="3683481"/>
          </a:xfrm>
        </p:spPr>
        <p:txBody>
          <a:bodyPr/>
          <a:lstStyle/>
          <a:p>
            <a:pPr fontAlgn="base"/>
            <a:r>
              <a:rPr lang="en-US" dirty="0"/>
              <a:t>This app would be extremely useful in a physical education classroom. </a:t>
            </a:r>
          </a:p>
          <a:p>
            <a:pPr fontAlgn="base"/>
            <a:r>
              <a:rPr lang="en-US" dirty="0"/>
              <a:t>The teacher can create GIFs and/or video to show the students when they are learning a new skill or activity in the classroom that week.</a:t>
            </a:r>
          </a:p>
          <a:p>
            <a:pPr fontAlgn="base"/>
            <a:r>
              <a:rPr lang="en-US" dirty="0"/>
              <a:t>These app is a great learning tool for the students because the will be able to replay the GIFs and video over and over as many times as they want until they fully understand the concept of what they’re learning that week.</a:t>
            </a:r>
          </a:p>
          <a:p>
            <a:endParaRPr lang="en-US" dirty="0"/>
          </a:p>
        </p:txBody>
      </p:sp>
    </p:spTree>
    <p:extLst>
      <p:ext uri="{BB962C8B-B14F-4D97-AF65-F5344CB8AC3E}">
        <p14:creationId xmlns:p14="http://schemas.microsoft.com/office/powerpoint/2010/main" val="1423219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or Student App</a:t>
            </a:r>
            <a:endParaRPr lang="en-US" dirty="0"/>
          </a:p>
        </p:txBody>
      </p:sp>
      <p:sp>
        <p:nvSpPr>
          <p:cNvPr id="3" name="Content Placeholder 2"/>
          <p:cNvSpPr>
            <a:spLocks noGrp="1"/>
          </p:cNvSpPr>
          <p:nvPr>
            <p:ph idx="1"/>
          </p:nvPr>
        </p:nvSpPr>
        <p:spPr/>
        <p:txBody>
          <a:bodyPr/>
          <a:lstStyle/>
          <a:p>
            <a:pPr fontAlgn="base"/>
            <a:r>
              <a:rPr lang="en-US" dirty="0"/>
              <a:t>This app can be used by the teacher and the students.</a:t>
            </a:r>
          </a:p>
          <a:p>
            <a:pPr fontAlgn="base"/>
            <a:r>
              <a:rPr lang="en-US" dirty="0"/>
              <a:t>The teacher can use it to create GIFs and videos to show the class so they can easily learn the new things that will be taught that week.</a:t>
            </a:r>
          </a:p>
          <a:p>
            <a:pPr fontAlgn="base"/>
            <a:r>
              <a:rPr lang="en-US" dirty="0"/>
              <a:t>The app can also be used by the students, the teacher can create an assignment for the students to create a GIF or video of the skill or activity. They can share with the GIF or video with the teacher via email for a grade.</a:t>
            </a:r>
          </a:p>
          <a:p>
            <a:endParaRPr lang="en-US" dirty="0"/>
          </a:p>
        </p:txBody>
      </p:sp>
    </p:spTree>
    <p:extLst>
      <p:ext uri="{BB962C8B-B14F-4D97-AF65-F5344CB8AC3E}">
        <p14:creationId xmlns:p14="http://schemas.microsoft.com/office/powerpoint/2010/main" val="149781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Ease of Use</a:t>
            </a:r>
            <a:endParaRPr lang="en-US" dirty="0"/>
          </a:p>
        </p:txBody>
      </p:sp>
      <p:sp>
        <p:nvSpPr>
          <p:cNvPr id="3" name="Content Placeholder 2"/>
          <p:cNvSpPr>
            <a:spLocks noGrp="1"/>
          </p:cNvSpPr>
          <p:nvPr>
            <p:ph idx="1"/>
          </p:nvPr>
        </p:nvSpPr>
        <p:spPr/>
        <p:txBody>
          <a:bodyPr/>
          <a:lstStyle/>
          <a:p>
            <a:pPr fontAlgn="base"/>
            <a:r>
              <a:rPr lang="en-US" dirty="0"/>
              <a:t>This app is very easy to use for the teachers and the students.</a:t>
            </a:r>
          </a:p>
          <a:p>
            <a:pPr fontAlgn="base"/>
            <a:r>
              <a:rPr lang="en-US" dirty="0"/>
              <a:t>The making of the GIFs and short videos in the app are very simple to create and just as easy to share.</a:t>
            </a:r>
          </a:p>
          <a:p>
            <a:pPr fontAlgn="base"/>
            <a:r>
              <a:rPr lang="en-US" dirty="0"/>
              <a:t>The overall mechanics of the app are simple not hard to use at all for teachers and students.</a:t>
            </a:r>
          </a:p>
          <a:p>
            <a:endParaRPr lang="en-US" dirty="0"/>
          </a:p>
        </p:txBody>
      </p:sp>
    </p:spTree>
    <p:extLst>
      <p:ext uri="{BB962C8B-B14F-4D97-AF65-F5344CB8AC3E}">
        <p14:creationId xmlns:p14="http://schemas.microsoft.com/office/powerpoint/2010/main" val="100586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Utilizing </a:t>
            </a:r>
            <a:r>
              <a:rPr lang="en-US" b="1" dirty="0" err="1"/>
              <a:t>ImgPro</a:t>
            </a:r>
            <a:r>
              <a:rPr lang="en-US" b="1" dirty="0"/>
              <a:t> Play in Physical Education</a:t>
            </a:r>
            <a:endParaRPr lang="en-US" dirty="0"/>
          </a:p>
        </p:txBody>
      </p:sp>
      <p:sp>
        <p:nvSpPr>
          <p:cNvPr id="3" name="Content Placeholder 2"/>
          <p:cNvSpPr>
            <a:spLocks noGrp="1"/>
          </p:cNvSpPr>
          <p:nvPr>
            <p:ph idx="1"/>
          </p:nvPr>
        </p:nvSpPr>
        <p:spPr/>
        <p:txBody>
          <a:bodyPr/>
          <a:lstStyle/>
          <a:p>
            <a:pPr fontAlgn="base"/>
            <a:r>
              <a:rPr lang="en-US" dirty="0"/>
              <a:t>This app is an excellent tool to utilize in the gym. </a:t>
            </a:r>
          </a:p>
          <a:p>
            <a:pPr fontAlgn="base"/>
            <a:r>
              <a:rPr lang="en-US" dirty="0"/>
              <a:t>The teachers can use it to create GIFs and videos to demonstrate different skills and activities for the students. Teachers can also make an assignment for the students by setting them up in groups and giving them a specific skill or activity to perform and then sharing it with the rest of the class</a:t>
            </a:r>
            <a:r>
              <a:rPr lang="en-US" dirty="0" smtClean="0"/>
              <a:t>.</a:t>
            </a:r>
            <a:endParaRPr lang="en-US" dirty="0"/>
          </a:p>
        </p:txBody>
      </p:sp>
    </p:spTree>
    <p:extLst>
      <p:ext uri="{BB962C8B-B14F-4D97-AF65-F5344CB8AC3E}">
        <p14:creationId xmlns:p14="http://schemas.microsoft.com/office/powerpoint/2010/main" val="598424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Costs of </a:t>
            </a:r>
            <a:r>
              <a:rPr lang="en-US" b="1" dirty="0" err="1"/>
              <a:t>ImgPro</a:t>
            </a:r>
            <a:r>
              <a:rPr lang="en-US" b="1" dirty="0"/>
              <a:t> Play</a:t>
            </a:r>
            <a:endParaRPr lang="en-US" dirty="0"/>
          </a:p>
        </p:txBody>
      </p:sp>
      <p:sp>
        <p:nvSpPr>
          <p:cNvPr id="3" name="Content Placeholder 2"/>
          <p:cNvSpPr>
            <a:spLocks noGrp="1"/>
          </p:cNvSpPr>
          <p:nvPr>
            <p:ph idx="1"/>
          </p:nvPr>
        </p:nvSpPr>
        <p:spPr/>
        <p:txBody>
          <a:bodyPr/>
          <a:lstStyle/>
          <a:p>
            <a:pPr fontAlgn="base"/>
            <a:r>
              <a:rPr lang="en-US" dirty="0"/>
              <a:t>This app costs $2.99, which is a very affordable price for schools.</a:t>
            </a:r>
          </a:p>
          <a:p>
            <a:pPr fontAlgn="base"/>
            <a:r>
              <a:rPr lang="en-US" dirty="0"/>
              <a:t>The app also has a 4 ½  star rating that is compatible with iPhones and iPads.</a:t>
            </a:r>
          </a:p>
          <a:p>
            <a:endParaRPr lang="en-US" dirty="0"/>
          </a:p>
        </p:txBody>
      </p:sp>
    </p:spTree>
    <p:extLst>
      <p:ext uri="{BB962C8B-B14F-4D97-AF65-F5344CB8AC3E}">
        <p14:creationId xmlns:p14="http://schemas.microsoft.com/office/powerpoint/2010/main" val="23216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Overall Likes and Dislikes of </a:t>
            </a:r>
            <a:r>
              <a:rPr lang="en-US" b="1" dirty="0" err="1"/>
              <a:t>ImgPro</a:t>
            </a:r>
            <a:r>
              <a:rPr lang="en-US" b="1" dirty="0"/>
              <a:t> Play</a:t>
            </a:r>
            <a:endParaRPr lang="en-US" dirty="0"/>
          </a:p>
        </p:txBody>
      </p:sp>
      <p:sp>
        <p:nvSpPr>
          <p:cNvPr id="3" name="Content Placeholder 2"/>
          <p:cNvSpPr>
            <a:spLocks noGrp="1"/>
          </p:cNvSpPr>
          <p:nvPr>
            <p:ph idx="1"/>
          </p:nvPr>
        </p:nvSpPr>
        <p:spPr>
          <a:xfrm>
            <a:off x="1141412" y="2249487"/>
            <a:ext cx="9905999" cy="3962127"/>
          </a:xfrm>
        </p:spPr>
        <p:txBody>
          <a:bodyPr>
            <a:normAutofit fontScale="92500" lnSpcReduction="20000"/>
          </a:bodyPr>
          <a:lstStyle/>
          <a:p>
            <a:pPr fontAlgn="base"/>
            <a:r>
              <a:rPr lang="en-US" dirty="0"/>
              <a:t>Likes:</a:t>
            </a:r>
          </a:p>
          <a:p>
            <a:pPr fontAlgn="base"/>
            <a:r>
              <a:rPr lang="en-US" dirty="0"/>
              <a:t>I like the app as a whole. I really like that you can make these GIFs and videos and have the ability watch them over again as many times as you as you want. </a:t>
            </a:r>
          </a:p>
          <a:p>
            <a:pPr fontAlgn="base"/>
            <a:r>
              <a:rPr lang="en-US" dirty="0"/>
              <a:t>The GIFs that you can create in this app are great tools for the students and teachers to utilize. </a:t>
            </a:r>
          </a:p>
          <a:p>
            <a:pPr lvl="1" fontAlgn="base"/>
            <a:r>
              <a:rPr lang="en-US" dirty="0"/>
              <a:t>If the students were to use the app as an assignment to record themselves performing a skill or activity, then it promotes great self-growth in the physical education class</a:t>
            </a:r>
            <a:r>
              <a:rPr lang="en-US" dirty="0" smtClean="0"/>
              <a:t>.</a:t>
            </a:r>
          </a:p>
          <a:p>
            <a:pPr fontAlgn="base"/>
            <a:r>
              <a:rPr lang="en-US" dirty="0"/>
              <a:t>Dislikes:</a:t>
            </a:r>
          </a:p>
          <a:p>
            <a:pPr fontAlgn="base"/>
            <a:r>
              <a:rPr lang="en-US" dirty="0"/>
              <a:t>One dislike I have with app is that it could be free. It doesn’t have super advanced tools within it. It is simply an app to make video and GIFs.</a:t>
            </a:r>
          </a:p>
          <a:p>
            <a:pPr lvl="1" fontAlgn="base"/>
            <a:endParaRPr lang="en-US" dirty="0"/>
          </a:p>
          <a:p>
            <a:endParaRPr lang="en-US" dirty="0"/>
          </a:p>
        </p:txBody>
      </p:sp>
    </p:spTree>
    <p:extLst>
      <p:ext uri="{BB962C8B-B14F-4D97-AF65-F5344CB8AC3E}">
        <p14:creationId xmlns:p14="http://schemas.microsoft.com/office/powerpoint/2010/main" val="1501427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endParaRPr lang="en-US" dirty="0"/>
          </a:p>
        </p:txBody>
      </p:sp>
      <p:sp>
        <p:nvSpPr>
          <p:cNvPr id="3" name="Content Placeholder 2"/>
          <p:cNvSpPr>
            <a:spLocks noGrp="1"/>
          </p:cNvSpPr>
          <p:nvPr>
            <p:ph idx="1"/>
          </p:nvPr>
        </p:nvSpPr>
        <p:spPr/>
        <p:txBody>
          <a:bodyPr/>
          <a:lstStyle/>
          <a:p>
            <a:pPr fontAlgn="base"/>
            <a:r>
              <a:rPr lang="en-US" dirty="0"/>
              <a:t>https://</a:t>
            </a:r>
            <a:r>
              <a:rPr lang="en-US" dirty="0" err="1"/>
              <a:t>www.coachseye.com</a:t>
            </a:r>
            <a:r>
              <a:rPr lang="en-US" dirty="0"/>
              <a:t>/</a:t>
            </a:r>
          </a:p>
          <a:p>
            <a:pPr fontAlgn="base"/>
            <a:r>
              <a:rPr lang="en-US" dirty="0"/>
              <a:t>https://</a:t>
            </a:r>
            <a:r>
              <a:rPr lang="en-US" dirty="0" err="1"/>
              <a:t>www.appannie.com</a:t>
            </a:r>
            <a:r>
              <a:rPr lang="en-US" dirty="0"/>
              <a:t>/</a:t>
            </a:r>
            <a:r>
              <a:rPr lang="en-US" dirty="0" err="1"/>
              <a:t>en</a:t>
            </a:r>
            <a:r>
              <a:rPr lang="en-US" dirty="0"/>
              <a:t>/apps/</a:t>
            </a:r>
            <a:r>
              <a:rPr lang="en-US" dirty="0" err="1"/>
              <a:t>ios</a:t>
            </a:r>
            <a:r>
              <a:rPr lang="en-US" dirty="0"/>
              <a:t>/app/</a:t>
            </a:r>
            <a:r>
              <a:rPr lang="en-US" dirty="0" err="1"/>
              <a:t>imgplay</a:t>
            </a:r>
            <a:r>
              <a:rPr lang="en-US" dirty="0"/>
              <a:t>-pro-animated-gif-maker/</a:t>
            </a:r>
          </a:p>
          <a:p>
            <a:endParaRPr lang="en-US" dirty="0"/>
          </a:p>
        </p:txBody>
      </p:sp>
    </p:spTree>
    <p:extLst>
      <p:ext uri="{BB962C8B-B14F-4D97-AF65-F5344CB8AC3E}">
        <p14:creationId xmlns:p14="http://schemas.microsoft.com/office/powerpoint/2010/main" val="260892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Coach’s </a:t>
            </a:r>
            <a:r>
              <a:rPr lang="en-US" b="1" dirty="0" smtClean="0"/>
              <a:t>Eye</a:t>
            </a:r>
            <a:endParaRPr lang="en-US" dirty="0"/>
          </a:p>
        </p:txBody>
      </p:sp>
      <p:sp>
        <p:nvSpPr>
          <p:cNvPr id="3" name="Content Placeholder 2"/>
          <p:cNvSpPr>
            <a:spLocks noGrp="1"/>
          </p:cNvSpPr>
          <p:nvPr>
            <p:ph idx="1"/>
          </p:nvPr>
        </p:nvSpPr>
        <p:spPr>
          <a:xfrm>
            <a:off x="1141413" y="2249487"/>
            <a:ext cx="5874530" cy="3541714"/>
          </a:xfrm>
        </p:spPr>
        <p:txBody>
          <a:bodyPr/>
          <a:lstStyle/>
          <a:p>
            <a:pPr fontAlgn="base"/>
            <a:r>
              <a:rPr lang="en-US" dirty="0"/>
              <a:t>This app is a video platform for coaches and athletes who need to review athletic technique. </a:t>
            </a:r>
          </a:p>
          <a:p>
            <a:pPr fontAlgn="base"/>
            <a:r>
              <a:rPr lang="en-US" dirty="0"/>
              <a:t>Coach’s Eye delivers state of the art coaching and content management tools on any mobile device anytime, anywhere</a:t>
            </a:r>
            <a:r>
              <a:rPr lang="en-US" dirty="0" smtClean="0"/>
              <a:t>.</a:t>
            </a:r>
            <a:endParaRPr lang="en-US" dirty="0"/>
          </a:p>
        </p:txBody>
      </p:sp>
      <p:pic>
        <p:nvPicPr>
          <p:cNvPr id="1028" name="Picture 4" descr="https://lh3.googleusercontent.com/NaIwU4i8qKiFLkH7QocrZyKPlp01gS_PFH8A0-_GgpvOpyVCJJnEkmYoHFFhey_OXD51YcjRtOXPpvh9Mj-qVLXLBODajl14TKUf_JJz9O5o6tvXP0FUEcn3MXlIzqdWBlq6r-vbck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583" y="2249487"/>
            <a:ext cx="2892828" cy="2892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Application to Learning</a:t>
            </a:r>
            <a:endParaRPr lang="en-US" dirty="0"/>
          </a:p>
        </p:txBody>
      </p:sp>
      <p:sp>
        <p:nvSpPr>
          <p:cNvPr id="3" name="Content Placeholder 2"/>
          <p:cNvSpPr>
            <a:spLocks noGrp="1"/>
          </p:cNvSpPr>
          <p:nvPr>
            <p:ph idx="1"/>
          </p:nvPr>
        </p:nvSpPr>
        <p:spPr>
          <a:xfrm>
            <a:off x="1141412" y="2249487"/>
            <a:ext cx="9905999" cy="4234440"/>
          </a:xfrm>
        </p:spPr>
        <p:txBody>
          <a:bodyPr>
            <a:normAutofit fontScale="85000" lnSpcReduction="10000"/>
          </a:bodyPr>
          <a:lstStyle/>
          <a:p>
            <a:pPr fontAlgn="base"/>
            <a:r>
              <a:rPr lang="en-US" dirty="0"/>
              <a:t>Applying this app to a learning environment would help the students succeed more.</a:t>
            </a:r>
          </a:p>
          <a:p>
            <a:pPr lvl="1" fontAlgn="base"/>
            <a:r>
              <a:rPr lang="en-US" dirty="0"/>
              <a:t>The reason they will be able to succeed more is because the app allows the teacher to record whatever skill or activity the students are doing, and then they are able to watch the footage back and analyze it.</a:t>
            </a:r>
          </a:p>
          <a:p>
            <a:pPr fontAlgn="base"/>
            <a:r>
              <a:rPr lang="en-US" dirty="0"/>
              <a:t>Teachers will be able to analyze the film on the field or in the gym. They are able to play the video back in slow motion, allowing them to look at the video frame-by-frame. This is important because the teacher will be to help the student improve their technique with specific detail from the slow motion video.</a:t>
            </a:r>
          </a:p>
          <a:p>
            <a:pPr fontAlgn="base"/>
            <a:r>
              <a:rPr lang="en-US" dirty="0"/>
              <a:t>They can also look at two videos side-by-side to see if there was any improvement from when they tried the skill or activity again.</a:t>
            </a:r>
          </a:p>
          <a:p>
            <a:pPr fontAlgn="base"/>
            <a:r>
              <a:rPr lang="en-US" dirty="0"/>
              <a:t>This app is also helpful for the students to record themselves and be able to see by themselves where they need improvement, this is great for self-growth.</a:t>
            </a:r>
          </a:p>
          <a:p>
            <a:endParaRPr lang="en-US" dirty="0"/>
          </a:p>
        </p:txBody>
      </p:sp>
    </p:spTree>
    <p:extLst>
      <p:ext uri="{BB962C8B-B14F-4D97-AF65-F5344CB8AC3E}">
        <p14:creationId xmlns:p14="http://schemas.microsoft.com/office/powerpoint/2010/main" val="212723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Teacher or Student App</a:t>
            </a:r>
            <a:endParaRPr lang="en-US" dirty="0"/>
          </a:p>
        </p:txBody>
      </p:sp>
      <p:sp>
        <p:nvSpPr>
          <p:cNvPr id="3" name="Content Placeholder 2"/>
          <p:cNvSpPr>
            <a:spLocks noGrp="1"/>
          </p:cNvSpPr>
          <p:nvPr>
            <p:ph idx="1"/>
          </p:nvPr>
        </p:nvSpPr>
        <p:spPr/>
        <p:txBody>
          <a:bodyPr/>
          <a:lstStyle/>
          <a:p>
            <a:pPr fontAlgn="base"/>
            <a:r>
              <a:rPr lang="en-US" dirty="0"/>
              <a:t>This app is mostly for the teacher, but it can be a great tool for the students to use as well.</a:t>
            </a:r>
          </a:p>
          <a:p>
            <a:pPr fontAlgn="base"/>
            <a:r>
              <a:rPr lang="en-US" dirty="0"/>
              <a:t>The students can record themselves, review the footage, and see where they need to make the most improvement. </a:t>
            </a:r>
          </a:p>
          <a:p>
            <a:pPr fontAlgn="base"/>
            <a:r>
              <a:rPr lang="en-US" dirty="0"/>
              <a:t>However, the app is more of a teacher app so that the teachers can easily look at the students progress with great detail from the tools the app provides.</a:t>
            </a:r>
          </a:p>
          <a:p>
            <a:endParaRPr lang="en-US" dirty="0"/>
          </a:p>
        </p:txBody>
      </p:sp>
    </p:spTree>
    <p:extLst>
      <p:ext uri="{BB962C8B-B14F-4D97-AF65-F5344CB8AC3E}">
        <p14:creationId xmlns:p14="http://schemas.microsoft.com/office/powerpoint/2010/main" val="1127931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Ease of Use</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smtClean="0"/>
              <a:t>This app is very easy to navigate. It has so many useful tools that make showing back footage easy to understand and highlight certain parts of the video.</a:t>
            </a:r>
          </a:p>
          <a:p>
            <a:pPr fontAlgn="base"/>
            <a:r>
              <a:rPr lang="en-US" dirty="0" smtClean="0"/>
              <a:t>It </a:t>
            </a:r>
            <a:r>
              <a:rPr lang="en-US" dirty="0"/>
              <a:t>has tools in it that allow the teacher to draw on the video using lines, shapes and arrows to clearly illustrate their points and emphasize technique.</a:t>
            </a:r>
          </a:p>
          <a:p>
            <a:pPr fontAlgn="base"/>
            <a:r>
              <a:rPr lang="en-US" dirty="0"/>
              <a:t>Other useful and easy tools the app has is the stopwatch to show elapsed time, a spotlight tool to highlight important details, and an angle tool to measure accuracy</a:t>
            </a:r>
          </a:p>
          <a:p>
            <a:pPr fontAlgn="base"/>
            <a:r>
              <a:rPr lang="en-US" dirty="0"/>
              <a:t>Another fantastic part of this app that makes easy to use is that you can use it on any mobile device at anytime. </a:t>
            </a:r>
          </a:p>
          <a:p>
            <a:endParaRPr lang="en-US" dirty="0"/>
          </a:p>
        </p:txBody>
      </p:sp>
    </p:spTree>
    <p:extLst>
      <p:ext uri="{BB962C8B-B14F-4D97-AF65-F5344CB8AC3E}">
        <p14:creationId xmlns:p14="http://schemas.microsoft.com/office/powerpoint/2010/main" val="131013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Utilize Coach’s Eye in Physical Education </a:t>
            </a:r>
            <a:endParaRPr lang="en-US" dirty="0"/>
          </a:p>
        </p:txBody>
      </p:sp>
      <p:sp>
        <p:nvSpPr>
          <p:cNvPr id="3" name="Content Placeholder 2"/>
          <p:cNvSpPr>
            <a:spLocks noGrp="1"/>
          </p:cNvSpPr>
          <p:nvPr>
            <p:ph idx="1"/>
          </p:nvPr>
        </p:nvSpPr>
        <p:spPr>
          <a:xfrm>
            <a:off x="1141412" y="2249486"/>
            <a:ext cx="9905999" cy="4111557"/>
          </a:xfrm>
        </p:spPr>
        <p:txBody>
          <a:bodyPr>
            <a:normAutofit lnSpcReduction="10000"/>
          </a:bodyPr>
          <a:lstStyle/>
          <a:p>
            <a:pPr fontAlgn="base"/>
            <a:r>
              <a:rPr lang="en-US" dirty="0"/>
              <a:t>This app could be utilized best in an elementary school physical education classroom. </a:t>
            </a:r>
          </a:p>
          <a:p>
            <a:pPr lvl="1" fontAlgn="base"/>
            <a:r>
              <a:rPr lang="en-US" dirty="0"/>
              <a:t>The teacher can use Coach’s Eye to record the students while they learn and develop their locomotor skills. Then see where each student needs to improve on their skills by playing the video back and using all the special tools to analyze the footage.</a:t>
            </a:r>
          </a:p>
          <a:p>
            <a:pPr fontAlgn="base"/>
            <a:r>
              <a:rPr lang="en-US" dirty="0"/>
              <a:t>This app can be utilized in a high school physical education classroom as well.</a:t>
            </a:r>
          </a:p>
          <a:p>
            <a:pPr lvl="1" fontAlgn="base"/>
            <a:r>
              <a:rPr lang="en-US" dirty="0"/>
              <a:t>The teacher can use the app to analyze the students while they play the different activities that day. For example, they could be playing a 3 on 3 basketball game, the teacher can use the app to record the game and then go back, analyze the film, and show the students how to improve their form and skills for when they play another round.</a:t>
            </a:r>
          </a:p>
          <a:p>
            <a:endParaRPr lang="en-US" dirty="0"/>
          </a:p>
        </p:txBody>
      </p:sp>
    </p:spTree>
    <p:extLst>
      <p:ext uri="{BB962C8B-B14F-4D97-AF65-F5344CB8AC3E}">
        <p14:creationId xmlns:p14="http://schemas.microsoft.com/office/powerpoint/2010/main" val="169100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Costs Involved in Coach’s </a:t>
            </a:r>
            <a:r>
              <a:rPr lang="en-US" b="1" dirty="0" smtClean="0"/>
              <a:t>Eye</a:t>
            </a:r>
            <a:endParaRPr lang="en-US" dirty="0"/>
          </a:p>
        </p:txBody>
      </p:sp>
      <p:sp>
        <p:nvSpPr>
          <p:cNvPr id="3" name="Content Placeholder 2"/>
          <p:cNvSpPr>
            <a:spLocks noGrp="1"/>
          </p:cNvSpPr>
          <p:nvPr>
            <p:ph idx="1"/>
          </p:nvPr>
        </p:nvSpPr>
        <p:spPr/>
        <p:txBody>
          <a:bodyPr/>
          <a:lstStyle/>
          <a:p>
            <a:pPr fontAlgn="base"/>
            <a:r>
              <a:rPr lang="en-US" dirty="0"/>
              <a:t>The app has two packages with an annual fee</a:t>
            </a:r>
          </a:p>
          <a:p>
            <a:pPr lvl="1" fontAlgn="base"/>
            <a:r>
              <a:rPr lang="en-US" dirty="0"/>
              <a:t>The Individual Package costs $120 a year </a:t>
            </a:r>
          </a:p>
          <a:p>
            <a:pPr lvl="1" fontAlgn="base"/>
            <a:r>
              <a:rPr lang="en-US" dirty="0"/>
              <a:t>The Team Package costs $240 a year</a:t>
            </a:r>
          </a:p>
          <a:p>
            <a:pPr fontAlgn="base"/>
            <a:r>
              <a:rPr lang="en-US" dirty="0"/>
              <a:t>These prices do seem a bit costly, however, these packages are advanced and suitable for a physical education class and can really bring out the best in the students and their physical activity skills </a:t>
            </a:r>
          </a:p>
        </p:txBody>
      </p:sp>
    </p:spTree>
    <p:extLst>
      <p:ext uri="{BB962C8B-B14F-4D97-AF65-F5344CB8AC3E}">
        <p14:creationId xmlns:p14="http://schemas.microsoft.com/office/powerpoint/2010/main" val="973224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Overall Like and Dislikes of Coach’s </a:t>
            </a:r>
            <a:r>
              <a:rPr lang="en-US" b="1" dirty="0" smtClean="0"/>
              <a:t>Eye</a:t>
            </a:r>
            <a:endParaRPr lang="en-US" dirty="0"/>
          </a:p>
        </p:txBody>
      </p:sp>
      <p:sp>
        <p:nvSpPr>
          <p:cNvPr id="3" name="Content Placeholder 2"/>
          <p:cNvSpPr>
            <a:spLocks noGrp="1"/>
          </p:cNvSpPr>
          <p:nvPr>
            <p:ph idx="1"/>
          </p:nvPr>
        </p:nvSpPr>
        <p:spPr>
          <a:xfrm>
            <a:off x="1141412" y="2249486"/>
            <a:ext cx="9905999" cy="3975043"/>
          </a:xfrm>
        </p:spPr>
        <p:txBody>
          <a:bodyPr>
            <a:normAutofit fontScale="92500" lnSpcReduction="10000"/>
          </a:bodyPr>
          <a:lstStyle/>
          <a:p>
            <a:pPr fontAlgn="base"/>
            <a:r>
              <a:rPr lang="en-US" dirty="0"/>
              <a:t>Likes:</a:t>
            </a:r>
          </a:p>
          <a:p>
            <a:pPr lvl="1" fontAlgn="base"/>
            <a:r>
              <a:rPr lang="en-US" dirty="0"/>
              <a:t>As a whole, I think the app is fantastic and has incredible tools that teachers can use when they need to assess and evaluate their students in their skills that they learn and develop in physical education.</a:t>
            </a:r>
          </a:p>
          <a:p>
            <a:pPr lvl="1" fontAlgn="base"/>
            <a:r>
              <a:rPr lang="en-US" dirty="0"/>
              <a:t>My favorite tool featured in the app are the drawing tools for making lines, shapes and arrows to illustrate the points and technique. It’s very smart and very useful</a:t>
            </a:r>
            <a:r>
              <a:rPr lang="en-US" dirty="0" smtClean="0"/>
              <a:t>.</a:t>
            </a:r>
          </a:p>
          <a:p>
            <a:pPr fontAlgn="base"/>
            <a:r>
              <a:rPr lang="en-US" dirty="0"/>
              <a:t>Dislikes:</a:t>
            </a:r>
          </a:p>
          <a:p>
            <a:pPr lvl="1" fontAlgn="base"/>
            <a:r>
              <a:rPr lang="en-US" dirty="0"/>
              <a:t>My number one dislike of the app is how expensive it is for each package. Some schools may not want to fund it to help pay for the package. It’s unfortunate because this app is an extremely helpful and has useful tools within the app to help develop our students.</a:t>
            </a:r>
          </a:p>
          <a:p>
            <a:pPr lvl="1" fontAlgn="base"/>
            <a:endParaRPr lang="en-US" dirty="0" smtClean="0"/>
          </a:p>
          <a:p>
            <a:pPr lvl="2" fontAlgn="base"/>
            <a:endParaRPr lang="en-US" dirty="0"/>
          </a:p>
          <a:p>
            <a:endParaRPr lang="en-US" dirty="0"/>
          </a:p>
        </p:txBody>
      </p:sp>
    </p:spTree>
    <p:extLst>
      <p:ext uri="{BB962C8B-B14F-4D97-AF65-F5344CB8AC3E}">
        <p14:creationId xmlns:p14="http://schemas.microsoft.com/office/powerpoint/2010/main" val="855173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ImgPlay</a:t>
            </a:r>
            <a:r>
              <a:rPr lang="en-US" b="1" dirty="0"/>
              <a:t> Pro</a:t>
            </a:r>
            <a:endParaRPr lang="en-US" dirty="0"/>
          </a:p>
        </p:txBody>
      </p:sp>
      <p:sp>
        <p:nvSpPr>
          <p:cNvPr id="3" name="Content Placeholder 2"/>
          <p:cNvSpPr>
            <a:spLocks noGrp="1"/>
          </p:cNvSpPr>
          <p:nvPr>
            <p:ph idx="1"/>
          </p:nvPr>
        </p:nvSpPr>
        <p:spPr>
          <a:xfrm>
            <a:off x="1141412" y="2249487"/>
            <a:ext cx="5323183" cy="3541714"/>
          </a:xfrm>
        </p:spPr>
        <p:txBody>
          <a:bodyPr/>
          <a:lstStyle/>
          <a:p>
            <a:pPr fontAlgn="base"/>
            <a:r>
              <a:rPr lang="en-US" dirty="0"/>
              <a:t>This app allows you to easily create GIFs or videos, using live photos, standard photos, burst photos, and videos.</a:t>
            </a:r>
          </a:p>
          <a:p>
            <a:pPr fontAlgn="base"/>
            <a:r>
              <a:rPr lang="en-US" dirty="0"/>
              <a:t>For teachers, they will be able to use this to create GIFs to show students so they can learn new skills.</a:t>
            </a:r>
          </a:p>
          <a:p>
            <a:endParaRPr lang="en-US" dirty="0"/>
          </a:p>
        </p:txBody>
      </p:sp>
      <p:pic>
        <p:nvPicPr>
          <p:cNvPr id="2050" name="Picture 2" descr="https://lh6.googleusercontent.com/lhQVya2hwitdltQIMgEPJ6advJx8LdBa3YwIuwaiFIaAihUvL781ibXMywvdrCX6U1SF2yDyOtbSWAJNyRV3xVYJoumbgLlcxW23Z7_ciO_0I4_ZYILGor-RQHBJAI0mm9EwRTw3K7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1404" y="2529814"/>
            <a:ext cx="2636874" cy="2636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975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10</TotalTime>
  <Words>1291</Words>
  <Application>Microsoft Macintosh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Trebuchet MS</vt:lpstr>
      <vt:lpstr>Tw Cen MT</vt:lpstr>
      <vt:lpstr>Arial</vt:lpstr>
      <vt:lpstr>Circuit</vt:lpstr>
      <vt:lpstr>App Review</vt:lpstr>
      <vt:lpstr>Coach’s Eye</vt:lpstr>
      <vt:lpstr>Application to Learning</vt:lpstr>
      <vt:lpstr>Teacher or Student App</vt:lpstr>
      <vt:lpstr>Ease of Use</vt:lpstr>
      <vt:lpstr>How to Utilize Coach’s Eye in Physical Education </vt:lpstr>
      <vt:lpstr>Costs Involved in Coach’s Eye</vt:lpstr>
      <vt:lpstr>Overall Like and Dislikes of Coach’s Eye</vt:lpstr>
      <vt:lpstr>ImgPlay Pro</vt:lpstr>
      <vt:lpstr>Application to Learning</vt:lpstr>
      <vt:lpstr>Teacher or Student App</vt:lpstr>
      <vt:lpstr>Ease of Use</vt:lpstr>
      <vt:lpstr>Utilizing ImgPro Play in Physical Education</vt:lpstr>
      <vt:lpstr>Costs of ImgPro Play</vt:lpstr>
      <vt:lpstr>Overall Likes and Dislikes of ImgPro Play</vt:lpstr>
      <vt:lpstr>References</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 Review</dc:title>
  <dc:creator>Megan Mellenkamp</dc:creator>
  <cp:lastModifiedBy>Megan Mellenkamp</cp:lastModifiedBy>
  <cp:revision>2</cp:revision>
  <dcterms:created xsi:type="dcterms:W3CDTF">2019-02-21T00:39:21Z</dcterms:created>
  <dcterms:modified xsi:type="dcterms:W3CDTF">2019-02-21T00:50:14Z</dcterms:modified>
</cp:coreProperties>
</file>