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96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8C85C3-E3A9-1E47-A4ED-5F531C58CD3F}" type="datetimeFigureOut">
              <a:rPr lang="en-US" smtClean="0"/>
              <a:t>9/16/18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394656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C85C3-E3A9-1E47-A4ED-5F531C58CD3F}" type="datetimeFigureOut">
              <a:rPr lang="en-US" smtClean="0"/>
              <a:t>9/16/18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262516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C85C3-E3A9-1E47-A4ED-5F531C58CD3F}" type="datetimeFigureOut">
              <a:rPr lang="en-US" smtClean="0"/>
              <a:t>9/16/18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62118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C85C3-E3A9-1E47-A4ED-5F531C58CD3F}" type="datetimeFigureOut">
              <a:rPr lang="en-US" smtClean="0"/>
              <a:t>9/16/18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113517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8C85C3-E3A9-1E47-A4ED-5F531C58CD3F}" type="datetimeFigureOut">
              <a:rPr lang="en-US" smtClean="0"/>
              <a:t>9/16/18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392722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8C85C3-E3A9-1E47-A4ED-5F531C58CD3F}" type="datetimeFigureOut">
              <a:rPr lang="en-US" smtClean="0"/>
              <a:t>9/16/18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242165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8C85C3-E3A9-1E47-A4ED-5F531C58CD3F}" type="datetimeFigureOut">
              <a:rPr lang="en-US" smtClean="0"/>
              <a:t>9/16/18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329778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8C85C3-E3A9-1E47-A4ED-5F531C58CD3F}" type="datetimeFigureOut">
              <a:rPr lang="en-US" smtClean="0"/>
              <a:t>9/16/18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95412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C85C3-E3A9-1E47-A4ED-5F531C58CD3F}" type="datetimeFigureOut">
              <a:rPr lang="en-US" smtClean="0"/>
              <a:t>9/16/18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300413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C85C3-E3A9-1E47-A4ED-5F531C58CD3F}" type="datetimeFigureOut">
              <a:rPr lang="en-US" smtClean="0"/>
              <a:t>9/16/18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3141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C85C3-E3A9-1E47-A4ED-5F531C58CD3F}" type="datetimeFigureOut">
              <a:rPr lang="en-US" smtClean="0"/>
              <a:t>9/16/18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B2952-7A60-0E48-947C-367072A7F549}" type="slidenum">
              <a:rPr lang="en-US" smtClean="0"/>
              <a:t>‹#›</a:t>
            </a:fld>
            <a:endParaRPr lang="en-US"/>
          </a:p>
        </p:txBody>
      </p:sp>
    </p:spTree>
    <p:extLst>
      <p:ext uri="{BB962C8B-B14F-4D97-AF65-F5344CB8AC3E}">
        <p14:creationId xmlns:p14="http://schemas.microsoft.com/office/powerpoint/2010/main" val="14243843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C85C3-E3A9-1E47-A4ED-5F531C58CD3F}" type="datetimeFigureOut">
              <a:rPr lang="en-US" smtClean="0"/>
              <a:t>9/16/18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B2952-7A60-0E48-947C-367072A7F549}" type="slidenum">
              <a:rPr lang="en-US" smtClean="0"/>
              <a:t>‹#›</a:t>
            </a:fld>
            <a:endParaRPr lang="en-US"/>
          </a:p>
        </p:txBody>
      </p:sp>
    </p:spTree>
    <p:extLst>
      <p:ext uri="{BB962C8B-B14F-4D97-AF65-F5344CB8AC3E}">
        <p14:creationId xmlns:p14="http://schemas.microsoft.com/office/powerpoint/2010/main" val="237705700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9371"/>
            <a:ext cx="7772400" cy="1470025"/>
          </a:xfrm>
        </p:spPr>
        <p:txBody>
          <a:bodyPr/>
          <a:lstStyle/>
          <a:p>
            <a:r>
              <a:rPr lang="en-US" dirty="0" smtClean="0">
                <a:latin typeface="Chalkboard"/>
                <a:cs typeface="Chalkboard"/>
              </a:rPr>
              <a:t>Put Digital Writing Into your classroom! </a:t>
            </a:r>
            <a:endParaRPr lang="en-US" dirty="0">
              <a:latin typeface="Chalkboard"/>
              <a:cs typeface="Chalkboard"/>
            </a:endParaRPr>
          </a:p>
        </p:txBody>
      </p:sp>
      <p:sp>
        <p:nvSpPr>
          <p:cNvPr id="4" name="TextBox 3"/>
          <p:cNvSpPr txBox="1"/>
          <p:nvPr/>
        </p:nvSpPr>
        <p:spPr>
          <a:xfrm>
            <a:off x="423314" y="1864062"/>
            <a:ext cx="3142296" cy="3139321"/>
          </a:xfrm>
          <a:prstGeom prst="rect">
            <a:avLst/>
          </a:prstGeom>
          <a:noFill/>
        </p:spPr>
        <p:txBody>
          <a:bodyPr wrap="square" rtlCol="0">
            <a:spAutoFit/>
          </a:bodyPr>
          <a:lstStyle/>
          <a:p>
            <a:r>
              <a:rPr lang="en-US" dirty="0" smtClean="0">
                <a:latin typeface="Chalkboard"/>
                <a:cs typeface="Chalkboard"/>
              </a:rPr>
              <a:t>Students today are excited for English class, they are excited to learn how to write.  This is because students get to be creative and experiment all while gaining great writing skills because they are doing their learning on computers and other forms of technology. </a:t>
            </a:r>
            <a:endParaRPr lang="en-US" dirty="0">
              <a:latin typeface="Chalkboard"/>
              <a:cs typeface="Chalkboard"/>
            </a:endParaRPr>
          </a:p>
        </p:txBody>
      </p:sp>
      <p:sp>
        <p:nvSpPr>
          <p:cNvPr id="5" name="TextBox 4"/>
          <p:cNvSpPr txBox="1"/>
          <p:nvPr/>
        </p:nvSpPr>
        <p:spPr>
          <a:xfrm>
            <a:off x="4281989" y="1921054"/>
            <a:ext cx="4412239" cy="1200329"/>
          </a:xfrm>
          <a:prstGeom prst="rect">
            <a:avLst/>
          </a:prstGeom>
          <a:noFill/>
        </p:spPr>
        <p:txBody>
          <a:bodyPr wrap="square" rtlCol="0">
            <a:spAutoFit/>
          </a:bodyPr>
          <a:lstStyle/>
          <a:p>
            <a:r>
              <a:rPr lang="en-US" dirty="0" smtClean="0">
                <a:latin typeface="Chalkboard"/>
                <a:cs typeface="Chalkboard"/>
              </a:rPr>
              <a:t>“Today I had so much fun in English! I got to create a play on the computer and put pictures to go along with my story!” – Emma 4</a:t>
            </a:r>
            <a:r>
              <a:rPr lang="en-US" baseline="30000" dirty="0" smtClean="0">
                <a:latin typeface="Chalkboard"/>
                <a:cs typeface="Chalkboard"/>
              </a:rPr>
              <a:t>th</a:t>
            </a:r>
            <a:r>
              <a:rPr lang="en-US" dirty="0" smtClean="0">
                <a:latin typeface="Chalkboard"/>
                <a:cs typeface="Chalkboard"/>
              </a:rPr>
              <a:t> grade</a:t>
            </a:r>
            <a:endParaRPr lang="en-US" dirty="0">
              <a:latin typeface="Chalkboard"/>
              <a:cs typeface="Chalkboard"/>
            </a:endParaRPr>
          </a:p>
        </p:txBody>
      </p:sp>
      <p:sp>
        <p:nvSpPr>
          <p:cNvPr id="6" name="TextBox 5"/>
          <p:cNvSpPr txBox="1"/>
          <p:nvPr/>
        </p:nvSpPr>
        <p:spPr>
          <a:xfrm>
            <a:off x="4933243" y="1494730"/>
            <a:ext cx="2930638" cy="369332"/>
          </a:xfrm>
          <a:prstGeom prst="rect">
            <a:avLst/>
          </a:prstGeom>
          <a:noFill/>
        </p:spPr>
        <p:txBody>
          <a:bodyPr wrap="square" rtlCol="0">
            <a:spAutoFit/>
          </a:bodyPr>
          <a:lstStyle/>
          <a:p>
            <a:r>
              <a:rPr lang="en-US" dirty="0" smtClean="0">
                <a:latin typeface="Chalkboard"/>
                <a:cs typeface="Chalkboard"/>
              </a:rPr>
              <a:t>Student comments</a:t>
            </a:r>
            <a:endParaRPr lang="en-US" dirty="0">
              <a:latin typeface="Chalkboard"/>
              <a:cs typeface="Chalkboard"/>
            </a:endParaRPr>
          </a:p>
        </p:txBody>
      </p:sp>
      <p:sp>
        <p:nvSpPr>
          <p:cNvPr id="7" name="TextBox 6"/>
          <p:cNvSpPr txBox="1"/>
          <p:nvPr/>
        </p:nvSpPr>
        <p:spPr>
          <a:xfrm>
            <a:off x="4355204" y="3304864"/>
            <a:ext cx="4102996" cy="1477328"/>
          </a:xfrm>
          <a:prstGeom prst="rect">
            <a:avLst/>
          </a:prstGeom>
          <a:noFill/>
        </p:spPr>
        <p:txBody>
          <a:bodyPr wrap="square" rtlCol="0">
            <a:spAutoFit/>
          </a:bodyPr>
          <a:lstStyle/>
          <a:p>
            <a:r>
              <a:rPr lang="en-US" dirty="0" smtClean="0">
                <a:latin typeface="Chalkboard"/>
                <a:cs typeface="Chalkboard"/>
              </a:rPr>
              <a:t>“Instead of hand writing out letters to our new teachers we got to type them! I got to practice my computer skills while also working on my English!” – Patrick 7</a:t>
            </a:r>
            <a:r>
              <a:rPr lang="en-US" baseline="30000" dirty="0" smtClean="0">
                <a:latin typeface="Chalkboard"/>
                <a:cs typeface="Chalkboard"/>
              </a:rPr>
              <a:t>th</a:t>
            </a:r>
            <a:r>
              <a:rPr lang="en-US" dirty="0" smtClean="0">
                <a:latin typeface="Chalkboard"/>
                <a:cs typeface="Chalkboard"/>
              </a:rPr>
              <a:t> grade</a:t>
            </a:r>
            <a:endParaRPr lang="en-US" dirty="0">
              <a:latin typeface="Chalkboard"/>
              <a:cs typeface="Chalkboard"/>
            </a:endParaRPr>
          </a:p>
        </p:txBody>
      </p:sp>
      <p:sp>
        <p:nvSpPr>
          <p:cNvPr id="8" name="TextBox 7"/>
          <p:cNvSpPr txBox="1"/>
          <p:nvPr/>
        </p:nvSpPr>
        <p:spPr>
          <a:xfrm>
            <a:off x="4355204" y="5079397"/>
            <a:ext cx="4102996" cy="1477328"/>
          </a:xfrm>
          <a:prstGeom prst="rect">
            <a:avLst/>
          </a:prstGeom>
          <a:noFill/>
        </p:spPr>
        <p:txBody>
          <a:bodyPr wrap="square" rtlCol="0">
            <a:spAutoFit/>
          </a:bodyPr>
          <a:lstStyle/>
          <a:p>
            <a:r>
              <a:rPr lang="en-US" dirty="0" smtClean="0">
                <a:latin typeface="Chalkboard"/>
                <a:cs typeface="Chalkboard"/>
              </a:rPr>
              <a:t>“I really think my students like using the technology with writing. I have had a lot of positive feedback and the students are always engaged.” –Mrs. Wiley 5</a:t>
            </a:r>
            <a:r>
              <a:rPr lang="en-US" baseline="30000" dirty="0" smtClean="0">
                <a:latin typeface="Chalkboard"/>
                <a:cs typeface="Chalkboard"/>
              </a:rPr>
              <a:t>th</a:t>
            </a:r>
            <a:r>
              <a:rPr lang="en-US" dirty="0" smtClean="0">
                <a:latin typeface="Chalkboard"/>
                <a:cs typeface="Chalkboard"/>
              </a:rPr>
              <a:t> grade teacher</a:t>
            </a:r>
            <a:endParaRPr lang="en-US" dirty="0">
              <a:latin typeface="Chalkboard"/>
              <a:cs typeface="Chalkboard"/>
            </a:endParaRPr>
          </a:p>
        </p:txBody>
      </p:sp>
    </p:spTree>
    <p:extLst>
      <p:ext uri="{BB962C8B-B14F-4D97-AF65-F5344CB8AC3E}">
        <p14:creationId xmlns:p14="http://schemas.microsoft.com/office/powerpoint/2010/main" val="281900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162</Words>
  <Application>Microsoft Macintosh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Put Digital Writing Into your classroom!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 Digital Writing Into your classroom! </dc:title>
  <dc:creator>Meaghan Mitchell</dc:creator>
  <cp:lastModifiedBy>Meaghan Mitchell</cp:lastModifiedBy>
  <cp:revision>1</cp:revision>
  <dcterms:created xsi:type="dcterms:W3CDTF">2018-09-16T23:46:30Z</dcterms:created>
  <dcterms:modified xsi:type="dcterms:W3CDTF">2018-09-16T23:55:11Z</dcterms:modified>
</cp:coreProperties>
</file>