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6ba3b6386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6ba3b6386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6ba3b6386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6ba3b6386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6ba3b6386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6ba3b6386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6ba3b6386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6ba3b6386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6ba3b638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6ba3b638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6ba3b638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6ba3b638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6ba3b6386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6ba3b6386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6ba3b638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6ba3b638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ba3b638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ba3b638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6ba3b63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6ba3b638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6ba3b6386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6ba3b6386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Mammal Extinctions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0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Jacob Jennings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Megan Curry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Garrett Ramsey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66" y="-76750"/>
            <a:ext cx="8442468" cy="52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825"/>
            <a:ext cx="8794575" cy="47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3172775" y="107825"/>
            <a:ext cx="30000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Extinction Heat Map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Largest extinction cause was due to habitat loss (agriculture, deforestation, urbanization)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56.7% of extinctions were mainland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Largest decade of extinctions during 1950-1959 (smog issues, nuclear weapon/test issues, first views on global warming)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extinctions charted in Australia (nuclear testing, soil erosion/salinity, land clearing)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collected corresponds with the extinction causes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C6F5-6BC8-4E4C-B555-05CE8B53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C86B2-3A3D-364F-B62D-15176CFFB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 </a:t>
            </a:r>
          </a:p>
          <a:p>
            <a:r>
              <a:rPr lang="en-US" dirty="0"/>
              <a:t>IUCN List </a:t>
            </a:r>
          </a:p>
        </p:txBody>
      </p:sp>
    </p:spTree>
    <p:extLst>
      <p:ext uri="{BB962C8B-B14F-4D97-AF65-F5344CB8AC3E}">
        <p14:creationId xmlns:p14="http://schemas.microsoft.com/office/powerpoint/2010/main" val="89510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Introduction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Warm-blooded vertebrate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Distinguished by </a:t>
            </a:r>
            <a:r>
              <a:rPr lang="en-US" sz="2000" dirty="0">
                <a:solidFill>
                  <a:srgbClr val="000000"/>
                </a:solidFill>
              </a:rPr>
              <a:t>possession</a:t>
            </a:r>
            <a:r>
              <a:rPr lang="en" sz="2000" dirty="0">
                <a:solidFill>
                  <a:srgbClr val="000000"/>
                </a:solidFill>
              </a:rPr>
              <a:t> of fur or hair </a:t>
            </a:r>
            <a:r>
              <a:rPr lang="en" sz="2000">
                <a:solidFill>
                  <a:srgbClr val="000000"/>
                </a:solidFill>
              </a:rPr>
              <a:t>and the ability </a:t>
            </a:r>
            <a:r>
              <a:rPr lang="en" sz="2000" dirty="0">
                <a:solidFill>
                  <a:srgbClr val="000000"/>
                </a:solidFill>
              </a:rPr>
              <a:t>to produce milk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There are 5,416 known mammal species.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Approximately 80 have gone extinct since 1500.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000" dirty="0">
                <a:solidFill>
                  <a:srgbClr val="000000"/>
                </a:solidFill>
              </a:rPr>
              <a:t>637 mammal species are endangered.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51850" y="0"/>
            <a:ext cx="40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080100"/>
                </a:solidFill>
                <a:highlight>
                  <a:srgbClr val="FFFFFF"/>
                </a:highlight>
              </a:rPr>
              <a:t>Père David's Deer</a:t>
            </a:r>
            <a:endParaRPr b="1" dirty="0">
              <a:solidFill>
                <a:srgbClr val="080100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 dirty="0" err="1">
                <a:solidFill>
                  <a:srgbClr val="080100"/>
                </a:solidFill>
                <a:highlight>
                  <a:srgbClr val="FFFFFF"/>
                </a:highlight>
              </a:rPr>
              <a:t>Elaphurus</a:t>
            </a:r>
            <a:r>
              <a:rPr lang="en" sz="2400" i="1" dirty="0">
                <a:solidFill>
                  <a:srgbClr val="080100"/>
                </a:solidFill>
                <a:highlight>
                  <a:srgbClr val="FFFFFF"/>
                </a:highlight>
              </a:rPr>
              <a:t> </a:t>
            </a:r>
            <a:r>
              <a:rPr lang="en" sz="2400" i="1" dirty="0" err="1">
                <a:solidFill>
                  <a:srgbClr val="080100"/>
                </a:solidFill>
                <a:highlight>
                  <a:srgbClr val="FFFFFF"/>
                </a:highlight>
              </a:rPr>
              <a:t>davidianus</a:t>
            </a:r>
            <a:endParaRPr sz="2400" i="1" dirty="0">
              <a:solidFill>
                <a:srgbClr val="0801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12850" y="2751050"/>
            <a:ext cx="8718300" cy="18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80100"/>
                </a:solidFill>
                <a:highlight>
                  <a:srgbClr val="FFFFFF"/>
                </a:highlight>
              </a:rPr>
              <a:t>Former range</a:t>
            </a:r>
            <a:r>
              <a:rPr lang="en" sz="2400" dirty="0">
                <a:solidFill>
                  <a:srgbClr val="080100"/>
                </a:solidFill>
                <a:highlight>
                  <a:srgbClr val="FFFFFF"/>
                </a:highlight>
              </a:rPr>
              <a:t>: endemic to China</a:t>
            </a:r>
            <a:endParaRPr sz="2400" dirty="0">
              <a:solidFill>
                <a:srgbClr val="0801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80100"/>
                </a:solidFill>
                <a:highlight>
                  <a:srgbClr val="FFFFFF"/>
                </a:highlight>
              </a:rPr>
              <a:t>Date of extinction</a:t>
            </a:r>
            <a:r>
              <a:rPr lang="en" sz="2400" dirty="0">
                <a:solidFill>
                  <a:srgbClr val="080100"/>
                </a:solidFill>
                <a:highlight>
                  <a:srgbClr val="FFFFFF"/>
                </a:highlight>
              </a:rPr>
              <a:t>: 1939</a:t>
            </a:r>
            <a:endParaRPr sz="2400" dirty="0">
              <a:solidFill>
                <a:srgbClr val="0801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rgbClr val="080100"/>
                </a:solidFill>
                <a:highlight>
                  <a:srgbClr val="FFFFFF"/>
                </a:highlight>
              </a:rPr>
              <a:t>Causes of extinction</a:t>
            </a:r>
            <a:r>
              <a:rPr lang="en" sz="2400" dirty="0">
                <a:solidFill>
                  <a:srgbClr val="080100"/>
                </a:solidFill>
                <a:highlight>
                  <a:srgbClr val="FFFFFF"/>
                </a:highlight>
              </a:rPr>
              <a:t>: Residential and commercial development, agriculture and aquaculture, and biological resource use (hunting and trapping)</a:t>
            </a:r>
            <a:endParaRPr sz="2400" dirty="0">
              <a:solidFill>
                <a:srgbClr val="080100"/>
              </a:solidFill>
              <a:highlight>
                <a:srgbClr val="FFFFFF"/>
              </a:highlight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925" y="1026050"/>
            <a:ext cx="2857775" cy="17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525" y="1026050"/>
            <a:ext cx="2903899" cy="17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133300"/>
            <a:ext cx="85206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Aurochs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Bos primigenius</a:t>
            </a:r>
            <a:endParaRPr sz="2400" i="1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2791600"/>
            <a:ext cx="8520600" cy="18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Former Range:</a:t>
            </a:r>
            <a:r>
              <a:rPr lang="en" sz="2400">
                <a:solidFill>
                  <a:srgbClr val="000000"/>
                </a:solidFill>
              </a:rPr>
              <a:t> Poland, Lithuania, Moldova, Transylvania, East Prussia.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Date of Extinction:</a:t>
            </a:r>
            <a:r>
              <a:rPr lang="en" sz="2400">
                <a:solidFill>
                  <a:srgbClr val="000000"/>
                </a:solidFill>
              </a:rPr>
              <a:t> 1627.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Causes of Extinction:</a:t>
            </a:r>
            <a:r>
              <a:rPr lang="en" sz="2400">
                <a:solidFill>
                  <a:srgbClr val="000000"/>
                </a:solidFill>
              </a:rPr>
              <a:t> Hunting and competition of feeding grounds with domesticated cattle.</a:t>
            </a:r>
            <a:endParaRPr sz="2400">
              <a:solidFill>
                <a:srgbClr val="000000"/>
              </a:solidFill>
            </a:endParaRPr>
          </a:p>
        </p:txBody>
      </p:sp>
      <p:grpSp>
        <p:nvGrpSpPr>
          <p:cNvPr id="79" name="Google Shape;79;p16"/>
          <p:cNvGrpSpPr/>
          <p:nvPr/>
        </p:nvGrpSpPr>
        <p:grpSpPr>
          <a:xfrm>
            <a:off x="1599444" y="1143775"/>
            <a:ext cx="5945113" cy="1647826"/>
            <a:chOff x="1654888" y="1143775"/>
            <a:chExt cx="5945113" cy="1647826"/>
          </a:xfrm>
        </p:grpSpPr>
        <p:pic>
          <p:nvPicPr>
            <p:cNvPr id="80" name="Google Shape;80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54888" y="1143775"/>
              <a:ext cx="2771775" cy="1647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56775" y="1143776"/>
              <a:ext cx="2943225" cy="1647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148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Extinct Fox/Wolf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Dusicyon avus</a:t>
            </a:r>
            <a:endParaRPr sz="2400" i="1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2939125"/>
            <a:ext cx="8520600" cy="19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Former Range:</a:t>
            </a:r>
            <a:r>
              <a:rPr lang="en" sz="2400">
                <a:solidFill>
                  <a:schemeClr val="dk1"/>
                </a:solidFill>
              </a:rPr>
              <a:t> South America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Date of Extinction:</a:t>
            </a:r>
            <a:r>
              <a:rPr lang="en" sz="2400">
                <a:solidFill>
                  <a:schemeClr val="dk1"/>
                </a:solidFill>
              </a:rPr>
              <a:t> 1636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Causes of Extinction: </a:t>
            </a:r>
            <a:r>
              <a:rPr lang="en" sz="2400">
                <a:solidFill>
                  <a:schemeClr val="dk1"/>
                </a:solidFill>
              </a:rPr>
              <a:t>Hunting and Trapping, Disease, and Habitat Shifting/Climate Change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90" name="Google Shape;90;p17"/>
          <p:cNvGrpSpPr/>
          <p:nvPr/>
        </p:nvGrpSpPr>
        <p:grpSpPr>
          <a:xfrm>
            <a:off x="1879762" y="1114675"/>
            <a:ext cx="5384475" cy="1913500"/>
            <a:chOff x="1458675" y="1025625"/>
            <a:chExt cx="5384475" cy="1913500"/>
          </a:xfrm>
        </p:grpSpPr>
        <p:pic>
          <p:nvPicPr>
            <p:cNvPr id="91" name="Google Shape;91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58675" y="1025625"/>
              <a:ext cx="3046368" cy="191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61350" y="1025625"/>
              <a:ext cx="2081800" cy="191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148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 Mink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Neovision macrodon</a:t>
            </a:r>
            <a:endParaRPr sz="2400" i="1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3216675"/>
            <a:ext cx="8520600" cy="18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Former Range:</a:t>
            </a:r>
            <a:r>
              <a:rPr lang="en" sz="2400">
                <a:solidFill>
                  <a:schemeClr val="dk1"/>
                </a:solidFill>
              </a:rPr>
              <a:t> Canada and United States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Date of Extinction:</a:t>
            </a:r>
            <a:r>
              <a:rPr lang="en" sz="2400">
                <a:solidFill>
                  <a:schemeClr val="dk1"/>
                </a:solidFill>
              </a:rPr>
              <a:t> 1860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Causes of Extinction: </a:t>
            </a:r>
            <a:r>
              <a:rPr lang="en" sz="2400">
                <a:solidFill>
                  <a:schemeClr val="dk1"/>
                </a:solidFill>
              </a:rPr>
              <a:t>Hunting and trapping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100" name="Google Shape;100;p18"/>
          <p:cNvGrpSpPr/>
          <p:nvPr/>
        </p:nvGrpSpPr>
        <p:grpSpPr>
          <a:xfrm>
            <a:off x="1582900" y="1155791"/>
            <a:ext cx="5978200" cy="2060896"/>
            <a:chOff x="879775" y="1155791"/>
            <a:chExt cx="5978200" cy="2060896"/>
          </a:xfrm>
        </p:grpSpPr>
        <p:pic>
          <p:nvPicPr>
            <p:cNvPr id="101" name="Google Shape;101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9775" y="1170100"/>
              <a:ext cx="3232246" cy="203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75775" y="1155791"/>
              <a:ext cx="2182200" cy="2060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77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Schomburgk’s Deer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</a:rPr>
              <a:t>Rucervus schomburgki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56250" y="3409425"/>
            <a:ext cx="8431500" cy="13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Former Range:</a:t>
            </a:r>
            <a:r>
              <a:rPr lang="en" sz="2400">
                <a:solidFill>
                  <a:srgbClr val="000000"/>
                </a:solidFill>
              </a:rPr>
              <a:t> Endemic to Thailand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Date of Extinction:</a:t>
            </a:r>
            <a:r>
              <a:rPr lang="en" sz="2400">
                <a:solidFill>
                  <a:srgbClr val="000000"/>
                </a:solidFill>
              </a:rPr>
              <a:t> 1938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Causes of Extinction: </a:t>
            </a:r>
            <a:r>
              <a:rPr lang="en" sz="2400">
                <a:solidFill>
                  <a:srgbClr val="000000"/>
                </a:solidFill>
              </a:rPr>
              <a:t>Agriculture/Aquaculture and Hunting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>
              <a:solidFill>
                <a:srgbClr val="000000"/>
              </a:solidFill>
            </a:endParaRPr>
          </a:p>
        </p:txBody>
      </p:sp>
      <p:grpSp>
        <p:nvGrpSpPr>
          <p:cNvPr id="109" name="Google Shape;109;p19"/>
          <p:cNvGrpSpPr/>
          <p:nvPr/>
        </p:nvGrpSpPr>
        <p:grpSpPr>
          <a:xfrm>
            <a:off x="2050475" y="992750"/>
            <a:ext cx="5043050" cy="2416675"/>
            <a:chOff x="2018750" y="992750"/>
            <a:chExt cx="5043050" cy="2416675"/>
          </a:xfrm>
        </p:grpSpPr>
        <p:pic>
          <p:nvPicPr>
            <p:cNvPr id="110" name="Google Shape;11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18750" y="992750"/>
              <a:ext cx="2449325" cy="241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90750" y="992750"/>
              <a:ext cx="2371050" cy="241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48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44275"/>
            <a:ext cx="7825401" cy="43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230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Island vs. Mainland Extinctions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281</Words>
  <Application>Microsoft Macintosh PowerPoint</Application>
  <PresentationFormat>On-screen Show (16:9)</PresentationFormat>
  <Paragraphs>48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Global Mammal Extinctions</vt:lpstr>
      <vt:lpstr>Introduction</vt:lpstr>
      <vt:lpstr>Père David's Deer Elaphurus davidianus </vt:lpstr>
      <vt:lpstr>Aurochs Bos primigenius</vt:lpstr>
      <vt:lpstr>Extinct Fox/Wolf Dusicyon avus</vt:lpstr>
      <vt:lpstr>Sea Mink Neovision macrodon</vt:lpstr>
      <vt:lpstr>Schomburgk’s Deer Rucervus schomburgki</vt:lpstr>
      <vt:lpstr>PowerPoint Presentation</vt:lpstr>
      <vt:lpstr>Island vs. Mainland Extinctions</vt:lpstr>
      <vt:lpstr>PowerPoint Presentation</vt:lpstr>
      <vt:lpstr>PowerPoint Presentation</vt:lpstr>
      <vt:lpstr>Conclusion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Mammal Extinctions</dc:title>
  <cp:lastModifiedBy>Megan A. Curry</cp:lastModifiedBy>
  <cp:revision>3</cp:revision>
  <dcterms:modified xsi:type="dcterms:W3CDTF">2020-02-06T15:31:59Z</dcterms:modified>
</cp:coreProperties>
</file>