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C0333-8511-F94A-9999-CBA1CA2668F4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BD362-D481-2C45-8429-EF4D127E0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6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BD362-D481-2C45-8429-EF4D127E0F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8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723FF61C-2860-6C46-9565-92380CB6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F61C-2860-6C46-9565-92380CB6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723FF61C-2860-6C46-9565-92380CB6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F61C-2860-6C46-9565-92380CB6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F61C-2860-6C46-9565-92380CB6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F61C-2860-6C46-9565-92380CB6A22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F61C-2860-6C46-9565-92380CB6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F61C-2860-6C46-9565-92380CB6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F61C-2860-6C46-9565-92380CB6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F61C-2860-6C46-9565-92380CB6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F61C-2860-6C46-9565-92380CB6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F61C-2860-6C46-9565-92380CB6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F61C-2860-6C46-9565-92380CB6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FF61C-2860-6C46-9565-92380CB6A2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36484DD-566F-CB47-90A4-A437B1712B4C}" type="datetimeFigureOut">
              <a:rPr lang="en-US" smtClean="0"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23FF61C-2860-6C46-9565-92380CB6A22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lmart.com/cp/Xbox-One/1224908" TargetMode="External"/><Relationship Id="rId3" Type="http://schemas.openxmlformats.org/officeDocument/2006/relationships/hyperlink" Target="http://www.xbox.com/en-US/xbox-one/accessories/kinect-for-xbox-o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Xbox Kinect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By Andy Lucas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329" y="3931970"/>
            <a:ext cx="3097571" cy="213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9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is this interesting?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Video games can incorporate technology into a physical education through dance and sports in a competitive and fun manner. </a:t>
            </a:r>
          </a:p>
          <a:p>
            <a:r>
              <a:rPr lang="en-US" sz="2800" b="1" dirty="0" smtClean="0"/>
              <a:t>Active video games can be used to help ease kids away from sedentary lifestyles to more active ones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773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does it do?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The Kinect camera senses where the player is in space and tracks their movements.</a:t>
            </a:r>
          </a:p>
          <a:p>
            <a:r>
              <a:rPr lang="en-US" sz="2400" b="1" dirty="0" smtClean="0"/>
              <a:t>In some games, points are awarded with how closely the player matches the movements of the game</a:t>
            </a:r>
          </a:p>
          <a:p>
            <a:r>
              <a:rPr lang="en-US" sz="2400" b="1" dirty="0" smtClean="0"/>
              <a:t>Sports games require you to mimic as if you were really playing the sport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28422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Features?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Body recognition</a:t>
            </a:r>
          </a:p>
          <a:p>
            <a:r>
              <a:rPr lang="en-US" sz="2400" b="1" dirty="0" smtClean="0"/>
              <a:t>Voice commands</a:t>
            </a:r>
          </a:p>
          <a:p>
            <a:r>
              <a:rPr lang="en-US" sz="2400" b="1" dirty="0" smtClean="0"/>
              <a:t>Eliminates the need for controllers </a:t>
            </a:r>
          </a:p>
          <a:p>
            <a:r>
              <a:rPr lang="en-US" sz="2400" b="1" dirty="0" smtClean="0"/>
              <a:t>Skype capability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518" y="871932"/>
            <a:ext cx="4868886" cy="27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434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does this fit into PE/Health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This can be used to get kids up and active through the allure of video games </a:t>
            </a:r>
          </a:p>
          <a:p>
            <a:r>
              <a:rPr lang="en-US" sz="2400" b="1" dirty="0" smtClean="0"/>
              <a:t>Skype feature can be used during health to have class listen to a dietitian, health professional, etc.  </a:t>
            </a:r>
          </a:p>
          <a:p>
            <a:r>
              <a:rPr lang="en-US" sz="2400" b="1" dirty="0" smtClean="0"/>
              <a:t>Certain games are designed to get the players up and moving, rather than just sitting and twiddling their thumbs.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5786579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Cost?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These pieces of equipment can be expensive, and the Kinect does cost extra</a:t>
            </a:r>
          </a:p>
          <a:p>
            <a:r>
              <a:rPr lang="en-US" b="1" dirty="0" smtClean="0">
                <a:solidFill>
                  <a:srgbClr val="BE0204"/>
                </a:solidFill>
              </a:rPr>
              <a:t>Xbox One with Kinect </a:t>
            </a:r>
            <a:r>
              <a:rPr lang="en-US" b="1" dirty="0" smtClean="0"/>
              <a:t>will cost you around </a:t>
            </a:r>
            <a:r>
              <a:rPr lang="en-US" b="1" dirty="0" smtClean="0">
                <a:solidFill>
                  <a:schemeClr val="accent4"/>
                </a:solidFill>
              </a:rPr>
              <a:t>$350 </a:t>
            </a:r>
            <a:r>
              <a:rPr lang="en-US" b="1" dirty="0" smtClean="0"/>
              <a:t>per console, and fitness games range from </a:t>
            </a:r>
            <a:r>
              <a:rPr lang="en-US" b="1" dirty="0" smtClean="0">
                <a:solidFill>
                  <a:srgbClr val="BE0204"/>
                </a:solidFill>
              </a:rPr>
              <a:t>$15 - $40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Xbox 360 with Kinect </a:t>
            </a:r>
            <a:r>
              <a:rPr lang="en-US" b="1" dirty="0" smtClean="0"/>
              <a:t>costs about </a:t>
            </a:r>
            <a:r>
              <a:rPr lang="en-US" b="1" dirty="0" smtClean="0">
                <a:solidFill>
                  <a:srgbClr val="76B6F2"/>
                </a:solidFill>
              </a:rPr>
              <a:t>$200-250 </a:t>
            </a:r>
            <a:r>
              <a:rPr lang="en-US" b="1" dirty="0" smtClean="0"/>
              <a:t>(varies in stores), and fitness games vary from </a:t>
            </a:r>
            <a:r>
              <a:rPr lang="en-US" b="1" dirty="0" smtClean="0">
                <a:solidFill>
                  <a:srgbClr val="76B6F2"/>
                </a:solidFill>
              </a:rPr>
              <a:t>$10 – $25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2912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00"/>
                </a:solidFill>
                <a:hlinkClick r:id="rId2"/>
              </a:rPr>
              <a:t>http://www.walmart.com/cp/Xbox-One/</a:t>
            </a:r>
            <a:r>
              <a:rPr lang="en-US" b="1" dirty="0" smtClean="0">
                <a:solidFill>
                  <a:srgbClr val="008000"/>
                </a:solidFill>
                <a:hlinkClick r:id="rId2"/>
              </a:rPr>
              <a:t>1224908</a:t>
            </a:r>
            <a:endParaRPr lang="en-US" b="1" dirty="0" smtClean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  <a:hlinkClick r:id="rId3"/>
              </a:rPr>
              <a:t>http://www.xbox.com/en-US/xbox-one/accessories/kinect-for-xbox-</a:t>
            </a:r>
            <a:r>
              <a:rPr lang="en-US" b="1" dirty="0" smtClean="0">
                <a:solidFill>
                  <a:srgbClr val="008000"/>
                </a:solidFill>
                <a:hlinkClick r:id="rId3"/>
              </a:rPr>
              <a:t>one</a:t>
            </a:r>
            <a:endParaRPr lang="en-US" b="1" dirty="0" smtClean="0">
              <a:solidFill>
                <a:srgbClr val="008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9228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443</TotalTime>
  <Words>281</Words>
  <Application>Microsoft Macintosh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Expo</vt:lpstr>
      <vt:lpstr>Xbox Kinect </vt:lpstr>
      <vt:lpstr>Why is this interesting? </vt:lpstr>
      <vt:lpstr>What does it do?</vt:lpstr>
      <vt:lpstr>Features?</vt:lpstr>
      <vt:lpstr>How does this fit into PE/Health</vt:lpstr>
      <vt:lpstr>Cost? 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video games </dc:title>
  <dc:creator>Andy Lucas</dc:creator>
  <cp:lastModifiedBy>Andy Lucas</cp:lastModifiedBy>
  <cp:revision>12</cp:revision>
  <dcterms:created xsi:type="dcterms:W3CDTF">2015-11-29T21:53:24Z</dcterms:created>
  <dcterms:modified xsi:type="dcterms:W3CDTF">2015-11-30T16:13:12Z</dcterms:modified>
</cp:coreProperties>
</file>